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032AC-952D-4DE7-AA9B-A30B29F88DEB}" v="3" dt="2022-08-10T21:18:4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eddy" userId="ef78c95db6286150" providerId="LiveId" clId="{400032AC-952D-4DE7-AA9B-A30B29F88DEB}"/>
    <pc:docChg chg="custSel modSld">
      <pc:chgData name="uday kiran reddy" userId="ef78c95db6286150" providerId="LiveId" clId="{400032AC-952D-4DE7-AA9B-A30B29F88DEB}" dt="2022-08-10T21:21:09.041" v="4" actId="478"/>
      <pc:docMkLst>
        <pc:docMk/>
      </pc:docMkLst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623553273" sldId="256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623553273" sldId="256"/>
            <ac:picMk id="4" creationId="{5BE07B42-6CB1-1BA8-3F74-2E6A6F6A9AEB}"/>
          </ac:picMkLst>
        </pc:picChg>
      </pc:sldChg>
      <pc:sldChg chg="addSp delSp modSp mod modTransition delAnim modAnim">
        <pc:chgData name="uday kiran reddy" userId="ef78c95db6286150" providerId="LiveId" clId="{400032AC-952D-4DE7-AA9B-A30B29F88DEB}" dt="2022-08-10T21:21:09.041" v="4" actId="478"/>
        <pc:sldMkLst>
          <pc:docMk/>
          <pc:sldMk cId="161636670" sldId="257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61636670" sldId="257"/>
            <ac:picMk id="3" creationId="{8F7EC50D-9ED6-7BF1-CAF5-06D38FC798C2}"/>
          </ac:picMkLst>
        </pc:picChg>
        <pc:picChg chg="add del mod">
          <ac:chgData name="uday kiran reddy" userId="ef78c95db6286150" providerId="LiveId" clId="{400032AC-952D-4DE7-AA9B-A30B29F88DEB}" dt="2022-08-10T21:21:09.041" v="4" actId="478"/>
          <ac:picMkLst>
            <pc:docMk/>
            <pc:sldMk cId="161636670" sldId="257"/>
            <ac:picMk id="4" creationId="{F30A2672-C664-55B6-4026-3A625CB72325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1299154314" sldId="258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299154314" sldId="258"/>
            <ac:picMk id="3" creationId="{FBE5D543-171B-7E15-7073-D3C331A260EC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3644345180" sldId="259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3644345180" sldId="259"/>
            <ac:picMk id="3" creationId="{350041A6-2E31-FA26-4665-922E3485EDC8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461647634" sldId="260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461647634" sldId="260"/>
            <ac:picMk id="4" creationId="{4CE142BE-2D5D-C05D-E08A-BE8178C79198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846502693" sldId="261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846502693" sldId="261"/>
            <ac:picMk id="3" creationId="{7BDC6896-E5D1-E7B8-78A3-73D7FC12BE30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1912942785" sldId="262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912942785" sldId="262"/>
            <ac:picMk id="3" creationId="{F78305CB-1919-7BE8-B98A-DA587B0C9FC8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4179024742" sldId="263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4179024742" sldId="263"/>
            <ac:picMk id="4" creationId="{975283E0-5797-2C3F-A440-DFD5129D0B54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410830046" sldId="264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410830046" sldId="264"/>
            <ac:picMk id="4" creationId="{A26C0B7A-21AA-82E0-E7B0-C1A0B8F55244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2259081481" sldId="265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2259081481" sldId="265"/>
            <ac:picMk id="4" creationId="{1DD4B9C3-DE0A-EF8A-083D-231120067E42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1340576064" sldId="266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340576064" sldId="266"/>
            <ac:picMk id="4" creationId="{266A3B4D-B979-A25A-031F-5479C6076160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3051015105" sldId="267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3051015105" sldId="267"/>
            <ac:picMk id="3" creationId="{1E10FD13-0BBE-2EB6-6FC9-75153BA69C01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1145237781" sldId="268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145237781" sldId="268"/>
            <ac:picMk id="3" creationId="{2038E740-F6DB-8A07-6F17-327E9C4B8B50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2972225099" sldId="269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2972225099" sldId="269"/>
            <ac:picMk id="3" creationId="{74FB842A-A66C-2807-C68A-F8ED267B2CA6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3363505459" sldId="270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3363505459" sldId="270"/>
            <ac:picMk id="3" creationId="{C4E06DF0-8AF1-4FF2-EE3A-6C8E5D8A3ACA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1746814320" sldId="271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1746814320" sldId="271"/>
            <ac:picMk id="3" creationId="{2EE5C3BD-3D97-75E2-4160-7DC5FAF78685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46328135" sldId="272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46328135" sldId="272"/>
            <ac:picMk id="3" creationId="{A29C7F71-6A05-AD11-CA08-ED985B81666E}"/>
          </ac:picMkLst>
        </pc:picChg>
      </pc:sldChg>
      <pc:sldChg chg="addSp modSp modTransition modAnim">
        <pc:chgData name="uday kiran reddy" userId="ef78c95db6286150" providerId="LiveId" clId="{400032AC-952D-4DE7-AA9B-A30B29F88DEB}" dt="2022-08-10T21:17:11.736" v="1"/>
        <pc:sldMkLst>
          <pc:docMk/>
          <pc:sldMk cId="3202701907" sldId="273"/>
        </pc:sldMkLst>
        <pc:picChg chg="add mod">
          <ac:chgData name="uday kiran reddy" userId="ef78c95db6286150" providerId="LiveId" clId="{400032AC-952D-4DE7-AA9B-A30B29F88DEB}" dt="2022-08-10T21:17:11.736" v="1"/>
          <ac:picMkLst>
            <pc:docMk/>
            <pc:sldMk cId="3202701907" sldId="273"/>
            <ac:picMk id="4" creationId="{A0E8A10B-396E-9B1F-A1FF-AE0D678674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53215-50DB-4279-8339-48B70C5203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BC3199-8A80-4B78-9FF2-60CD94009BD9}">
      <dgm:prSet/>
      <dgm:spPr/>
      <dgm:t>
        <a:bodyPr/>
        <a:lstStyle/>
        <a:p>
          <a:r>
            <a:rPr lang="en-GB"/>
            <a:t>I took the data set of cause of death and performed analysis on data frames.</a:t>
          </a:r>
          <a:endParaRPr lang="en-US"/>
        </a:p>
      </dgm:t>
    </dgm:pt>
    <dgm:pt modelId="{D0B155AD-046C-4C5C-A10D-170360B0131B}" type="parTrans" cxnId="{B62B5178-0BB3-40C7-9696-7CD1F20BB280}">
      <dgm:prSet/>
      <dgm:spPr/>
      <dgm:t>
        <a:bodyPr/>
        <a:lstStyle/>
        <a:p>
          <a:endParaRPr lang="en-US"/>
        </a:p>
      </dgm:t>
    </dgm:pt>
    <dgm:pt modelId="{1E1C734A-83B1-490B-BF59-2E90BC3AD11E}" type="sibTrans" cxnId="{B62B5178-0BB3-40C7-9696-7CD1F20BB280}">
      <dgm:prSet/>
      <dgm:spPr/>
      <dgm:t>
        <a:bodyPr/>
        <a:lstStyle/>
        <a:p>
          <a:endParaRPr lang="en-US"/>
        </a:p>
      </dgm:t>
    </dgm:pt>
    <dgm:pt modelId="{39D1E02F-AA0B-442A-B0F8-8A0961F644E6}">
      <dgm:prSet/>
      <dgm:spPr/>
      <dgm:t>
        <a:bodyPr/>
        <a:lstStyle/>
        <a:p>
          <a:r>
            <a:rPr lang="en-GB"/>
            <a:t>I used Plotly in python to visualise the data frame.</a:t>
          </a:r>
          <a:endParaRPr lang="en-US"/>
        </a:p>
      </dgm:t>
    </dgm:pt>
    <dgm:pt modelId="{D9F324EC-B5D5-4A11-A5D3-12A19B1837C2}" type="parTrans" cxnId="{C0162B2F-E065-4B4D-824E-DA02AB5102B5}">
      <dgm:prSet/>
      <dgm:spPr/>
      <dgm:t>
        <a:bodyPr/>
        <a:lstStyle/>
        <a:p>
          <a:endParaRPr lang="en-US"/>
        </a:p>
      </dgm:t>
    </dgm:pt>
    <dgm:pt modelId="{08D4D946-C7B5-4F59-A8F7-5BFE0CFA5DE0}" type="sibTrans" cxnId="{C0162B2F-E065-4B4D-824E-DA02AB5102B5}">
      <dgm:prSet/>
      <dgm:spPr/>
      <dgm:t>
        <a:bodyPr/>
        <a:lstStyle/>
        <a:p>
          <a:endParaRPr lang="en-US"/>
        </a:p>
      </dgm:t>
    </dgm:pt>
    <dgm:pt modelId="{77A3C8C5-0C43-4CBE-B92D-BB5CAB888DDB}">
      <dgm:prSet/>
      <dgm:spPr/>
      <dgm:t>
        <a:bodyPr/>
        <a:lstStyle/>
        <a:p>
          <a:r>
            <a:rPr lang="en-GB"/>
            <a:t>I took causes  of death in males and females to analyse the data.</a:t>
          </a:r>
          <a:endParaRPr lang="en-US"/>
        </a:p>
      </dgm:t>
    </dgm:pt>
    <dgm:pt modelId="{714276D1-59F0-4CD4-B9B0-50D55BBB8E14}" type="parTrans" cxnId="{C5EBB830-EDA4-46B5-B0D3-C1BD07219743}">
      <dgm:prSet/>
      <dgm:spPr/>
      <dgm:t>
        <a:bodyPr/>
        <a:lstStyle/>
        <a:p>
          <a:endParaRPr lang="en-US"/>
        </a:p>
      </dgm:t>
    </dgm:pt>
    <dgm:pt modelId="{48C6B26A-BB02-4A60-AF78-249F7C261F1F}" type="sibTrans" cxnId="{C5EBB830-EDA4-46B5-B0D3-C1BD07219743}">
      <dgm:prSet/>
      <dgm:spPr/>
      <dgm:t>
        <a:bodyPr/>
        <a:lstStyle/>
        <a:p>
          <a:endParaRPr lang="en-US"/>
        </a:p>
      </dgm:t>
    </dgm:pt>
    <dgm:pt modelId="{EB16619D-A9F8-42D4-9A13-70100258DFC0}" type="pres">
      <dgm:prSet presAssocID="{E4E53215-50DB-4279-8339-48B70C5203FE}" presName="linear" presStyleCnt="0">
        <dgm:presLayoutVars>
          <dgm:animLvl val="lvl"/>
          <dgm:resizeHandles val="exact"/>
        </dgm:presLayoutVars>
      </dgm:prSet>
      <dgm:spPr/>
    </dgm:pt>
    <dgm:pt modelId="{FB6B77E3-91F4-4FA4-98A8-0E538FDDCC51}" type="pres">
      <dgm:prSet presAssocID="{60BC3199-8A80-4B78-9FF2-60CD94009B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7107E4-04A6-491E-8A5A-AA035CC90706}" type="pres">
      <dgm:prSet presAssocID="{1E1C734A-83B1-490B-BF59-2E90BC3AD11E}" presName="spacer" presStyleCnt="0"/>
      <dgm:spPr/>
    </dgm:pt>
    <dgm:pt modelId="{ABDAFE68-059F-4CA2-8F81-EFC53B72A25A}" type="pres">
      <dgm:prSet presAssocID="{39D1E02F-AA0B-442A-B0F8-8A0961F644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603B5-7EF5-419E-A3F7-7F12082BE945}" type="pres">
      <dgm:prSet presAssocID="{08D4D946-C7B5-4F59-A8F7-5BFE0CFA5DE0}" presName="spacer" presStyleCnt="0"/>
      <dgm:spPr/>
    </dgm:pt>
    <dgm:pt modelId="{5C260925-3F97-467F-BE27-BDECE65BBA97}" type="pres">
      <dgm:prSet presAssocID="{77A3C8C5-0C43-4CBE-B92D-BB5CAB888D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162B2F-E065-4B4D-824E-DA02AB5102B5}" srcId="{E4E53215-50DB-4279-8339-48B70C5203FE}" destId="{39D1E02F-AA0B-442A-B0F8-8A0961F644E6}" srcOrd="1" destOrd="0" parTransId="{D9F324EC-B5D5-4A11-A5D3-12A19B1837C2}" sibTransId="{08D4D946-C7B5-4F59-A8F7-5BFE0CFA5DE0}"/>
    <dgm:cxn modelId="{C5EBB830-EDA4-46B5-B0D3-C1BD07219743}" srcId="{E4E53215-50DB-4279-8339-48B70C5203FE}" destId="{77A3C8C5-0C43-4CBE-B92D-BB5CAB888DDB}" srcOrd="2" destOrd="0" parTransId="{714276D1-59F0-4CD4-B9B0-50D55BBB8E14}" sibTransId="{48C6B26A-BB02-4A60-AF78-249F7C261F1F}"/>
    <dgm:cxn modelId="{C8F8173C-8716-4DFD-ABF0-AC3F8409CB92}" type="presOf" srcId="{60BC3199-8A80-4B78-9FF2-60CD94009BD9}" destId="{FB6B77E3-91F4-4FA4-98A8-0E538FDDCC51}" srcOrd="0" destOrd="0" presId="urn:microsoft.com/office/officeart/2005/8/layout/vList2"/>
    <dgm:cxn modelId="{E1E96073-96B9-469A-BFBB-2B6F31836368}" type="presOf" srcId="{39D1E02F-AA0B-442A-B0F8-8A0961F644E6}" destId="{ABDAFE68-059F-4CA2-8F81-EFC53B72A25A}" srcOrd="0" destOrd="0" presId="urn:microsoft.com/office/officeart/2005/8/layout/vList2"/>
    <dgm:cxn modelId="{DEB97D53-9CC5-438A-BC86-B70BDE804E19}" type="presOf" srcId="{77A3C8C5-0C43-4CBE-B92D-BB5CAB888DDB}" destId="{5C260925-3F97-467F-BE27-BDECE65BBA97}" srcOrd="0" destOrd="0" presId="urn:microsoft.com/office/officeart/2005/8/layout/vList2"/>
    <dgm:cxn modelId="{B62B5178-0BB3-40C7-9696-7CD1F20BB280}" srcId="{E4E53215-50DB-4279-8339-48B70C5203FE}" destId="{60BC3199-8A80-4B78-9FF2-60CD94009BD9}" srcOrd="0" destOrd="0" parTransId="{D0B155AD-046C-4C5C-A10D-170360B0131B}" sibTransId="{1E1C734A-83B1-490B-BF59-2E90BC3AD11E}"/>
    <dgm:cxn modelId="{5444FFC7-B6E1-4032-84CE-16EC0C589711}" type="presOf" srcId="{E4E53215-50DB-4279-8339-48B70C5203FE}" destId="{EB16619D-A9F8-42D4-9A13-70100258DFC0}" srcOrd="0" destOrd="0" presId="urn:microsoft.com/office/officeart/2005/8/layout/vList2"/>
    <dgm:cxn modelId="{1D803CB1-188E-4E04-80EC-53315A24EC41}" type="presParOf" srcId="{EB16619D-A9F8-42D4-9A13-70100258DFC0}" destId="{FB6B77E3-91F4-4FA4-98A8-0E538FDDCC51}" srcOrd="0" destOrd="0" presId="urn:microsoft.com/office/officeart/2005/8/layout/vList2"/>
    <dgm:cxn modelId="{9775BD19-B48B-446A-82A6-3167DB3EDFBB}" type="presParOf" srcId="{EB16619D-A9F8-42D4-9A13-70100258DFC0}" destId="{757107E4-04A6-491E-8A5A-AA035CC90706}" srcOrd="1" destOrd="0" presId="urn:microsoft.com/office/officeart/2005/8/layout/vList2"/>
    <dgm:cxn modelId="{00B3535A-5F44-4618-9697-8BD824F6BB27}" type="presParOf" srcId="{EB16619D-A9F8-42D4-9A13-70100258DFC0}" destId="{ABDAFE68-059F-4CA2-8F81-EFC53B72A25A}" srcOrd="2" destOrd="0" presId="urn:microsoft.com/office/officeart/2005/8/layout/vList2"/>
    <dgm:cxn modelId="{CC97F5D4-C8C4-4F1B-A5EB-8736F7AD1C46}" type="presParOf" srcId="{EB16619D-A9F8-42D4-9A13-70100258DFC0}" destId="{997603B5-7EF5-419E-A3F7-7F12082BE945}" srcOrd="3" destOrd="0" presId="urn:microsoft.com/office/officeart/2005/8/layout/vList2"/>
    <dgm:cxn modelId="{ECDD3D2F-6531-4F1D-A368-51AF8E7EFFB9}" type="presParOf" srcId="{EB16619D-A9F8-42D4-9A13-70100258DFC0}" destId="{5C260925-3F97-467F-BE27-BDECE65BBA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62A15-7AB0-41FF-A06D-A0767012F0B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04E843-7FF4-44B1-B06F-7274B2AF839E}">
      <dgm:prSet/>
      <dgm:spPr/>
      <dgm:t>
        <a:bodyPr/>
        <a:lstStyle/>
        <a:p>
          <a:r>
            <a:rPr lang="en-GB"/>
            <a:t>The dataset contains cause of deaths in France from 2001 to 2008.</a:t>
          </a:r>
          <a:endParaRPr lang="en-US"/>
        </a:p>
      </dgm:t>
    </dgm:pt>
    <dgm:pt modelId="{04AE9A49-A165-43D5-8117-002F58719160}" type="parTrans" cxnId="{B1D5C9CB-E0EB-40EC-9C5D-288A3157DFDE}">
      <dgm:prSet/>
      <dgm:spPr/>
      <dgm:t>
        <a:bodyPr/>
        <a:lstStyle/>
        <a:p>
          <a:endParaRPr lang="en-US"/>
        </a:p>
      </dgm:t>
    </dgm:pt>
    <dgm:pt modelId="{5D3E8DEA-8CAA-4DCC-AE84-0AA497426A5D}" type="sibTrans" cxnId="{B1D5C9CB-E0EB-40EC-9C5D-288A3157DFDE}">
      <dgm:prSet/>
      <dgm:spPr/>
      <dgm:t>
        <a:bodyPr/>
        <a:lstStyle/>
        <a:p>
          <a:endParaRPr lang="en-US"/>
        </a:p>
      </dgm:t>
    </dgm:pt>
    <dgm:pt modelId="{1B422E93-5C5E-4E8A-AF24-B24AF3CAC01E}">
      <dgm:prSet/>
      <dgm:spPr/>
      <dgm:t>
        <a:bodyPr/>
        <a:lstStyle/>
        <a:p>
          <a:r>
            <a:rPr lang="en-GB"/>
            <a:t>This dataset contains attributes such as  TIME,GEOGRAPHY,SEX, AGE,VALUE,ICD10,UNIT.</a:t>
          </a:r>
          <a:endParaRPr lang="en-US"/>
        </a:p>
      </dgm:t>
    </dgm:pt>
    <dgm:pt modelId="{5E53CADB-61B2-43D6-9CD9-21EB0947666A}" type="parTrans" cxnId="{30279CB6-3C10-4391-B7A7-986854486116}">
      <dgm:prSet/>
      <dgm:spPr/>
      <dgm:t>
        <a:bodyPr/>
        <a:lstStyle/>
        <a:p>
          <a:endParaRPr lang="en-US"/>
        </a:p>
      </dgm:t>
    </dgm:pt>
    <dgm:pt modelId="{0C135213-C018-4072-8FA3-6EFB2D80CB8F}" type="sibTrans" cxnId="{30279CB6-3C10-4391-B7A7-986854486116}">
      <dgm:prSet/>
      <dgm:spPr/>
      <dgm:t>
        <a:bodyPr/>
        <a:lstStyle/>
        <a:p>
          <a:endParaRPr lang="en-US"/>
        </a:p>
      </dgm:t>
    </dgm:pt>
    <dgm:pt modelId="{0ED45434-2D84-4500-8C59-B99238A71314}">
      <dgm:prSet/>
      <dgm:spPr/>
      <dgm:t>
        <a:bodyPr/>
        <a:lstStyle/>
        <a:p>
          <a:r>
            <a:rPr lang="en-IN"/>
            <a:t>This dataset contains 1056 records.</a:t>
          </a:r>
          <a:endParaRPr lang="en-US"/>
        </a:p>
      </dgm:t>
    </dgm:pt>
    <dgm:pt modelId="{3B6AE821-E10B-41E9-B02A-B2B6B4D48B88}" type="parTrans" cxnId="{33805F44-B13C-4B56-AD50-64D83B151931}">
      <dgm:prSet/>
      <dgm:spPr/>
      <dgm:t>
        <a:bodyPr/>
        <a:lstStyle/>
        <a:p>
          <a:endParaRPr lang="en-US"/>
        </a:p>
      </dgm:t>
    </dgm:pt>
    <dgm:pt modelId="{C4609D67-A0CA-4960-BEEF-5D215F6B2538}" type="sibTrans" cxnId="{33805F44-B13C-4B56-AD50-64D83B151931}">
      <dgm:prSet/>
      <dgm:spPr/>
      <dgm:t>
        <a:bodyPr/>
        <a:lstStyle/>
        <a:p>
          <a:endParaRPr lang="en-US"/>
        </a:p>
      </dgm:t>
    </dgm:pt>
    <dgm:pt modelId="{C172CE6A-10A7-4DF4-AD61-848CB25C786C}">
      <dgm:prSet/>
      <dgm:spPr/>
      <dgm:t>
        <a:bodyPr/>
        <a:lstStyle/>
        <a:p>
          <a:r>
            <a:rPr lang="en-IN"/>
            <a:t>Source of the dataset : https://perso.telecom-paristech.fr/eagan/class/igr204/data/CausesOfDeath_France_2001-2008.csv</a:t>
          </a:r>
          <a:endParaRPr lang="en-US"/>
        </a:p>
      </dgm:t>
    </dgm:pt>
    <dgm:pt modelId="{3AEE4864-3039-47AC-9DEF-8982FA939BEF}" type="parTrans" cxnId="{F4AAF013-3104-4750-9678-84BCBED7AC9C}">
      <dgm:prSet/>
      <dgm:spPr/>
      <dgm:t>
        <a:bodyPr/>
        <a:lstStyle/>
        <a:p>
          <a:endParaRPr lang="en-US"/>
        </a:p>
      </dgm:t>
    </dgm:pt>
    <dgm:pt modelId="{917D3C35-C929-4B2C-8A3E-C62281F82202}" type="sibTrans" cxnId="{F4AAF013-3104-4750-9678-84BCBED7AC9C}">
      <dgm:prSet/>
      <dgm:spPr/>
      <dgm:t>
        <a:bodyPr/>
        <a:lstStyle/>
        <a:p>
          <a:endParaRPr lang="en-US"/>
        </a:p>
      </dgm:t>
    </dgm:pt>
    <dgm:pt modelId="{023DFDF0-0BF7-4965-887A-C26D70FAE829}" type="pres">
      <dgm:prSet presAssocID="{4F562A15-7AB0-41FF-A06D-A0767012F0BF}" presName="linear" presStyleCnt="0">
        <dgm:presLayoutVars>
          <dgm:animLvl val="lvl"/>
          <dgm:resizeHandles val="exact"/>
        </dgm:presLayoutVars>
      </dgm:prSet>
      <dgm:spPr/>
    </dgm:pt>
    <dgm:pt modelId="{85AD02F1-94C3-47DF-B95A-AC48AFC334F3}" type="pres">
      <dgm:prSet presAssocID="{7A04E843-7FF4-44B1-B06F-7274B2AF83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FE78CF-6461-46EF-AB09-A6ACA0E61F9C}" type="pres">
      <dgm:prSet presAssocID="{5D3E8DEA-8CAA-4DCC-AE84-0AA497426A5D}" presName="spacer" presStyleCnt="0"/>
      <dgm:spPr/>
    </dgm:pt>
    <dgm:pt modelId="{0E877E13-8984-4F6F-BFC6-DDAB0AF382B0}" type="pres">
      <dgm:prSet presAssocID="{1B422E93-5C5E-4E8A-AF24-B24AF3CAC0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E7D1DF-E951-4D6D-9F47-78FF4B4283BB}" type="pres">
      <dgm:prSet presAssocID="{0C135213-C018-4072-8FA3-6EFB2D80CB8F}" presName="spacer" presStyleCnt="0"/>
      <dgm:spPr/>
    </dgm:pt>
    <dgm:pt modelId="{3BF312E8-969F-44E5-84AB-D5C46FCF7723}" type="pres">
      <dgm:prSet presAssocID="{0ED45434-2D84-4500-8C59-B99238A713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54F555-52A8-4D47-964B-4631397E08C9}" type="pres">
      <dgm:prSet presAssocID="{C4609D67-A0CA-4960-BEEF-5D215F6B2538}" presName="spacer" presStyleCnt="0"/>
      <dgm:spPr/>
    </dgm:pt>
    <dgm:pt modelId="{171B13E8-3462-4BF7-937D-8B7D58A78215}" type="pres">
      <dgm:prSet presAssocID="{C172CE6A-10A7-4DF4-AD61-848CB25C78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AAF013-3104-4750-9678-84BCBED7AC9C}" srcId="{4F562A15-7AB0-41FF-A06D-A0767012F0BF}" destId="{C172CE6A-10A7-4DF4-AD61-848CB25C786C}" srcOrd="3" destOrd="0" parTransId="{3AEE4864-3039-47AC-9DEF-8982FA939BEF}" sibTransId="{917D3C35-C929-4B2C-8A3E-C62281F82202}"/>
    <dgm:cxn modelId="{3B73271C-846B-4915-B2C5-242F25B758E0}" type="presOf" srcId="{0ED45434-2D84-4500-8C59-B99238A71314}" destId="{3BF312E8-969F-44E5-84AB-D5C46FCF7723}" srcOrd="0" destOrd="0" presId="urn:microsoft.com/office/officeart/2005/8/layout/vList2"/>
    <dgm:cxn modelId="{33805F44-B13C-4B56-AD50-64D83B151931}" srcId="{4F562A15-7AB0-41FF-A06D-A0767012F0BF}" destId="{0ED45434-2D84-4500-8C59-B99238A71314}" srcOrd="2" destOrd="0" parTransId="{3B6AE821-E10B-41E9-B02A-B2B6B4D48B88}" sibTransId="{C4609D67-A0CA-4960-BEEF-5D215F6B2538}"/>
    <dgm:cxn modelId="{7DA32D48-E390-40FA-A2DA-2B22732732C9}" type="presOf" srcId="{1B422E93-5C5E-4E8A-AF24-B24AF3CAC01E}" destId="{0E877E13-8984-4F6F-BFC6-DDAB0AF382B0}" srcOrd="0" destOrd="0" presId="urn:microsoft.com/office/officeart/2005/8/layout/vList2"/>
    <dgm:cxn modelId="{3A8EF151-8732-4BAE-85F3-0810BAEA837B}" type="presOf" srcId="{4F562A15-7AB0-41FF-A06D-A0767012F0BF}" destId="{023DFDF0-0BF7-4965-887A-C26D70FAE829}" srcOrd="0" destOrd="0" presId="urn:microsoft.com/office/officeart/2005/8/layout/vList2"/>
    <dgm:cxn modelId="{2CA25E77-A034-414C-86C6-155CABF0A5A6}" type="presOf" srcId="{C172CE6A-10A7-4DF4-AD61-848CB25C786C}" destId="{171B13E8-3462-4BF7-937D-8B7D58A78215}" srcOrd="0" destOrd="0" presId="urn:microsoft.com/office/officeart/2005/8/layout/vList2"/>
    <dgm:cxn modelId="{30279CB6-3C10-4391-B7A7-986854486116}" srcId="{4F562A15-7AB0-41FF-A06D-A0767012F0BF}" destId="{1B422E93-5C5E-4E8A-AF24-B24AF3CAC01E}" srcOrd="1" destOrd="0" parTransId="{5E53CADB-61B2-43D6-9CD9-21EB0947666A}" sibTransId="{0C135213-C018-4072-8FA3-6EFB2D80CB8F}"/>
    <dgm:cxn modelId="{B1D5C9CB-E0EB-40EC-9C5D-288A3157DFDE}" srcId="{4F562A15-7AB0-41FF-A06D-A0767012F0BF}" destId="{7A04E843-7FF4-44B1-B06F-7274B2AF839E}" srcOrd="0" destOrd="0" parTransId="{04AE9A49-A165-43D5-8117-002F58719160}" sibTransId="{5D3E8DEA-8CAA-4DCC-AE84-0AA497426A5D}"/>
    <dgm:cxn modelId="{38E510FC-7303-48E7-9785-99B9D32C88CF}" type="presOf" srcId="{7A04E843-7FF4-44B1-B06F-7274B2AF839E}" destId="{85AD02F1-94C3-47DF-B95A-AC48AFC334F3}" srcOrd="0" destOrd="0" presId="urn:microsoft.com/office/officeart/2005/8/layout/vList2"/>
    <dgm:cxn modelId="{2D9F85D8-3B77-4D51-969D-D68E2031337E}" type="presParOf" srcId="{023DFDF0-0BF7-4965-887A-C26D70FAE829}" destId="{85AD02F1-94C3-47DF-B95A-AC48AFC334F3}" srcOrd="0" destOrd="0" presId="urn:microsoft.com/office/officeart/2005/8/layout/vList2"/>
    <dgm:cxn modelId="{86650F2E-A907-40CF-A4AD-8D0346960730}" type="presParOf" srcId="{023DFDF0-0BF7-4965-887A-C26D70FAE829}" destId="{A4FE78CF-6461-46EF-AB09-A6ACA0E61F9C}" srcOrd="1" destOrd="0" presId="urn:microsoft.com/office/officeart/2005/8/layout/vList2"/>
    <dgm:cxn modelId="{016841A9-7868-4361-97BB-AF197811BB80}" type="presParOf" srcId="{023DFDF0-0BF7-4965-887A-C26D70FAE829}" destId="{0E877E13-8984-4F6F-BFC6-DDAB0AF382B0}" srcOrd="2" destOrd="0" presId="urn:microsoft.com/office/officeart/2005/8/layout/vList2"/>
    <dgm:cxn modelId="{000C1777-3262-4C07-B7EF-8A929DC0AC88}" type="presParOf" srcId="{023DFDF0-0BF7-4965-887A-C26D70FAE829}" destId="{6CE7D1DF-E951-4D6D-9F47-78FF4B4283BB}" srcOrd="3" destOrd="0" presId="urn:microsoft.com/office/officeart/2005/8/layout/vList2"/>
    <dgm:cxn modelId="{7CF706FF-6277-4365-9252-B14378342815}" type="presParOf" srcId="{023DFDF0-0BF7-4965-887A-C26D70FAE829}" destId="{3BF312E8-969F-44E5-84AB-D5C46FCF7723}" srcOrd="4" destOrd="0" presId="urn:microsoft.com/office/officeart/2005/8/layout/vList2"/>
    <dgm:cxn modelId="{0FF6D037-ACE3-49C3-BAFC-5674F3F28810}" type="presParOf" srcId="{023DFDF0-0BF7-4965-887A-C26D70FAE829}" destId="{6254F555-52A8-4D47-964B-4631397E08C9}" srcOrd="5" destOrd="0" presId="urn:microsoft.com/office/officeart/2005/8/layout/vList2"/>
    <dgm:cxn modelId="{F5318769-0AF9-42EF-8874-6F7EF3421274}" type="presParOf" srcId="{023DFDF0-0BF7-4965-887A-C26D70FAE829}" destId="{171B13E8-3462-4BF7-937D-8B7D58A782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B77E3-91F4-4FA4-98A8-0E538FDDCC51}">
      <dsp:nvSpPr>
        <dsp:cNvPr id="0" name=""/>
        <dsp:cNvSpPr/>
      </dsp:nvSpPr>
      <dsp:spPr>
        <a:xfrm>
          <a:off x="0" y="47607"/>
          <a:ext cx="6172199" cy="182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I took the data set of cause of death and performed analysis on data frames.</a:t>
          </a:r>
          <a:endParaRPr lang="en-US" sz="3000" kern="1200"/>
        </a:p>
      </dsp:txBody>
      <dsp:txXfrm>
        <a:off x="89099" y="136706"/>
        <a:ext cx="5994001" cy="1647002"/>
      </dsp:txXfrm>
    </dsp:sp>
    <dsp:sp modelId="{ABDAFE68-059F-4CA2-8F81-EFC53B72A25A}">
      <dsp:nvSpPr>
        <dsp:cNvPr id="0" name=""/>
        <dsp:cNvSpPr/>
      </dsp:nvSpPr>
      <dsp:spPr>
        <a:xfrm>
          <a:off x="0" y="1959207"/>
          <a:ext cx="6172199" cy="1825200"/>
        </a:xfrm>
        <a:prstGeom prst="round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I used Plotly in python to visualise the data frame.</a:t>
          </a:r>
          <a:endParaRPr lang="en-US" sz="3000" kern="1200"/>
        </a:p>
      </dsp:txBody>
      <dsp:txXfrm>
        <a:off x="89099" y="2048306"/>
        <a:ext cx="5994001" cy="1647002"/>
      </dsp:txXfrm>
    </dsp:sp>
    <dsp:sp modelId="{5C260925-3F97-467F-BE27-BDECE65BBA97}">
      <dsp:nvSpPr>
        <dsp:cNvPr id="0" name=""/>
        <dsp:cNvSpPr/>
      </dsp:nvSpPr>
      <dsp:spPr>
        <a:xfrm>
          <a:off x="0" y="3870807"/>
          <a:ext cx="6172199" cy="182520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I took causes  of death in males and females to analyse the data.</a:t>
          </a:r>
          <a:endParaRPr lang="en-US" sz="3000" kern="1200"/>
        </a:p>
      </dsp:txBody>
      <dsp:txXfrm>
        <a:off x="89099" y="3959906"/>
        <a:ext cx="5994001" cy="1647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02F1-94C3-47DF-B95A-AC48AFC334F3}">
      <dsp:nvSpPr>
        <dsp:cNvPr id="0" name=""/>
        <dsp:cNvSpPr/>
      </dsp:nvSpPr>
      <dsp:spPr>
        <a:xfrm>
          <a:off x="0" y="974540"/>
          <a:ext cx="6172199" cy="9162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dataset contains cause of deaths in France from 2001 to 2008.</a:t>
          </a:r>
          <a:endParaRPr lang="en-US" sz="1500" kern="1200"/>
        </a:p>
      </dsp:txBody>
      <dsp:txXfrm>
        <a:off x="44727" y="1019267"/>
        <a:ext cx="6082745" cy="826779"/>
      </dsp:txXfrm>
    </dsp:sp>
    <dsp:sp modelId="{0E877E13-8984-4F6F-BFC6-DDAB0AF382B0}">
      <dsp:nvSpPr>
        <dsp:cNvPr id="0" name=""/>
        <dsp:cNvSpPr/>
      </dsp:nvSpPr>
      <dsp:spPr>
        <a:xfrm>
          <a:off x="0" y="1933974"/>
          <a:ext cx="6172199" cy="916233"/>
        </a:xfrm>
        <a:prstGeom prst="round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This dataset contains attributes such as  TIME,GEOGRAPHY,SEX, AGE,VALUE,ICD10,UNIT.</a:t>
          </a:r>
          <a:endParaRPr lang="en-US" sz="1500" kern="1200"/>
        </a:p>
      </dsp:txBody>
      <dsp:txXfrm>
        <a:off x="44727" y="1978701"/>
        <a:ext cx="6082745" cy="826779"/>
      </dsp:txXfrm>
    </dsp:sp>
    <dsp:sp modelId="{3BF312E8-969F-44E5-84AB-D5C46FCF7723}">
      <dsp:nvSpPr>
        <dsp:cNvPr id="0" name=""/>
        <dsp:cNvSpPr/>
      </dsp:nvSpPr>
      <dsp:spPr>
        <a:xfrm>
          <a:off x="0" y="2893407"/>
          <a:ext cx="6172199" cy="916233"/>
        </a:xfrm>
        <a:prstGeom prst="round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This dataset contains 1056 records.</a:t>
          </a:r>
          <a:endParaRPr lang="en-US" sz="1500" kern="1200"/>
        </a:p>
      </dsp:txBody>
      <dsp:txXfrm>
        <a:off x="44727" y="2938134"/>
        <a:ext cx="6082745" cy="826779"/>
      </dsp:txXfrm>
    </dsp:sp>
    <dsp:sp modelId="{171B13E8-3462-4BF7-937D-8B7D58A78215}">
      <dsp:nvSpPr>
        <dsp:cNvPr id="0" name=""/>
        <dsp:cNvSpPr/>
      </dsp:nvSpPr>
      <dsp:spPr>
        <a:xfrm>
          <a:off x="0" y="3852840"/>
          <a:ext cx="6172199" cy="916233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Source of the dataset : https://perso.telecom-paristech.fr/eagan/class/igr204/data/CausesOfDeath_France_2001-2008.csv</a:t>
          </a:r>
          <a:endParaRPr lang="en-US" sz="1500" kern="1200"/>
        </a:p>
      </dsp:txBody>
      <dsp:txXfrm>
        <a:off x="44727" y="3897567"/>
        <a:ext cx="6082745" cy="82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9EB87B-02CE-40E8-8384-E71BAF734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3" descr="Abstract cubes background">
            <a:extLst>
              <a:ext uri="{FF2B5EF4-FFF2-40B4-BE49-F238E27FC236}">
                <a16:creationId xmlns:a16="http://schemas.microsoft.com/office/drawing/2014/main" id="{95196809-21DA-93F6-7B41-AC004CE82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02" r="-1" b="-1"/>
          <a:stretch/>
        </p:blipFill>
        <p:spPr>
          <a:xfrm>
            <a:off x="543119" y="554413"/>
            <a:ext cx="11105762" cy="574917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118" y="554412"/>
            <a:ext cx="11105763" cy="5749175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5D4E-A1DB-4C05-C31E-26A10212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0599"/>
            <a:ext cx="9144000" cy="292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DATAPROGRAMMING </a:t>
            </a:r>
            <a:br>
              <a:rPr lang="en-GB">
                <a:solidFill>
                  <a:srgbClr val="FFFFFF"/>
                </a:solidFill>
              </a:rPr>
            </a:b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FINAL PROJECT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74E6-A91A-71A1-49C2-D97D8131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GB" sz="2200">
                <a:solidFill>
                  <a:srgbClr val="FFFFFF"/>
                </a:solidFill>
              </a:rPr>
              <a:t>SUBMISSION BY UDAY KIRAN REDDY KOMIRELLY</a:t>
            </a:r>
          </a:p>
          <a:p>
            <a:r>
              <a:rPr lang="en-GB" sz="2200">
                <a:solidFill>
                  <a:srgbClr val="FFFFFF"/>
                </a:solidFill>
              </a:rPr>
              <a:t>STUDENT ID -200500302</a:t>
            </a:r>
            <a:endParaRPr lang="en-IN" sz="2200">
              <a:solidFill>
                <a:srgbClr val="FFFFFF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9B4F0CD-DCF4-406F-BFD0-DB716F816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35" y="387218"/>
            <a:ext cx="11950794" cy="5573205"/>
            <a:chOff x="-18235" y="387218"/>
            <a:chExt cx="11950794" cy="5573205"/>
          </a:xfrm>
        </p:grpSpPr>
        <p:sp useBgFill="1">
          <p:nvSpPr>
            <p:cNvPr id="86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18235" y="6019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87" name="Oval 86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58536" y="5486400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88" name="Oval 87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69506" y="387218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355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BAF0-53DA-91AC-E1DD-6ECDCA6B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9D8D-95C1-CA6B-04FF-6AA216C3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n-GB" dirty="0"/>
              <a:t>Chart with cause wise no of deaths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BE3B-C9E9-1617-B216-32509862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94" y="1990494"/>
            <a:ext cx="5664491" cy="450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B3C1E-00DA-A3ED-C568-BAACCABB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47" y="764370"/>
            <a:ext cx="6731346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8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6CC7-41CC-5758-850C-4D78BC3B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4C34-7025-20B2-0082-D3BF391D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 VS FEMALE DEATHS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1E786-EE59-4CC7-011E-B3DCEB6C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57" y="2801937"/>
            <a:ext cx="5931205" cy="2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4B91-2E53-5824-9D8C-B9D4C545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MALE VS FEMALE DEATHS CHART</a:t>
            </a:r>
            <a:br>
              <a:rPr lang="en-GB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B8CB-D3DB-412A-EB9F-0A6BAEC9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31" y="1835832"/>
            <a:ext cx="9468337" cy="4330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853B0-0C3B-32D6-C748-45A39800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056640"/>
            <a:ext cx="6868959" cy="7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FFF5-D275-B98E-7C62-668E881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YEAR WISE DEATHS IN MALES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81CC1-A6EC-DCDF-4D06-E316A497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1564640"/>
            <a:ext cx="8826079" cy="3941681"/>
          </a:xfrm>
        </p:spPr>
      </p:pic>
    </p:spTree>
    <p:extLst>
      <p:ext uri="{BB962C8B-B14F-4D97-AF65-F5344CB8AC3E}">
        <p14:creationId xmlns:p14="http://schemas.microsoft.com/office/powerpoint/2010/main" val="114523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2DD4-7192-5856-8570-668F403E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YEAR WISE DEATHS IN MALES CHART</a:t>
            </a:r>
            <a:br>
              <a:rPr lang="en-GB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F4F97-A1B0-DBB6-DCE0-C69A16D9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19" y="1825625"/>
            <a:ext cx="964536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D2033-779B-72D5-171A-71B3F1E5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053306"/>
            <a:ext cx="9121361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A655-50F9-9426-D01D-4A5E7149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females died in the years 2001-2008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2706F-2D2B-2CAA-A4A3-8B9D1BEC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615440"/>
            <a:ext cx="8640013" cy="3925805"/>
          </a:xfrm>
        </p:spPr>
      </p:pic>
    </p:spTree>
    <p:extLst>
      <p:ext uri="{BB962C8B-B14F-4D97-AF65-F5344CB8AC3E}">
        <p14:creationId xmlns:p14="http://schemas.microsoft.com/office/powerpoint/2010/main" val="336350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A8C0-968F-FA79-0693-FDD8117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YEARWISE DEATHS OF FEMALES CHART</a:t>
            </a:r>
            <a:br>
              <a:rPr lang="en-GB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7CCE8-7494-9CFF-D08C-B75487EB4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776" y="1825625"/>
            <a:ext cx="95704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10E4B-B1A1-A16C-F82A-69976E24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63" y="1242354"/>
            <a:ext cx="9570447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63D6-42CC-63F9-6A0F-D0975D27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NUMBER OF FEMALES AND MALES DEAD YEARWISE</a:t>
            </a:r>
            <a:br>
              <a:rPr lang="en-GB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A4A3BD-A71E-A392-C2E9-1CC9DFDD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0" y="2087294"/>
            <a:ext cx="3688135" cy="42547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1433B-CC7D-F839-52A7-72F24B3A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1" y="995680"/>
            <a:ext cx="8737600" cy="8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28C6-AA57-F04E-40F9-310EE6F0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YEARWISE NO OF DEATHS IN MALES ND FEMALES</a:t>
            </a:r>
            <a:br>
              <a:rPr lang="en-GB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8657-66FA-2088-E184-A4D563BF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C4F4E-C647-DE21-77F9-02D29C54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4" y="1825624"/>
            <a:ext cx="9379432" cy="435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7EC7E-F142-9BF0-42F4-AEF03C9D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85" y="1076960"/>
            <a:ext cx="8019198" cy="6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8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D755E9-8965-7743-A3AE-97727E7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199" y="4564"/>
            <a:ext cx="2641601" cy="1105262"/>
          </a:xfrm>
        </p:spPr>
        <p:txBody>
          <a:bodyPr anchor="b">
            <a:normAutofit/>
          </a:bodyPr>
          <a:lstStyle/>
          <a:p>
            <a:r>
              <a:rPr lang="en-GB" dirty="0"/>
              <a:t>TEAM</a:t>
            </a:r>
            <a:endParaRPr lang="en-IN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8F2C91F-5D1E-CC3A-8A3E-192DFF34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r>
              <a:rPr lang="en-US" sz="1800" dirty="0"/>
              <a:t>UDAY KIRAN REDDY KOMIRELLY</a:t>
            </a:r>
          </a:p>
          <a:p>
            <a:endParaRPr lang="en-US" sz="1800" dirty="0"/>
          </a:p>
          <a:p>
            <a:r>
              <a:rPr lang="en-US" sz="1800" dirty="0"/>
              <a:t>BSC ELECTRONICS </a:t>
            </a:r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6197E95-0F3A-9820-D8E3-63EFA24E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5" y="1347584"/>
            <a:ext cx="6299408" cy="42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97"/>
    </mc:Choice>
    <mc:Fallback>
      <p:transition spd="slow" advTm="118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E9429-0AD5-1BA0-931E-37973054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GB" dirty="0"/>
              <a:t>INTODUCTION 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590F6-E3B8-B072-90B5-6F2B2AFAD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6293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1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E6ABC-F34E-4219-57FE-4BE84B4E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GB"/>
              <a:t>DATASET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F85D1-FB0C-93A0-593F-A5B1A6D51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77322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4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187-4F24-7BA1-41E5-1E239546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9E6E-54AB-3EE9-E5EA-CF017007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pandas to load data and perform analysis.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used </a:t>
            </a:r>
            <a:r>
              <a:rPr lang="en-GB" dirty="0" err="1"/>
              <a:t>jupyter</a:t>
            </a:r>
            <a:r>
              <a:rPr lang="en-GB" dirty="0"/>
              <a:t> notebook to code this data.</a:t>
            </a:r>
          </a:p>
          <a:p>
            <a:pPr marL="0" indent="0">
              <a:buNone/>
            </a:pPr>
            <a:r>
              <a:rPr lang="en-IN" dirty="0"/>
              <a:t>I used SQL database to store and analyse data 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42C9-6137-E9E5-6EEE-66277004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6" y="2282812"/>
            <a:ext cx="8331628" cy="80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C9B9A-E373-C7A5-338B-BC3DE5A4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68" y="4511033"/>
            <a:ext cx="3192812" cy="8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128C-AD60-F6C2-CEB2-2C82093C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DATABASE AND A TABLE AS FDEATHS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C9FE4-1CDF-EA89-795D-E48259B33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15" y="1767840"/>
            <a:ext cx="4978505" cy="115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09FDC-DCE6-3CDF-1DC8-49AD48FE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07" y="3121008"/>
            <a:ext cx="9889733" cy="140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DD10B6-B6BE-97E4-4CE7-F777C73C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720" y="4770109"/>
            <a:ext cx="7447280" cy="15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14F-2810-13E0-F562-A92BED11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</a:t>
            </a:r>
            <a:br>
              <a:rPr lang="en-GB" sz="2700" i="1" dirty="0"/>
            </a:br>
            <a:br>
              <a:rPr lang="en-GB" sz="2700" i="1" dirty="0"/>
            </a:br>
            <a:r>
              <a:rPr lang="en-GB" sz="2700" i="1" dirty="0"/>
              <a:t>I created </a:t>
            </a:r>
            <a:r>
              <a:rPr lang="en-GB" sz="2700" i="1" dirty="0" err="1"/>
              <a:t>fdeaths</a:t>
            </a:r>
            <a:r>
              <a:rPr lang="en-GB" sz="2700" i="1" dirty="0"/>
              <a:t> table as shown below</a:t>
            </a:r>
            <a:endParaRPr lang="en-IN" sz="27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08014-4E2A-2C6C-C0EB-892D6787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70" y="1605280"/>
            <a:ext cx="6998060" cy="4541520"/>
          </a:xfrm>
        </p:spPr>
      </p:pic>
    </p:spTree>
    <p:extLst>
      <p:ext uri="{BB962C8B-B14F-4D97-AF65-F5344CB8AC3E}">
        <p14:creationId xmlns:p14="http://schemas.microsoft.com/office/powerpoint/2010/main" val="19129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56FB-6FC6-2065-D67D-4E580108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525A-7930-94B2-D49B-EFD4DE2F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476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 used </a:t>
            </a:r>
            <a:r>
              <a:rPr lang="en-GB" dirty="0" err="1"/>
              <a:t>Plotly</a:t>
            </a:r>
            <a:r>
              <a:rPr lang="en-GB" dirty="0"/>
              <a:t> to create visuals in </a:t>
            </a:r>
            <a:r>
              <a:rPr lang="en-GB" dirty="0" err="1"/>
              <a:t>jupyter</a:t>
            </a:r>
            <a:r>
              <a:rPr lang="en-GB" dirty="0"/>
              <a:t> notebook.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used flask framework to create a web application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7BF1F-37B9-752F-19D9-EBD4A9BD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808481"/>
            <a:ext cx="9184640" cy="184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191F4-4AB4-ED9F-038C-96D5BE49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4165601"/>
            <a:ext cx="4651462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2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4251-D0B7-198D-43E7-63964A9E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37F2-9B18-5B1E-8ABE-4C455E7D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Selecting cause of death and no of deaths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CD5EE-11B8-A9F4-F01F-07C73AEC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3" y="2337326"/>
            <a:ext cx="5886753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04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272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Open sans</vt:lpstr>
      <vt:lpstr>Segoe UI</vt:lpstr>
      <vt:lpstr>MinimalXOVTI</vt:lpstr>
      <vt:lpstr>DATAPROGRAMMING   FINAL PROJECT</vt:lpstr>
      <vt:lpstr>TEAM</vt:lpstr>
      <vt:lpstr>INTODUCTION </vt:lpstr>
      <vt:lpstr>DATASET</vt:lpstr>
      <vt:lpstr>PROJECT</vt:lpstr>
      <vt:lpstr>CREATING A DATABASE AND A TABLE AS FDEATHS</vt:lpstr>
      <vt:lpstr>Project  I created fdeaths table as shown below</vt:lpstr>
      <vt:lpstr>PROJECT</vt:lpstr>
      <vt:lpstr>PROJECT</vt:lpstr>
      <vt:lpstr>PROJECT</vt:lpstr>
      <vt:lpstr>PROJECT</vt:lpstr>
      <vt:lpstr>MALE VS FEMALE DEATHS CHART </vt:lpstr>
      <vt:lpstr>YEAR WISE DEATHS IN MALES</vt:lpstr>
      <vt:lpstr>YEAR WISE DEATHS IN MALES CHART </vt:lpstr>
      <vt:lpstr>Number of females died in the years 2001-2008</vt:lpstr>
      <vt:lpstr>YEARWISE DEATHS OF FEMALES CHART </vt:lpstr>
      <vt:lpstr>NUMBER OF FEMALES AND MALES DEAD YEARWISE </vt:lpstr>
      <vt:lpstr>YEARWISE NO OF DEATHS IN MALES ND FEMALES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DATAPROGRAMMING   FINAL PROJECT</dc:title>
  <dc:creator>Uday Kiran Reddy Komirelly</dc:creator>
  <cp:lastModifiedBy>uday kiran reddy</cp:lastModifiedBy>
  <cp:revision>1</cp:revision>
  <dcterms:created xsi:type="dcterms:W3CDTF">2022-08-09T22:23:18Z</dcterms:created>
  <dcterms:modified xsi:type="dcterms:W3CDTF">2022-08-10T21:21:17Z</dcterms:modified>
</cp:coreProperties>
</file>