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DdAfJYxzU6YOqdd9GagHOd5Y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2696"/>
            <a:ext cx="9144000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476672"/>
            <a:ext cx="8568952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55" y="1412776"/>
            <a:ext cx="7226690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86" y="692696"/>
            <a:ext cx="7522221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" y="260648"/>
            <a:ext cx="9142484" cy="528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476672"/>
            <a:ext cx="8712968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40" y="476672"/>
            <a:ext cx="8259415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60648"/>
            <a:ext cx="8496943" cy="633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620688"/>
            <a:ext cx="8352928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548680"/>
            <a:ext cx="8352928" cy="561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908720"/>
            <a:ext cx="7920880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980728"/>
            <a:ext cx="7920879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2019-02-03T08:45:21Z</dcterms:created>
  <dc:creator>Lenovo-PC</dc:creator>
</cp:coreProperties>
</file>