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79A5BFA-C360-4987-BA9F-CD5A4E6BC5A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4A0B747-CD9A-4DB9-B0D6-B19B78CBE7A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29-06-2022 11:44:28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422376BB-38C4-43D9-82A6-0E66AE7301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25" y="0"/>
            <a:ext cx="10115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2022-06-29T06:14:32Z</dcterms:created>
  <dcterms:modified xsi:type="dcterms:W3CDTF">2022-06-29T06:14:32Z</dcterms:modified>
</cp:coreProperties>
</file>