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C4EEE42-E8A7-4A99-A19E-615EF4DEF9C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33BFEA6-ED3F-4AF8-B321-28876D37C18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29-06-2022 11:47:13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2" name="slide2">
            <a:extLst>
              <a:ext uri="{FF2B5EF4-FFF2-40B4-BE49-F238E27FC236}">
                <a16:creationId xmlns:a16="http://schemas.microsoft.com/office/drawing/2014/main" id="{E72F79FE-895E-4E70-89B0-36B9355022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649" y="0"/>
            <a:ext cx="10192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2022-06-29T06:17:14Z</dcterms:created>
  <dcterms:modified xsi:type="dcterms:W3CDTF">2022-06-29T06:17:14Z</dcterms:modified>
</cp:coreProperties>
</file>