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E1A8AB8D-8CE5-4D21-BAE5-1885A754C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1" y="0"/>
            <a:ext cx="11769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uday kumar</cp:lastModifiedBy>
  <cp:revision>1</cp:revision>
  <dcterms:created xsi:type="dcterms:W3CDTF">2022-06-30T10:40:10Z</dcterms:created>
  <dcterms:modified xsi:type="dcterms:W3CDTF">2022-06-30T10:46:43Z</dcterms:modified>
</cp:coreProperties>
</file>