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DD75AC69-AB9F-4607-806D-33B67ED04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58" y="0"/>
            <a:ext cx="5133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uday kumar</cp:lastModifiedBy>
  <cp:revision>1</cp:revision>
  <dcterms:created xsi:type="dcterms:W3CDTF">2022-06-30T10:40:53Z</dcterms:created>
  <dcterms:modified xsi:type="dcterms:W3CDTF">2022-06-30T10:47:02Z</dcterms:modified>
</cp:coreProperties>
</file>