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7">
            <a:extLst>
              <a:ext uri="{FF2B5EF4-FFF2-40B4-BE49-F238E27FC236}">
                <a16:creationId xmlns:a16="http://schemas.microsoft.com/office/drawing/2014/main" id="{16CD4105-F4DB-43DB-8AF4-4B665830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" y="0"/>
            <a:ext cx="121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2022-06-30T10:43:14Z</dcterms:created>
  <dcterms:modified xsi:type="dcterms:W3CDTF">2022-06-30T10:48:07Z</dcterms:modified>
</cp:coreProperties>
</file>