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81E5-8ABC-4E92-88EA-83E3FDABB53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81E5-8ABC-4E92-88EA-83E3FDABB53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5A52-FD90-454A-84DA-68C57EED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heckered background yellow Stock Vector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0" y="618671"/>
            <a:ext cx="8953878" cy="48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56777" y="4368432"/>
            <a:ext cx="4191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Add Medicine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Add, medication, health, healthcare, medical, medicin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04" y="928692"/>
            <a:ext cx="3439737" cy="34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3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18" descr="Add User PNG, Vector, PSD, and Clipart With Transparent Background for Free  Download | Pngtree"/>
          <p:cNvSpPr>
            <a:spLocks noChangeAspect="1" noChangeArrowheads="1"/>
          </p:cNvSpPr>
          <p:nvPr/>
        </p:nvSpPr>
        <p:spPr bwMode="auto">
          <a:xfrm>
            <a:off x="2348269" y="16906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0" descr="Add User PNG, Vector, PSD, and Clipart With Transparent Background for Free  Download | Pngtree"/>
          <p:cNvSpPr>
            <a:spLocks noChangeAspect="1" noChangeArrowheads="1"/>
          </p:cNvSpPr>
          <p:nvPr/>
        </p:nvSpPr>
        <p:spPr bwMode="auto">
          <a:xfrm>
            <a:off x="2606416" y="24825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68" y="979659"/>
            <a:ext cx="8655113" cy="4824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8" y="1096854"/>
            <a:ext cx="4834866" cy="40364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24524" y="4739098"/>
            <a:ext cx="257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Add User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Medical Records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433887"/>
            <a:ext cx="6067943" cy="40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hecks,checked,gingham,pink,white - free image from needpix.co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4" y="1783994"/>
            <a:ext cx="10224796" cy="46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uter Icons Magnifying Glass - View Icons Png Clipart (#851969) - Pi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21" y="2205578"/>
            <a:ext cx="3048000" cy="247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72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10" descr="Checks,checked,gingham,pink,white - free image from needpix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" y="1434274"/>
            <a:ext cx="11887199" cy="48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edical Records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31" y="1587295"/>
            <a:ext cx="2304661" cy="28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07906" y="4733905"/>
            <a:ext cx="4618132" cy="9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View Medicine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2024-02-13T18:21:37Z</dcterms:created>
  <dcterms:modified xsi:type="dcterms:W3CDTF">2024-02-14T11:08:18Z</dcterms:modified>
</cp:coreProperties>
</file>