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321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4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6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3667-6FA4-4E7D-910D-E383742A56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k – Nearest Neighbours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650" name="Picture 2" descr="https://d2908q01vomqb2.cloudfront.net/f1f836cb4ea6efb2a0b1b99f41ad8b103eff4b59/2018/07/11/sagemaker-knn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11" y="2359053"/>
            <a:ext cx="762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Intuition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603" t="18148" r="42083" b="4074"/>
          <a:stretch/>
        </p:blipFill>
        <p:spPr>
          <a:xfrm>
            <a:off x="1507789" y="1885950"/>
            <a:ext cx="4064574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672" t="37746" r="12763" b="2192"/>
          <a:stretch/>
        </p:blipFill>
        <p:spPr>
          <a:xfrm>
            <a:off x="6536987" y="1833517"/>
            <a:ext cx="4025910" cy="393498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8964541" y="2863678"/>
            <a:ext cx="693683" cy="693683"/>
          </a:xfrm>
          <a:custGeom>
            <a:avLst/>
            <a:gdLst>
              <a:gd name="connsiteX0" fmla="*/ 0 w 693683"/>
              <a:gd name="connsiteY0" fmla="*/ 504496 h 693683"/>
              <a:gd name="connsiteX1" fmla="*/ 283779 w 693683"/>
              <a:gd name="connsiteY1" fmla="*/ 693683 h 693683"/>
              <a:gd name="connsiteX2" fmla="*/ 651641 w 693683"/>
              <a:gd name="connsiteY2" fmla="*/ 693683 h 693683"/>
              <a:gd name="connsiteX3" fmla="*/ 693683 w 693683"/>
              <a:gd name="connsiteY3" fmla="*/ 451945 h 693683"/>
              <a:gd name="connsiteX4" fmla="*/ 357352 w 693683"/>
              <a:gd name="connsiteY4" fmla="*/ 0 h 693683"/>
              <a:gd name="connsiteX5" fmla="*/ 10510 w 693683"/>
              <a:gd name="connsiteY5" fmla="*/ 115614 h 693683"/>
              <a:gd name="connsiteX6" fmla="*/ 0 w 693683"/>
              <a:gd name="connsiteY6" fmla="*/ 504496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683" h="693683">
                <a:moveTo>
                  <a:pt x="0" y="504496"/>
                </a:moveTo>
                <a:lnTo>
                  <a:pt x="283779" y="693683"/>
                </a:lnTo>
                <a:lnTo>
                  <a:pt x="651641" y="693683"/>
                </a:lnTo>
                <a:lnTo>
                  <a:pt x="693683" y="451945"/>
                </a:lnTo>
                <a:lnTo>
                  <a:pt x="357352" y="0"/>
                </a:lnTo>
                <a:lnTo>
                  <a:pt x="10510" y="115614"/>
                </a:lnTo>
                <a:lnTo>
                  <a:pt x="0" y="504496"/>
                </a:lnTo>
                <a:close/>
              </a:path>
            </a:pathLst>
          </a:custGeom>
          <a:solidFill>
            <a:schemeClr val="bg1">
              <a:lumMod val="50000"/>
              <a:alpha val="17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Voronoi</a:t>
            </a:r>
            <a:r>
              <a:rPr lang="en-IN" sz="4400" dirty="0" smtClean="0"/>
              <a:t> </a:t>
            </a:r>
            <a:r>
              <a:rPr lang="en-IN" sz="4400" dirty="0" err="1" smtClean="0"/>
              <a:t>tesselation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957" t="37885" r="12527" b="2187"/>
          <a:stretch/>
        </p:blipFill>
        <p:spPr>
          <a:xfrm>
            <a:off x="1463992" y="1906859"/>
            <a:ext cx="3966652" cy="3873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949" t="37863" r="12564" b="2194"/>
          <a:stretch/>
        </p:blipFill>
        <p:spPr>
          <a:xfrm>
            <a:off x="6663282" y="1906859"/>
            <a:ext cx="4079629" cy="39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kNN</a:t>
            </a:r>
            <a:r>
              <a:rPr lang="en-IN" sz="4400" dirty="0" smtClean="0"/>
              <a:t> Regression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051" t="18490" r="25128" b="3333"/>
          <a:stretch/>
        </p:blipFill>
        <p:spPr>
          <a:xfrm>
            <a:off x="1031630" y="1619480"/>
            <a:ext cx="4783016" cy="4398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590" t="18946" r="25513" b="2422"/>
          <a:stretch/>
        </p:blipFill>
        <p:spPr>
          <a:xfrm>
            <a:off x="6450798" y="1619480"/>
            <a:ext cx="4564057" cy="43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9497" y="3033638"/>
            <a:ext cx="287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 You!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Parijat Bezbaruah</dc:creator>
  <cp:lastModifiedBy>Parijat Bezbaruah</cp:lastModifiedBy>
  <cp:revision>32</cp:revision>
  <dcterms:created xsi:type="dcterms:W3CDTF">2019-03-02T18:19:02Z</dcterms:created>
  <dcterms:modified xsi:type="dcterms:W3CDTF">2019-05-24T21:16:52Z</dcterms:modified>
</cp:coreProperties>
</file>