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RKSAIF@outlook.com" userId="9390f83e7b31a043" providerId="LiveId" clId="{BFFABCD4-8DAA-4B2D-95DE-F1EF55D6AA09}"/>
    <pc:docChg chg="custSel addSld modSld">
      <pc:chgData name="OMERKSAIF@outlook.com" userId="9390f83e7b31a043" providerId="LiveId" clId="{BFFABCD4-8DAA-4B2D-95DE-F1EF55D6AA09}" dt="2020-11-28T10:11:46.933" v="899" actId="20577"/>
      <pc:docMkLst>
        <pc:docMk/>
      </pc:docMkLst>
      <pc:sldChg chg="modSp mod">
        <pc:chgData name="OMERKSAIF@outlook.com" userId="9390f83e7b31a043" providerId="LiveId" clId="{BFFABCD4-8DAA-4B2D-95DE-F1EF55D6AA09}" dt="2020-11-28T08:22:21.339" v="152" actId="403"/>
        <pc:sldMkLst>
          <pc:docMk/>
          <pc:sldMk cId="2195561052" sldId="256"/>
        </pc:sldMkLst>
        <pc:spChg chg="mod">
          <ac:chgData name="OMERKSAIF@outlook.com" userId="9390f83e7b31a043" providerId="LiveId" clId="{BFFABCD4-8DAA-4B2D-95DE-F1EF55D6AA09}" dt="2020-11-28T08:22:21.339" v="152" actId="403"/>
          <ac:spMkLst>
            <pc:docMk/>
            <pc:sldMk cId="2195561052" sldId="256"/>
            <ac:spMk id="3" creationId="{BDDB49E3-4BF5-4696-9D3E-5C39B19EC6CD}"/>
          </ac:spMkLst>
        </pc:spChg>
      </pc:sldChg>
      <pc:sldChg chg="delSp modSp new mod">
        <pc:chgData name="OMERKSAIF@outlook.com" userId="9390f83e7b31a043" providerId="LiveId" clId="{BFFABCD4-8DAA-4B2D-95DE-F1EF55D6AA09}" dt="2020-11-28T10:07:08.485" v="561" actId="20577"/>
        <pc:sldMkLst>
          <pc:docMk/>
          <pc:sldMk cId="2412370998" sldId="257"/>
        </pc:sldMkLst>
        <pc:spChg chg="del">
          <ac:chgData name="OMERKSAIF@outlook.com" userId="9390f83e7b31a043" providerId="LiveId" clId="{BFFABCD4-8DAA-4B2D-95DE-F1EF55D6AA09}" dt="2020-11-28T08:22:33.921" v="153" actId="478"/>
          <ac:spMkLst>
            <pc:docMk/>
            <pc:sldMk cId="2412370998" sldId="257"/>
            <ac:spMk id="2" creationId="{93674FB5-FFFA-4550-8D5A-020F7F72A1DF}"/>
          </ac:spMkLst>
        </pc:spChg>
        <pc:spChg chg="mod">
          <ac:chgData name="OMERKSAIF@outlook.com" userId="9390f83e7b31a043" providerId="LiveId" clId="{BFFABCD4-8DAA-4B2D-95DE-F1EF55D6AA09}" dt="2020-11-28T10:07:08.485" v="561" actId="20577"/>
          <ac:spMkLst>
            <pc:docMk/>
            <pc:sldMk cId="2412370998" sldId="257"/>
            <ac:spMk id="3" creationId="{3F8F75E7-68B9-453A-B471-9CC7D2E60E8E}"/>
          </ac:spMkLst>
        </pc:spChg>
      </pc:sldChg>
      <pc:sldChg chg="delSp modSp new mod">
        <pc:chgData name="OMERKSAIF@outlook.com" userId="9390f83e7b31a043" providerId="LiveId" clId="{BFFABCD4-8DAA-4B2D-95DE-F1EF55D6AA09}" dt="2020-11-28T10:11:46.933" v="899" actId="20577"/>
        <pc:sldMkLst>
          <pc:docMk/>
          <pc:sldMk cId="399856281" sldId="258"/>
        </pc:sldMkLst>
        <pc:spChg chg="del">
          <ac:chgData name="OMERKSAIF@outlook.com" userId="9390f83e7b31a043" providerId="LiveId" clId="{BFFABCD4-8DAA-4B2D-95DE-F1EF55D6AA09}" dt="2020-11-28T10:07:17.535" v="563" actId="478"/>
          <ac:spMkLst>
            <pc:docMk/>
            <pc:sldMk cId="399856281" sldId="258"/>
            <ac:spMk id="2" creationId="{34868957-5C83-477A-BE10-68CEC4C76978}"/>
          </ac:spMkLst>
        </pc:spChg>
        <pc:spChg chg="mod">
          <ac:chgData name="OMERKSAIF@outlook.com" userId="9390f83e7b31a043" providerId="LiveId" clId="{BFFABCD4-8DAA-4B2D-95DE-F1EF55D6AA09}" dt="2020-11-28T10:11:46.933" v="899" actId="20577"/>
          <ac:spMkLst>
            <pc:docMk/>
            <pc:sldMk cId="399856281" sldId="258"/>
            <ac:spMk id="3" creationId="{219B03C3-F3FF-4932-A48C-AFACF72513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2CD7-94B9-4732-A715-ABC5630C0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B0408-2946-492E-9C58-B5D54A26C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00D6-4FFF-4844-80CC-A237E8DD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76F3-C593-4671-AB0A-E39B924A5F59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2099-571D-466A-84F1-00BC99BF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3BEE-0C3D-4623-9104-95D028A6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85D-A8C3-4DC2-A50F-7C7D488E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7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5854-335F-4A8D-BA02-9EBE55C4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04316-96F2-4829-9B23-C17309A2E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5E5F-622B-47A3-9A14-AFFF8EEF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76F3-C593-4671-AB0A-E39B924A5F59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956D6-F5EF-4E27-B219-0695A165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9C1A8-722D-472D-B641-77CE9BFA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85D-A8C3-4DC2-A50F-7C7D488E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58596-1042-4647-8A8E-AEECD1FDE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E5A5B-A787-4E27-8A6A-AA67F1590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65FF-F425-4D02-B689-C3AC1EE7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76F3-C593-4671-AB0A-E39B924A5F59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E00D-4384-4632-85DB-DFAFB410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2F5A-B0BB-4450-A9A5-0BDB7F5F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85D-A8C3-4DC2-A50F-7C7D488E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7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0FD7-0957-4FEC-A421-E42A7208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AB16-213F-46EC-806D-09CE1A2B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4190-5D85-4C94-B01E-985A9CC7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76F3-C593-4671-AB0A-E39B924A5F59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8FC5F-69CC-4DBD-BD2F-07963DFE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BFE0-0DBF-4A99-AD25-6965C41F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85D-A8C3-4DC2-A50F-7C7D488E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6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CE29-91DB-48F2-86B1-C11CC9B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A9016-7546-4B57-A48A-E5B12334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D0432-0BC0-4D66-AF72-B353261A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76F3-C593-4671-AB0A-E39B924A5F59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4E26-8FFC-4F1F-8FBB-20314946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0BC9-BA2C-4CDD-BAD1-830831C4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85D-A8C3-4DC2-A50F-7C7D488E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0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D536-0BB4-48B8-ABBF-2027DB0B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B670-B097-48A4-93E5-E5C9FCC91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CCBF6-128B-402A-9512-820013710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20A1E-9F9C-4B32-A84C-6BAA4FFF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76F3-C593-4671-AB0A-E39B924A5F59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4651B-65C5-4442-9B07-FD57AFFE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9F616-4AB4-44E0-94C0-B780B75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85D-A8C3-4DC2-A50F-7C7D488E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1BC5-418C-4165-BBF2-19341559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D118-8949-499B-956A-78987031E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0522F-F45D-42E2-A5FF-77F6C4D65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0ECCF-75F3-4034-AB5D-B7A0FC39D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A789E-2D53-41D8-881E-FFEA2F6D1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86AF4-40A8-499E-A9C7-F857FA27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76F3-C593-4671-AB0A-E39B924A5F59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31555-30F9-4598-BCFD-C25C7FA7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FFA11-4DA3-4762-8F78-E9E47997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85D-A8C3-4DC2-A50F-7C7D488E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51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7935-A9E7-45DC-9826-7FF3A39A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234E4-8177-4810-8F21-F6333975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76F3-C593-4671-AB0A-E39B924A5F59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DBC71-E731-4B48-8621-9FB37DAD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0CA15-7E88-49AF-B5CF-1FACBB0D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85D-A8C3-4DC2-A50F-7C7D488E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52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150CF-9F91-4FB9-926F-3485B380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76F3-C593-4671-AB0A-E39B924A5F59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AC4A7-BAB5-430D-931A-16698F56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EF2F-EB4B-44B0-B145-9DEAFE11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85D-A8C3-4DC2-A50F-7C7D488E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B0E-1ADB-4CD5-9334-1ECD879C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401B-41AB-400C-B293-FDB8F17A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44306-7432-4663-8155-12E50EEE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ABBF9-7279-4563-823D-C17AD4E4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76F3-C593-4671-AB0A-E39B924A5F59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8C85C-0A7A-45AF-B317-19E49884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750D-E895-46E2-914E-AD743B2F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85D-A8C3-4DC2-A50F-7C7D488E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3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20DA-CF6D-4E64-AF46-692FC98A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79E6D-3F4E-41A8-8E75-69A1605E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F6A11-BBE6-47DB-8CA5-3F6A2460C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5032-43A6-4A7F-875E-A2F4053C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76F3-C593-4671-AB0A-E39B924A5F59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77AF5-D9D9-4106-B2D0-7C49CC79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0E990-E2B9-4FF0-9C43-A0F4AB06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A85D-A8C3-4DC2-A50F-7C7D488E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16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1D634-A166-402B-96CF-9FAE6E22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9AF0B-1164-4671-B471-27A7E71C8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A6E2-7CFA-4B7E-B515-B274802F2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76F3-C593-4671-AB0A-E39B924A5F59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A803-83CF-4AD2-B557-33FFB452D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FFEF-E0A7-4299-917B-F3602D5CC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A85D-A8C3-4DC2-A50F-7C7D488EE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DB49E3-4BF5-4696-9D3E-5C39B19EC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94" y="479394"/>
            <a:ext cx="10188606" cy="6178858"/>
          </a:xfrm>
        </p:spPr>
        <p:txBody>
          <a:bodyPr>
            <a:normAutofit lnSpcReduction="10000"/>
          </a:bodyPr>
          <a:lstStyle/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Database - Organized collection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Dbms</a:t>
            </a:r>
            <a:r>
              <a:rPr lang="en-US" sz="2000" dirty="0"/>
              <a:t> – Software for creating and managing </a:t>
            </a:r>
            <a:r>
              <a:rPr lang="en-US" sz="2000" dirty="0" err="1"/>
              <a:t>db’s</a:t>
            </a:r>
            <a:endParaRPr lang="en-US" sz="20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Architecture of </a:t>
            </a:r>
            <a:r>
              <a:rPr lang="en-US" sz="2000" dirty="0" err="1"/>
              <a:t>db</a:t>
            </a:r>
            <a:r>
              <a:rPr lang="en-US" sz="2000" dirty="0"/>
              <a:t> - &gt; File server  &gt;Client Server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SQL -  Accessing and Manipulating Db’s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Categories of </a:t>
            </a:r>
            <a:r>
              <a:rPr lang="en-US" sz="2000" dirty="0" err="1"/>
              <a:t>sql</a:t>
            </a:r>
            <a:r>
              <a:rPr lang="en-US" sz="2000" dirty="0"/>
              <a:t> commands-</a:t>
            </a:r>
          </a:p>
          <a:p>
            <a:pPr lvl="2" algn="l"/>
            <a:r>
              <a:rPr lang="en-US" sz="2000" dirty="0"/>
              <a:t>           &gt;Database Query Language</a:t>
            </a:r>
          </a:p>
          <a:p>
            <a:pPr lvl="2" algn="l"/>
            <a:r>
              <a:rPr lang="en-US" sz="2000" dirty="0"/>
              <a:t>                       - Select</a:t>
            </a:r>
          </a:p>
          <a:p>
            <a:pPr lvl="2" algn="l"/>
            <a:r>
              <a:rPr lang="en-US" sz="2000" dirty="0"/>
              <a:t>            &gt;Data Definition Language</a:t>
            </a:r>
          </a:p>
          <a:p>
            <a:pPr lvl="2" algn="l"/>
            <a:r>
              <a:rPr lang="en-US" sz="2000" dirty="0"/>
              <a:t>	         -Create</a:t>
            </a:r>
          </a:p>
          <a:p>
            <a:pPr lvl="2" algn="l"/>
            <a:r>
              <a:rPr lang="en-US" sz="2000" dirty="0"/>
              <a:t>                           -Alter</a:t>
            </a:r>
          </a:p>
          <a:p>
            <a:pPr lvl="2" algn="l"/>
            <a:r>
              <a:rPr lang="en-US" sz="2000" dirty="0"/>
              <a:t>	         -drop</a:t>
            </a:r>
          </a:p>
          <a:p>
            <a:pPr lvl="2" algn="l"/>
            <a:r>
              <a:rPr lang="en-US" sz="2000" dirty="0"/>
              <a:t>             &gt;Data Manipulation Language</a:t>
            </a:r>
          </a:p>
          <a:p>
            <a:pPr lvl="2" algn="l"/>
            <a:r>
              <a:rPr lang="en-US" sz="2000" dirty="0"/>
              <a:t>	         -Insert</a:t>
            </a:r>
          </a:p>
          <a:p>
            <a:pPr lvl="2" algn="l"/>
            <a:r>
              <a:rPr lang="en-US" sz="2000" dirty="0"/>
              <a:t>	         -update</a:t>
            </a:r>
          </a:p>
          <a:p>
            <a:pPr lvl="2" algn="l"/>
            <a:r>
              <a:rPr lang="en-US" sz="2000" dirty="0"/>
              <a:t>	         -Delete</a:t>
            </a:r>
          </a:p>
          <a:p>
            <a:pPr lvl="2" algn="l"/>
            <a:r>
              <a:rPr lang="en-US" sz="2000" dirty="0"/>
              <a:t>              &gt;Data Control Language</a:t>
            </a:r>
          </a:p>
          <a:p>
            <a:pPr lvl="2" algn="l"/>
            <a:r>
              <a:rPr lang="en-US" sz="2000" dirty="0"/>
              <a:t>	          -Grant</a:t>
            </a:r>
          </a:p>
          <a:p>
            <a:pPr lvl="2" algn="l"/>
            <a:r>
              <a:rPr lang="en-US" sz="2000" dirty="0"/>
              <a:t>	          -Revoke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Tables(Rows &amp;</a:t>
            </a:r>
            <a:r>
              <a:rPr lang="en-US" sz="2000" dirty="0" err="1"/>
              <a:t>Colums</a:t>
            </a:r>
            <a:r>
              <a:rPr lang="en-US" sz="2000" dirty="0"/>
              <a:t>) – :Rows(Records-Individual Entry)</a:t>
            </a:r>
          </a:p>
          <a:p>
            <a:pPr lvl="2" algn="l"/>
            <a:r>
              <a:rPr lang="en-US" sz="2000" dirty="0"/>
              <a:t>                                                  :</a:t>
            </a:r>
            <a:r>
              <a:rPr lang="en-US" sz="2000" dirty="0" err="1"/>
              <a:t>Colums</a:t>
            </a:r>
            <a:r>
              <a:rPr lang="en-US" sz="2000" dirty="0"/>
              <a:t>(Fields- Specific Info)</a:t>
            </a:r>
          </a:p>
          <a:p>
            <a:pPr lvl="2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6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75E7-68B9-453A-B471-9CC7D2E6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129990"/>
            <a:ext cx="10515600" cy="6492752"/>
          </a:xfrm>
        </p:spPr>
        <p:txBody>
          <a:bodyPr>
            <a:normAutofit/>
          </a:bodyPr>
          <a:lstStyle/>
          <a:p>
            <a:r>
              <a:rPr lang="en-US" dirty="0"/>
              <a:t>CREATE DATABASE </a:t>
            </a:r>
            <a:r>
              <a:rPr lang="en-US" dirty="0" err="1"/>
              <a:t>databasename</a:t>
            </a:r>
            <a:r>
              <a:rPr lang="en-US" dirty="0"/>
              <a:t>;</a:t>
            </a:r>
          </a:p>
          <a:p>
            <a:r>
              <a:rPr lang="en-US" dirty="0"/>
              <a:t>USE[</a:t>
            </a:r>
            <a:r>
              <a:rPr lang="en-US" dirty="0" err="1"/>
              <a:t>databasename</a:t>
            </a:r>
            <a:r>
              <a:rPr lang="en-US" dirty="0"/>
              <a:t>];</a:t>
            </a:r>
          </a:p>
          <a:p>
            <a:r>
              <a:rPr lang="en-US" dirty="0"/>
              <a:t>DROP DATABASE </a:t>
            </a:r>
            <a:r>
              <a:rPr lang="en-US" dirty="0" err="1"/>
              <a:t>databasename</a:t>
            </a:r>
            <a:r>
              <a:rPr lang="en-US" dirty="0"/>
              <a:t>;</a:t>
            </a:r>
          </a:p>
          <a:p>
            <a:r>
              <a:rPr lang="en-US" dirty="0"/>
              <a:t>Constraints in </a:t>
            </a:r>
            <a:r>
              <a:rPr lang="en-US" dirty="0" err="1"/>
              <a:t>sql</a:t>
            </a:r>
            <a:r>
              <a:rPr lang="en-US" dirty="0"/>
              <a:t>:-</a:t>
            </a:r>
          </a:p>
          <a:p>
            <a:pPr marL="0" indent="0">
              <a:buNone/>
            </a:pPr>
            <a:r>
              <a:rPr lang="en-US" dirty="0"/>
              <a:t>    &gt;NOT NULL</a:t>
            </a:r>
          </a:p>
          <a:p>
            <a:pPr marL="0" indent="0">
              <a:buNone/>
            </a:pPr>
            <a:r>
              <a:rPr lang="en-US" dirty="0"/>
              <a:t>    &gt;DEFAULT</a:t>
            </a:r>
          </a:p>
          <a:p>
            <a:pPr marL="0" indent="0">
              <a:buNone/>
            </a:pPr>
            <a:r>
              <a:rPr lang="en-US" dirty="0"/>
              <a:t>    &gt;UNIQUE</a:t>
            </a:r>
          </a:p>
          <a:p>
            <a:pPr marL="0" indent="0">
              <a:buNone/>
            </a:pPr>
            <a:r>
              <a:rPr lang="en-US" dirty="0"/>
              <a:t>    &gt;PRIMARY KEY</a:t>
            </a:r>
          </a:p>
          <a:p>
            <a:r>
              <a:rPr lang="en-US" dirty="0"/>
              <a:t>EXTRACT DATA USING:-</a:t>
            </a:r>
          </a:p>
          <a:p>
            <a:pPr marL="0" indent="0">
              <a:buNone/>
            </a:pPr>
            <a:r>
              <a:rPr lang="en-US" dirty="0"/>
              <a:t>	&gt;AND OPERATOR (all </a:t>
            </a:r>
            <a:r>
              <a:rPr lang="en-US" dirty="0" err="1"/>
              <a:t>cond</a:t>
            </a:r>
            <a:r>
              <a:rPr lang="en-US" dirty="0"/>
              <a:t>’ must be true)</a:t>
            </a:r>
          </a:p>
          <a:p>
            <a:pPr marL="0" indent="0">
              <a:buNone/>
            </a:pPr>
            <a:r>
              <a:rPr lang="en-US" dirty="0"/>
              <a:t>	&gt;OR OPERATOR(any </a:t>
            </a:r>
            <a:r>
              <a:rPr lang="en-US" dirty="0" err="1"/>
              <a:t>cond</a:t>
            </a:r>
            <a:r>
              <a:rPr lang="en-US" dirty="0"/>
              <a:t>’ must be true)</a:t>
            </a:r>
          </a:p>
          <a:p>
            <a:pPr marL="0" indent="0">
              <a:buNone/>
            </a:pPr>
            <a:r>
              <a:rPr lang="en-US" dirty="0"/>
              <a:t>	&gt;NOT OPERATOR(if the </a:t>
            </a:r>
            <a:r>
              <a:rPr lang="en-US" dirty="0" err="1"/>
              <a:t>cond</a:t>
            </a:r>
            <a:r>
              <a:rPr lang="en-US" dirty="0"/>
              <a:t>’ is not 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7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03C3-F3FF-4932-A48C-AFACF725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r>
              <a:rPr lang="en-US" dirty="0"/>
              <a:t>LIKE OPERATOR  :</a:t>
            </a:r>
          </a:p>
          <a:p>
            <a:pPr marL="0" indent="0">
              <a:buNone/>
            </a:pPr>
            <a:r>
              <a:rPr lang="en-US" dirty="0"/>
              <a:t>		&gt;% (REPRESENTS ZERO OR MULTIPLE CHARACTERS)</a:t>
            </a:r>
          </a:p>
          <a:p>
            <a:pPr marL="0" indent="0">
              <a:buNone/>
            </a:pPr>
            <a:r>
              <a:rPr lang="en-US" dirty="0"/>
              <a:t>		&gt;_ (REPRESENTS A SINGLE CHARACTERS)</a:t>
            </a:r>
          </a:p>
          <a:p>
            <a:r>
              <a:rPr lang="en-US" dirty="0"/>
              <a:t>BETWEEN OPERATOR:</a:t>
            </a:r>
            <a:r>
              <a:rPr lang="en-IN" dirty="0"/>
              <a:t> BETW THE RANGE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BASIC FUNC’S IN SQL:-</a:t>
            </a:r>
          </a:p>
          <a:p>
            <a:pPr marL="0" indent="0">
              <a:buNone/>
            </a:pPr>
            <a:r>
              <a:rPr lang="en-US" dirty="0"/>
              <a:t>		-&gt;MIN()   -&gt;MAX()    -&gt;COUNT()     -&gt;SUM()     -&gt;AVG()</a:t>
            </a:r>
          </a:p>
          <a:p>
            <a:r>
              <a:rPr lang="en-US" dirty="0"/>
              <a:t>STRING FUNC’ IN SQL :-</a:t>
            </a:r>
          </a:p>
          <a:p>
            <a:pPr marL="0" indent="0">
              <a:buNone/>
            </a:pPr>
            <a:r>
              <a:rPr lang="en-US"/>
              <a:t>	-&gt;LTRIM()  -&gt;LOWER()   -&gt;UPPER()  -&gt;REVERSE()    -&gt;SUBSTRING()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250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OMERKSAIF@outlook.com</dc:creator>
  <cp:lastModifiedBy>OMERKSAIF@outlook.com</cp:lastModifiedBy>
  <cp:revision>4</cp:revision>
  <dcterms:created xsi:type="dcterms:W3CDTF">2020-11-28T07:48:15Z</dcterms:created>
  <dcterms:modified xsi:type="dcterms:W3CDTF">2020-11-28T10:11:51Z</dcterms:modified>
</cp:coreProperties>
</file>