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87" r:id="rId4"/>
    <p:sldId id="286" r:id="rId5"/>
    <p:sldId id="265" r:id="rId6"/>
    <p:sldId id="263" r:id="rId7"/>
    <p:sldId id="257" r:id="rId8"/>
    <p:sldId id="258" r:id="rId9"/>
    <p:sldId id="280" r:id="rId10"/>
    <p:sldId id="281" r:id="rId11"/>
    <p:sldId id="284" r:id="rId12"/>
    <p:sldId id="285" r:id="rId13"/>
    <p:sldId id="259" r:id="rId14"/>
    <p:sldId id="266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67" r:id="rId23"/>
    <p:sldId id="260" r:id="rId24"/>
    <p:sldId id="268" r:id="rId25"/>
    <p:sldId id="274" r:id="rId26"/>
    <p:sldId id="282" r:id="rId27"/>
    <p:sldId id="279" r:id="rId28"/>
    <p:sldId id="269" r:id="rId29"/>
    <p:sldId id="261" r:id="rId30"/>
    <p:sldId id="264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9D194-584D-31D4-E93D-102BD66D5A88}" v="561" dt="2024-12-05T22:36:28.423"/>
    <p1510:client id="{14C7AFC3-6A83-DAE6-EB86-1D42DAD19A87}" v="154" dt="2024-12-05T19:05:12.106"/>
    <p1510:client id="{2420C95F-5BFA-74D3-3244-8E730C82AE66}" v="8" dt="2024-12-07T05:52:45.310"/>
    <p1510:client id="{300DE97A-B53E-436B-A2E7-ACDCA8C94B83}" v="25" dt="2024-12-05T19:36:04.414"/>
    <p1510:client id="{37F2B8A2-55B5-4684-81CD-3449ACAECFB5}" v="19" dt="2024-12-05T16:53:28.939"/>
    <p1510:client id="{40B22A4A-7D9F-47B9-AC15-9E98248F67E5}" v="45" dt="2024-12-05T16:23:43.896"/>
    <p1510:client id="{44824684-D4CF-7F47-9BD2-6C845CE99878}" v="234" dt="2024-12-05T18:56:42.897"/>
    <p1510:client id="{5AF1FAF7-EFC8-3574-AE92-033DE1A52351}" v="1722" dt="2024-12-05T22:26:39.974"/>
    <p1510:client id="{5BBBE2E9-EFDF-FAD3-1E1C-8B2E4881FE68}" v="1" dt="2024-12-05T17:59:20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ttireddi, Uday K" userId="dbbba266-6808-42ea-9adc-994891c85bc6" providerId="ADAL" clId="{300DE97A-B53E-436B-A2E7-ACDCA8C94B83}"/>
    <pc:docChg chg="undo custSel addSld modSld">
      <pc:chgData name="Puttireddi, Uday K" userId="dbbba266-6808-42ea-9adc-994891c85bc6" providerId="ADAL" clId="{300DE97A-B53E-436B-A2E7-ACDCA8C94B83}" dt="2024-12-05T19:36:04.414" v="24" actId="115"/>
      <pc:docMkLst>
        <pc:docMk/>
      </pc:docMkLst>
      <pc:sldChg chg="delSp modSp mod">
        <pc:chgData name="Puttireddi, Uday K" userId="dbbba266-6808-42ea-9adc-994891c85bc6" providerId="ADAL" clId="{300DE97A-B53E-436B-A2E7-ACDCA8C94B83}" dt="2024-12-05T19:29:33.108" v="18" actId="14100"/>
        <pc:sldMkLst>
          <pc:docMk/>
          <pc:sldMk cId="743269851" sldId="282"/>
        </pc:sldMkLst>
        <pc:spChg chg="mod">
          <ac:chgData name="Puttireddi, Uday K" userId="dbbba266-6808-42ea-9adc-994891c85bc6" providerId="ADAL" clId="{300DE97A-B53E-436B-A2E7-ACDCA8C94B83}" dt="2024-12-05T19:29:33.108" v="18" actId="14100"/>
          <ac:spMkLst>
            <pc:docMk/>
            <pc:sldMk cId="743269851" sldId="282"/>
            <ac:spMk id="2" creationId="{A05A05F2-B21A-BADA-C036-1F7A24892F6D}"/>
          </ac:spMkLst>
        </pc:spChg>
      </pc:sldChg>
      <pc:sldChg chg="addSp delSp modSp add mod">
        <pc:chgData name="Puttireddi, Uday K" userId="dbbba266-6808-42ea-9adc-994891c85bc6" providerId="ADAL" clId="{300DE97A-B53E-436B-A2E7-ACDCA8C94B83}" dt="2024-12-05T19:36:04.414" v="24" actId="115"/>
        <pc:sldMkLst>
          <pc:docMk/>
          <pc:sldMk cId="2546228510" sldId="284"/>
        </pc:sldMkLst>
        <pc:spChg chg="mod">
          <ac:chgData name="Puttireddi, Uday K" userId="dbbba266-6808-42ea-9adc-994891c85bc6" providerId="ADAL" clId="{300DE97A-B53E-436B-A2E7-ACDCA8C94B83}" dt="2024-12-05T19:36:04.414" v="24" actId="115"/>
          <ac:spMkLst>
            <pc:docMk/>
            <pc:sldMk cId="2546228510" sldId="284"/>
            <ac:spMk id="2" creationId="{EBD562F2-2BB0-E1D9-2721-09609CFB8DAC}"/>
          </ac:spMkLst>
        </pc:spChg>
        <pc:picChg chg="add mod ord">
          <ac:chgData name="Puttireddi, Uday K" userId="dbbba266-6808-42ea-9adc-994891c85bc6" providerId="ADAL" clId="{300DE97A-B53E-436B-A2E7-ACDCA8C94B83}" dt="2024-12-05T19:35:57.764" v="23" actId="1076"/>
          <ac:picMkLst>
            <pc:docMk/>
            <pc:sldMk cId="2546228510" sldId="284"/>
            <ac:picMk id="7" creationId="{661E3C1F-6D78-60BD-1578-2722D7100C52}"/>
          </ac:picMkLst>
        </pc:picChg>
      </pc:sldChg>
    </pc:docChg>
  </pc:docChgLst>
  <pc:docChgLst>
    <pc:chgData name="Basnet, Nimesh" userId="S::mb5810hs@go.minnstate.edu::c0cad4b1-dff5-4d7d-bed9-4b3acb1c8d71" providerId="AD" clId="Web-{CD2D0048-442F-3B2F-50D6-4C9CA34AB194}"/>
    <pc:docChg chg="modSld">
      <pc:chgData name="Basnet, Nimesh" userId="S::mb5810hs@go.minnstate.edu::c0cad4b1-dff5-4d7d-bed9-4b3acb1c8d71" providerId="AD" clId="Web-{CD2D0048-442F-3B2F-50D6-4C9CA34AB194}" dt="2024-12-04T02:16:23.381" v="5" actId="20577"/>
      <pc:docMkLst>
        <pc:docMk/>
      </pc:docMkLst>
      <pc:sldChg chg="modSp">
        <pc:chgData name="Basnet, Nimesh" userId="S::mb5810hs@go.minnstate.edu::c0cad4b1-dff5-4d7d-bed9-4b3acb1c8d71" providerId="AD" clId="Web-{CD2D0048-442F-3B2F-50D6-4C9CA34AB194}" dt="2024-12-04T02:16:23.381" v="5" actId="20577"/>
        <pc:sldMkLst>
          <pc:docMk/>
          <pc:sldMk cId="919292202" sldId="256"/>
        </pc:sldMkLst>
        <pc:spChg chg="mod">
          <ac:chgData name="Basnet, Nimesh" userId="S::mb5810hs@go.minnstate.edu::c0cad4b1-dff5-4d7d-bed9-4b3acb1c8d71" providerId="AD" clId="Web-{CD2D0048-442F-3B2F-50D6-4C9CA34AB194}" dt="2024-12-04T02:16:23.381" v="5" actId="20577"/>
          <ac:spMkLst>
            <pc:docMk/>
            <pc:sldMk cId="919292202" sldId="256"/>
            <ac:spMk id="3" creationId="{DF35569E-00F5-5326-C71F-331BDC1C0BEB}"/>
          </ac:spMkLst>
        </pc:spChg>
      </pc:sldChg>
    </pc:docChg>
  </pc:docChgLst>
  <pc:docChgLst>
    <pc:chgData name="Puttireddi, Uday K" userId="dbbba266-6808-42ea-9adc-994891c85bc6" providerId="ADAL" clId="{44824684-D4CF-7F47-9BD2-6C845CE99878}"/>
    <pc:docChg chg="undo custSel addSld modSld sldOrd">
      <pc:chgData name="Puttireddi, Uday K" userId="dbbba266-6808-42ea-9adc-994891c85bc6" providerId="ADAL" clId="{44824684-D4CF-7F47-9BD2-6C845CE99878}" dt="2024-12-05T18:56:42.897" v="233" actId="26606"/>
      <pc:docMkLst>
        <pc:docMk/>
      </pc:docMkLst>
      <pc:sldChg chg="addSp delSp modSp add mod">
        <pc:chgData name="Puttireddi, Uday K" userId="dbbba266-6808-42ea-9adc-994891c85bc6" providerId="ADAL" clId="{44824684-D4CF-7F47-9BD2-6C845CE99878}" dt="2024-12-05T17:55:31.534" v="1" actId="478"/>
        <pc:sldMkLst>
          <pc:docMk/>
          <pc:sldMk cId="3438536931" sldId="271"/>
        </pc:sldMkLst>
      </pc:sldChg>
      <pc:sldChg chg="addSp delSp modSp add mod">
        <pc:chgData name="Puttireddi, Uday K" userId="dbbba266-6808-42ea-9adc-994891c85bc6" providerId="ADAL" clId="{44824684-D4CF-7F47-9BD2-6C845CE99878}" dt="2024-12-05T18:19:32.218" v="178" actId="115"/>
        <pc:sldMkLst>
          <pc:docMk/>
          <pc:sldMk cId="3532851499" sldId="271"/>
        </pc:sldMkLst>
        <pc:spChg chg="mod">
          <ac:chgData name="Puttireddi, Uday K" userId="dbbba266-6808-42ea-9adc-994891c85bc6" providerId="ADAL" clId="{44824684-D4CF-7F47-9BD2-6C845CE99878}" dt="2024-12-05T18:19:32.218" v="178" actId="115"/>
          <ac:spMkLst>
            <pc:docMk/>
            <pc:sldMk cId="3532851499" sldId="271"/>
            <ac:spMk id="2" creationId="{9E403D13-8888-2E4F-0EEA-B98CE14F90E6}"/>
          </ac:spMkLst>
        </pc:spChg>
        <pc:picChg chg="add mod">
          <ac:chgData name="Puttireddi, Uday K" userId="dbbba266-6808-42ea-9adc-994891c85bc6" providerId="ADAL" clId="{44824684-D4CF-7F47-9BD2-6C845CE99878}" dt="2024-12-05T18:15:42.908" v="26" actId="962"/>
          <ac:picMkLst>
            <pc:docMk/>
            <pc:sldMk cId="3532851499" sldId="271"/>
            <ac:picMk id="7" creationId="{3D5310BB-F5D4-F275-859D-2D6687465ACA}"/>
          </ac:picMkLst>
        </pc:picChg>
      </pc:sldChg>
      <pc:sldChg chg="addSp delSp modSp add mod">
        <pc:chgData name="Puttireddi, Uday K" userId="dbbba266-6808-42ea-9adc-994891c85bc6" providerId="ADAL" clId="{44824684-D4CF-7F47-9BD2-6C845CE99878}" dt="2024-12-05T18:19:45.666" v="183" actId="115"/>
        <pc:sldMkLst>
          <pc:docMk/>
          <pc:sldMk cId="2673076430" sldId="272"/>
        </pc:sldMkLst>
        <pc:spChg chg="mod">
          <ac:chgData name="Puttireddi, Uday K" userId="dbbba266-6808-42ea-9adc-994891c85bc6" providerId="ADAL" clId="{44824684-D4CF-7F47-9BD2-6C845CE99878}" dt="2024-12-05T18:19:45.666" v="183" actId="115"/>
          <ac:spMkLst>
            <pc:docMk/>
            <pc:sldMk cId="2673076430" sldId="272"/>
            <ac:spMk id="2" creationId="{711F4508-6087-6F9D-54C6-AA5CB982CC0A}"/>
          </ac:spMkLst>
        </pc:spChg>
        <pc:picChg chg="add mod">
          <ac:chgData name="Puttireddi, Uday K" userId="dbbba266-6808-42ea-9adc-994891c85bc6" providerId="ADAL" clId="{44824684-D4CF-7F47-9BD2-6C845CE99878}" dt="2024-12-05T18:18:30.579" v="122" actId="27614"/>
          <ac:picMkLst>
            <pc:docMk/>
            <pc:sldMk cId="2673076430" sldId="272"/>
            <ac:picMk id="6" creationId="{A4A3B301-4B5E-19FF-3439-74A628055E6C}"/>
          </ac:picMkLst>
        </pc:picChg>
      </pc:sldChg>
      <pc:sldChg chg="addSp delSp modSp add mod">
        <pc:chgData name="Puttireddi, Uday K" userId="dbbba266-6808-42ea-9adc-994891c85bc6" providerId="ADAL" clId="{44824684-D4CF-7F47-9BD2-6C845CE99878}" dt="2024-12-05T18:19:49.534" v="184" actId="115"/>
        <pc:sldMkLst>
          <pc:docMk/>
          <pc:sldMk cId="3597985856" sldId="273"/>
        </pc:sldMkLst>
        <pc:spChg chg="mod">
          <ac:chgData name="Puttireddi, Uday K" userId="dbbba266-6808-42ea-9adc-994891c85bc6" providerId="ADAL" clId="{44824684-D4CF-7F47-9BD2-6C845CE99878}" dt="2024-12-05T18:19:49.534" v="184" actId="115"/>
          <ac:spMkLst>
            <pc:docMk/>
            <pc:sldMk cId="3597985856" sldId="273"/>
            <ac:spMk id="2" creationId="{4D3D0A28-1E43-2073-BEDE-05C5CBC481B3}"/>
          </ac:spMkLst>
        </pc:spChg>
        <pc:picChg chg="add mod">
          <ac:chgData name="Puttireddi, Uday K" userId="dbbba266-6808-42ea-9adc-994891c85bc6" providerId="ADAL" clId="{44824684-D4CF-7F47-9BD2-6C845CE99878}" dt="2024-12-05T18:19:22.256" v="177" actId="962"/>
          <ac:picMkLst>
            <pc:docMk/>
            <pc:sldMk cId="3597985856" sldId="273"/>
            <ac:picMk id="6" creationId="{B6EEEA68-DB43-8D72-315B-666E8F3FFA14}"/>
          </ac:picMkLst>
        </pc:picChg>
      </pc:sldChg>
      <pc:sldChg chg="addSp delSp modSp add mod ord setBg">
        <pc:chgData name="Puttireddi, Uday K" userId="dbbba266-6808-42ea-9adc-994891c85bc6" providerId="ADAL" clId="{44824684-D4CF-7F47-9BD2-6C845CE99878}" dt="2024-12-05T18:26:37.157" v="216" actId="115"/>
        <pc:sldMkLst>
          <pc:docMk/>
          <pc:sldMk cId="3541205905" sldId="274"/>
        </pc:sldMkLst>
        <pc:spChg chg="mod">
          <ac:chgData name="Puttireddi, Uday K" userId="dbbba266-6808-42ea-9adc-994891c85bc6" providerId="ADAL" clId="{44824684-D4CF-7F47-9BD2-6C845CE99878}" dt="2024-12-05T18:26:37.157" v="216" actId="115"/>
          <ac:spMkLst>
            <pc:docMk/>
            <pc:sldMk cId="3541205905" sldId="274"/>
            <ac:spMk id="2" creationId="{47C928A3-E7FC-71D5-3ACD-EF83960DB3F7}"/>
          </ac:spMkLst>
        </pc:spChg>
        <pc:picChg chg="add mod ord">
          <ac:chgData name="Puttireddi, Uday K" userId="dbbba266-6808-42ea-9adc-994891c85bc6" providerId="ADAL" clId="{44824684-D4CF-7F47-9BD2-6C845CE99878}" dt="2024-12-05T18:26:07.739" v="213" actId="1076"/>
          <ac:picMkLst>
            <pc:docMk/>
            <pc:sldMk cId="3541205905" sldId="274"/>
            <ac:picMk id="8" creationId="{06D8D405-1F21-4789-297E-3FE04E0EDA8B}"/>
          </ac:picMkLst>
        </pc:picChg>
        <pc:picChg chg="add mod">
          <ac:chgData name="Puttireddi, Uday K" userId="dbbba266-6808-42ea-9adc-994891c85bc6" providerId="ADAL" clId="{44824684-D4CF-7F47-9BD2-6C845CE99878}" dt="2024-12-05T18:26:10.520" v="214" actId="1076"/>
          <ac:picMkLst>
            <pc:docMk/>
            <pc:sldMk cId="3541205905" sldId="274"/>
            <ac:picMk id="10" creationId="{CE86A1F0-173F-935A-2B0F-79929E1CAF51}"/>
          </ac:picMkLst>
        </pc:picChg>
      </pc:sldChg>
      <pc:sldChg chg="add">
        <pc:chgData name="Puttireddi, Uday K" userId="dbbba266-6808-42ea-9adc-994891c85bc6" providerId="ADAL" clId="{44824684-D4CF-7F47-9BD2-6C845CE99878}" dt="2024-12-05T18:51:04.210" v="217" actId="2890"/>
        <pc:sldMkLst>
          <pc:docMk/>
          <pc:sldMk cId="3722237620" sldId="281"/>
        </pc:sldMkLst>
      </pc:sldChg>
      <pc:sldChg chg="addSp delSp modSp add mod ord">
        <pc:chgData name="Puttireddi, Uday K" userId="dbbba266-6808-42ea-9adc-994891c85bc6" providerId="ADAL" clId="{44824684-D4CF-7F47-9BD2-6C845CE99878}" dt="2024-12-05T18:56:42.897" v="233" actId="26606"/>
        <pc:sldMkLst>
          <pc:docMk/>
          <pc:sldMk cId="743269851" sldId="282"/>
        </pc:sldMkLst>
        <pc:spChg chg="mod">
          <ac:chgData name="Puttireddi, Uday K" userId="dbbba266-6808-42ea-9adc-994891c85bc6" providerId="ADAL" clId="{44824684-D4CF-7F47-9BD2-6C845CE99878}" dt="2024-12-05T18:56:42.897" v="233" actId="26606"/>
          <ac:spMkLst>
            <pc:docMk/>
            <pc:sldMk cId="743269851" sldId="282"/>
            <ac:spMk id="2" creationId="{A05A05F2-B21A-BADA-C036-1F7A24892F6D}"/>
          </ac:spMkLst>
        </pc:spChg>
        <pc:spChg chg="add">
          <ac:chgData name="Puttireddi, Uday K" userId="dbbba266-6808-42ea-9adc-994891c85bc6" providerId="ADAL" clId="{44824684-D4CF-7F47-9BD2-6C845CE99878}" dt="2024-12-05T18:56:42.897" v="233" actId="26606"/>
          <ac:spMkLst>
            <pc:docMk/>
            <pc:sldMk cId="743269851" sldId="282"/>
            <ac:spMk id="30" creationId="{990D0034-F768-41E7-85D4-F38C4DE85770}"/>
          </ac:spMkLst>
        </pc:spChg>
        <pc:spChg chg="add">
          <ac:chgData name="Puttireddi, Uday K" userId="dbbba266-6808-42ea-9adc-994891c85bc6" providerId="ADAL" clId="{44824684-D4CF-7F47-9BD2-6C845CE99878}" dt="2024-12-05T18:56:42.897" v="233" actId="26606"/>
          <ac:spMkLst>
            <pc:docMk/>
            <pc:sldMk cId="743269851" sldId="282"/>
            <ac:spMk id="32" creationId="{C4F7E42D-8B5A-4FC8-81CD-9E60171F7FA8}"/>
          </ac:spMkLst>
        </pc:spChg>
        <pc:spChg chg="add">
          <ac:chgData name="Puttireddi, Uday K" userId="dbbba266-6808-42ea-9adc-994891c85bc6" providerId="ADAL" clId="{44824684-D4CF-7F47-9BD2-6C845CE99878}" dt="2024-12-05T18:56:42.897" v="233" actId="26606"/>
          <ac:spMkLst>
            <pc:docMk/>
            <pc:sldMk cId="743269851" sldId="282"/>
            <ac:spMk id="34" creationId="{8C04651D-B9F4-4935-A02D-364153FBDF54}"/>
          </ac:spMkLst>
        </pc:spChg>
        <pc:picChg chg="add mod">
          <ac:chgData name="Puttireddi, Uday K" userId="dbbba266-6808-42ea-9adc-994891c85bc6" providerId="ADAL" clId="{44824684-D4CF-7F47-9BD2-6C845CE99878}" dt="2024-12-05T18:56:42.897" v="233" actId="26606"/>
          <ac:picMkLst>
            <pc:docMk/>
            <pc:sldMk cId="743269851" sldId="282"/>
            <ac:picMk id="11" creationId="{84F25E9F-8964-6C57-40D8-F240F0B77DFB}"/>
          </ac:picMkLst>
        </pc:picChg>
      </pc:sldChg>
    </pc:docChg>
  </pc:docChgLst>
  <pc:docChgLst>
    <pc:chgData name="Basnet, Nimesh" userId="S::mb5810hs@go.minnstate.edu::c0cad4b1-dff5-4d7d-bed9-4b3acb1c8d71" providerId="AD" clId="Web-{5BBBE2E9-EFDF-FAD3-1E1C-8B2E4881FE68}"/>
    <pc:docChg chg="delSld">
      <pc:chgData name="Basnet, Nimesh" userId="S::mb5810hs@go.minnstate.edu::c0cad4b1-dff5-4d7d-bed9-4b3acb1c8d71" providerId="AD" clId="Web-{5BBBE2E9-EFDF-FAD3-1E1C-8B2E4881FE68}" dt="2024-12-05T17:59:20.606" v="0"/>
      <pc:docMkLst>
        <pc:docMk/>
      </pc:docMkLst>
      <pc:sldChg chg="del">
        <pc:chgData name="Basnet, Nimesh" userId="S::mb5810hs@go.minnstate.edu::c0cad4b1-dff5-4d7d-bed9-4b3acb1c8d71" providerId="AD" clId="Web-{5BBBE2E9-EFDF-FAD3-1E1C-8B2E4881FE68}" dt="2024-12-05T17:59:20.606" v="0"/>
        <pc:sldMkLst>
          <pc:docMk/>
          <pc:sldMk cId="3438536931" sldId="271"/>
        </pc:sldMkLst>
      </pc:sldChg>
    </pc:docChg>
  </pc:docChgLst>
  <pc:docChgLst>
    <pc:chgData name="Fischer, Logan M" userId="S::wv5488np@go.minnstate.edu::8ae636cb-0ccb-4caa-9ff5-fb6c672e384f" providerId="AD" clId="Web-{14C7AFC3-6A83-DAE6-EB86-1D42DAD19A87}"/>
    <pc:docChg chg="addSld modSld">
      <pc:chgData name="Fischer, Logan M" userId="S::wv5488np@go.minnstate.edu::8ae636cb-0ccb-4caa-9ff5-fb6c672e384f" providerId="AD" clId="Web-{14C7AFC3-6A83-DAE6-EB86-1D42DAD19A87}" dt="2024-12-05T19:05:12.106" v="144" actId="1076"/>
      <pc:docMkLst>
        <pc:docMk/>
      </pc:docMkLst>
      <pc:sldChg chg="modSp">
        <pc:chgData name="Fischer, Logan M" userId="S::wv5488np@go.minnstate.edu::8ae636cb-0ccb-4caa-9ff5-fb6c672e384f" providerId="AD" clId="Web-{14C7AFC3-6A83-DAE6-EB86-1D42DAD19A87}" dt="2024-12-05T18:28:14.512" v="13" actId="20577"/>
        <pc:sldMkLst>
          <pc:docMk/>
          <pc:sldMk cId="919292202" sldId="256"/>
        </pc:sldMkLst>
        <pc:spChg chg="mod">
          <ac:chgData name="Fischer, Logan M" userId="S::wv5488np@go.minnstate.edu::8ae636cb-0ccb-4caa-9ff5-fb6c672e384f" providerId="AD" clId="Web-{14C7AFC3-6A83-DAE6-EB86-1D42DAD19A87}" dt="2024-12-05T18:28:14.512" v="13" actId="20577"/>
          <ac:spMkLst>
            <pc:docMk/>
            <pc:sldMk cId="919292202" sldId="256"/>
            <ac:spMk id="3" creationId="{DF35569E-00F5-5326-C71F-331BDC1C0BEB}"/>
          </ac:spMkLst>
        </pc:spChg>
      </pc:sldChg>
      <pc:sldChg chg="addSp delSp modSp new">
        <pc:chgData name="Fischer, Logan M" userId="S::wv5488np@go.minnstate.edu::8ae636cb-0ccb-4caa-9ff5-fb6c672e384f" providerId="AD" clId="Web-{14C7AFC3-6A83-DAE6-EB86-1D42DAD19A87}" dt="2024-12-05T18:33:06.548" v="88" actId="20577"/>
        <pc:sldMkLst>
          <pc:docMk/>
          <pc:sldMk cId="4068544604" sldId="276"/>
        </pc:sldMkLst>
        <pc:spChg chg="mod">
          <ac:chgData name="Fischer, Logan M" userId="S::wv5488np@go.minnstate.edu::8ae636cb-0ccb-4caa-9ff5-fb6c672e384f" providerId="AD" clId="Web-{14C7AFC3-6A83-DAE6-EB86-1D42DAD19A87}" dt="2024-12-05T18:33:06.548" v="88" actId="20577"/>
          <ac:spMkLst>
            <pc:docMk/>
            <pc:sldMk cId="4068544604" sldId="276"/>
            <ac:spMk id="2" creationId="{FE95868F-71B5-A64A-A623-0B148ECB9DC7}"/>
          </ac:spMkLst>
        </pc:spChg>
        <pc:picChg chg="add mod ord">
          <ac:chgData name="Fischer, Logan M" userId="S::wv5488np@go.minnstate.edu::8ae636cb-0ccb-4caa-9ff5-fb6c672e384f" providerId="AD" clId="Web-{14C7AFC3-6A83-DAE6-EB86-1D42DAD19A87}" dt="2024-12-05T18:33:01.970" v="83" actId="14100"/>
          <ac:picMkLst>
            <pc:docMk/>
            <pc:sldMk cId="4068544604" sldId="276"/>
            <ac:picMk id="4" creationId="{EE087537-E4C8-CC7E-E98A-717F9B1F242A}"/>
          </ac:picMkLst>
        </pc:picChg>
      </pc:sldChg>
      <pc:sldChg chg="addSp delSp modSp new">
        <pc:chgData name="Fischer, Logan M" userId="S::wv5488np@go.minnstate.edu::8ae636cb-0ccb-4caa-9ff5-fb6c672e384f" providerId="AD" clId="Web-{14C7AFC3-6A83-DAE6-EB86-1D42DAD19A87}" dt="2024-12-05T18:32:47.047" v="80" actId="20577"/>
        <pc:sldMkLst>
          <pc:docMk/>
          <pc:sldMk cId="3879179660" sldId="277"/>
        </pc:sldMkLst>
        <pc:spChg chg="mod">
          <ac:chgData name="Fischer, Logan M" userId="S::wv5488np@go.minnstate.edu::8ae636cb-0ccb-4caa-9ff5-fb6c672e384f" providerId="AD" clId="Web-{14C7AFC3-6A83-DAE6-EB86-1D42DAD19A87}" dt="2024-12-05T18:32:47.047" v="80" actId="20577"/>
          <ac:spMkLst>
            <pc:docMk/>
            <pc:sldMk cId="3879179660" sldId="277"/>
            <ac:spMk id="2" creationId="{500EA248-6946-5683-3C39-9A5900C0E39A}"/>
          </ac:spMkLst>
        </pc:spChg>
        <pc:picChg chg="add mod ord">
          <ac:chgData name="Fischer, Logan M" userId="S::wv5488np@go.minnstate.edu::8ae636cb-0ccb-4caa-9ff5-fb6c672e384f" providerId="AD" clId="Web-{14C7AFC3-6A83-DAE6-EB86-1D42DAD19A87}" dt="2024-12-05T18:32:33.704" v="53" actId="14100"/>
          <ac:picMkLst>
            <pc:docMk/>
            <pc:sldMk cId="3879179660" sldId="277"/>
            <ac:picMk id="4" creationId="{DAAB8438-13B6-BA19-452E-CA07C51FF092}"/>
          </ac:picMkLst>
        </pc:picChg>
      </pc:sldChg>
      <pc:sldChg chg="addSp delSp modSp new">
        <pc:chgData name="Fischer, Logan M" userId="S::wv5488np@go.minnstate.edu::8ae636cb-0ccb-4caa-9ff5-fb6c672e384f" providerId="AD" clId="Web-{14C7AFC3-6A83-DAE6-EB86-1D42DAD19A87}" dt="2024-12-05T18:33:14.720" v="105" actId="20577"/>
        <pc:sldMkLst>
          <pc:docMk/>
          <pc:sldMk cId="332257037" sldId="278"/>
        </pc:sldMkLst>
        <pc:spChg chg="mod">
          <ac:chgData name="Fischer, Logan M" userId="S::wv5488np@go.minnstate.edu::8ae636cb-0ccb-4caa-9ff5-fb6c672e384f" providerId="AD" clId="Web-{14C7AFC3-6A83-DAE6-EB86-1D42DAD19A87}" dt="2024-12-05T18:33:14.720" v="105" actId="20577"/>
          <ac:spMkLst>
            <pc:docMk/>
            <pc:sldMk cId="332257037" sldId="278"/>
            <ac:spMk id="2" creationId="{12007B63-5EF7-EA9C-16F9-24D459B80474}"/>
          </ac:spMkLst>
        </pc:spChg>
        <pc:picChg chg="add mod ord">
          <ac:chgData name="Fischer, Logan M" userId="S::wv5488np@go.minnstate.edu::8ae636cb-0ccb-4caa-9ff5-fb6c672e384f" providerId="AD" clId="Web-{14C7AFC3-6A83-DAE6-EB86-1D42DAD19A87}" dt="2024-12-05T18:32:22.938" v="50" actId="1076"/>
          <ac:picMkLst>
            <pc:docMk/>
            <pc:sldMk cId="332257037" sldId="278"/>
            <ac:picMk id="4" creationId="{1DD60DC2-0E2C-CD82-4FDF-A45088DEFBE9}"/>
          </ac:picMkLst>
        </pc:picChg>
      </pc:sldChg>
      <pc:sldChg chg="addSp delSp modSp new">
        <pc:chgData name="Fischer, Logan M" userId="S::wv5488np@go.minnstate.edu::8ae636cb-0ccb-4caa-9ff5-fb6c672e384f" providerId="AD" clId="Web-{14C7AFC3-6A83-DAE6-EB86-1D42DAD19A87}" dt="2024-12-05T18:36:00.472" v="139" actId="20577"/>
        <pc:sldMkLst>
          <pc:docMk/>
          <pc:sldMk cId="2402726879" sldId="279"/>
        </pc:sldMkLst>
        <pc:spChg chg="mod">
          <ac:chgData name="Fischer, Logan M" userId="S::wv5488np@go.minnstate.edu::8ae636cb-0ccb-4caa-9ff5-fb6c672e384f" providerId="AD" clId="Web-{14C7AFC3-6A83-DAE6-EB86-1D42DAD19A87}" dt="2024-12-05T18:36:00.472" v="139" actId="20577"/>
          <ac:spMkLst>
            <pc:docMk/>
            <pc:sldMk cId="2402726879" sldId="279"/>
            <ac:spMk id="2" creationId="{4A4CD006-BA23-DCC1-8A76-69AC047DD140}"/>
          </ac:spMkLst>
        </pc:spChg>
        <pc:picChg chg="add mod ord">
          <ac:chgData name="Fischer, Logan M" userId="S::wv5488np@go.minnstate.edu::8ae636cb-0ccb-4caa-9ff5-fb6c672e384f" providerId="AD" clId="Web-{14C7AFC3-6A83-DAE6-EB86-1D42DAD19A87}" dt="2024-12-05T18:35:42.300" v="129" actId="1076"/>
          <ac:picMkLst>
            <pc:docMk/>
            <pc:sldMk cId="2402726879" sldId="279"/>
            <ac:picMk id="4" creationId="{E6DC6EEB-9C52-6A55-DA87-9D20AF660EC9}"/>
          </ac:picMkLst>
        </pc:picChg>
        <pc:picChg chg="add mod">
          <ac:chgData name="Fischer, Logan M" userId="S::wv5488np@go.minnstate.edu::8ae636cb-0ccb-4caa-9ff5-fb6c672e384f" providerId="AD" clId="Web-{14C7AFC3-6A83-DAE6-EB86-1D42DAD19A87}" dt="2024-12-05T18:35:45.535" v="130" actId="1076"/>
          <ac:picMkLst>
            <pc:docMk/>
            <pc:sldMk cId="2402726879" sldId="279"/>
            <ac:picMk id="5" creationId="{E141C820-1B20-A8BC-2890-125E4EC42BA3}"/>
          </ac:picMkLst>
        </pc:picChg>
      </pc:sldChg>
      <pc:sldChg chg="addSp delSp modSp">
        <pc:chgData name="Fischer, Logan M" userId="S::wv5488np@go.minnstate.edu::8ae636cb-0ccb-4caa-9ff5-fb6c672e384f" providerId="AD" clId="Web-{14C7AFC3-6A83-DAE6-EB86-1D42DAD19A87}" dt="2024-12-05T19:05:12.106" v="144" actId="1076"/>
        <pc:sldMkLst>
          <pc:docMk/>
          <pc:sldMk cId="3722237620" sldId="281"/>
        </pc:sldMkLst>
        <pc:picChg chg="add mod ord">
          <ac:chgData name="Fischer, Logan M" userId="S::wv5488np@go.minnstate.edu::8ae636cb-0ccb-4caa-9ff5-fb6c672e384f" providerId="AD" clId="Web-{14C7AFC3-6A83-DAE6-EB86-1D42DAD19A87}" dt="2024-12-05T19:05:12.106" v="144" actId="1076"/>
          <ac:picMkLst>
            <pc:docMk/>
            <pc:sldMk cId="3722237620" sldId="281"/>
            <ac:picMk id="4" creationId="{D1D7608B-00DC-21AA-03FB-AFAFA007E086}"/>
          </ac:picMkLst>
        </pc:picChg>
      </pc:sldChg>
    </pc:docChg>
  </pc:docChgLst>
  <pc:docChgLst>
    <pc:chgData name="Basnet, Nimesh" userId="S::mb5810hs@go.minnstate.edu::c0cad4b1-dff5-4d7d-bed9-4b3acb1c8d71" providerId="AD" clId="Web-{1149D194-584D-31D4-E93D-102BD66D5A88}"/>
    <pc:docChg chg="addSld modSld">
      <pc:chgData name="Basnet, Nimesh" userId="S::mb5810hs@go.minnstate.edu::c0cad4b1-dff5-4d7d-bed9-4b3acb1c8d71" providerId="AD" clId="Web-{1149D194-584D-31D4-E93D-102BD66D5A88}" dt="2024-12-05T22:36:25.486" v="565" actId="20577"/>
      <pc:docMkLst>
        <pc:docMk/>
      </pc:docMkLst>
      <pc:sldChg chg="modSp">
        <pc:chgData name="Basnet, Nimesh" userId="S::mb5810hs@go.minnstate.edu::c0cad4b1-dff5-4d7d-bed9-4b3acb1c8d71" providerId="AD" clId="Web-{1149D194-584D-31D4-E93D-102BD66D5A88}" dt="2024-12-05T22:32:10.768" v="502" actId="20577"/>
        <pc:sldMkLst>
          <pc:docMk/>
          <pc:sldMk cId="2943235271" sldId="257"/>
        </pc:sldMkLst>
        <pc:spChg chg="mod">
          <ac:chgData name="Basnet, Nimesh" userId="S::mb5810hs@go.minnstate.edu::c0cad4b1-dff5-4d7d-bed9-4b3acb1c8d71" providerId="AD" clId="Web-{1149D194-584D-31D4-E93D-102BD66D5A88}" dt="2024-12-05T22:32:10.768" v="502" actId="20577"/>
          <ac:spMkLst>
            <pc:docMk/>
            <pc:sldMk cId="2943235271" sldId="257"/>
            <ac:spMk id="2" creationId="{98AA4B72-10F7-B393-154B-D77B7D883554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2:14.768" v="503" actId="20577"/>
        <pc:sldMkLst>
          <pc:docMk/>
          <pc:sldMk cId="2081356091" sldId="258"/>
        </pc:sldMkLst>
        <pc:spChg chg="mod">
          <ac:chgData name="Basnet, Nimesh" userId="S::mb5810hs@go.minnstate.edu::c0cad4b1-dff5-4d7d-bed9-4b3acb1c8d71" providerId="AD" clId="Web-{1149D194-584D-31D4-E93D-102BD66D5A88}" dt="2024-12-05T22:32:14.768" v="503" actId="20577"/>
          <ac:spMkLst>
            <pc:docMk/>
            <pc:sldMk cId="2081356091" sldId="258"/>
            <ac:spMk id="2" creationId="{C3BE9922-678A-6CB0-8382-7AD05E38FF18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6:18.423" v="563" actId="20577"/>
        <pc:sldMkLst>
          <pc:docMk/>
          <pc:sldMk cId="457164594" sldId="259"/>
        </pc:sldMkLst>
        <pc:spChg chg="mod">
          <ac:chgData name="Basnet, Nimesh" userId="S::mb5810hs@go.minnstate.edu::c0cad4b1-dff5-4d7d-bed9-4b3acb1c8d71" providerId="AD" clId="Web-{1149D194-584D-31D4-E93D-102BD66D5A88}" dt="2024-12-05T22:36:18.423" v="563" actId="20577"/>
          <ac:spMkLst>
            <pc:docMk/>
            <pc:sldMk cId="457164594" sldId="259"/>
            <ac:spMk id="2" creationId="{D821504A-E0BF-E6C8-E668-BB7CE2E3ACFA}"/>
          </ac:spMkLst>
        </pc:spChg>
      </pc:sldChg>
      <pc:sldChg chg="addSp delSp modSp">
        <pc:chgData name="Basnet, Nimesh" userId="S::mb5810hs@go.minnstate.edu::c0cad4b1-dff5-4d7d-bed9-4b3acb1c8d71" providerId="AD" clId="Web-{1149D194-584D-31D4-E93D-102BD66D5A88}" dt="2024-12-05T22:35:26.095" v="560"/>
        <pc:sldMkLst>
          <pc:docMk/>
          <pc:sldMk cId="4270139244" sldId="260"/>
        </pc:sldMkLst>
        <pc:spChg chg="mod">
          <ac:chgData name="Basnet, Nimesh" userId="S::mb5810hs@go.minnstate.edu::c0cad4b1-dff5-4d7d-bed9-4b3acb1c8d71" providerId="AD" clId="Web-{1149D194-584D-31D4-E93D-102BD66D5A88}" dt="2024-12-05T22:35:26.095" v="560"/>
          <ac:spMkLst>
            <pc:docMk/>
            <pc:sldMk cId="4270139244" sldId="260"/>
            <ac:spMk id="2" creationId="{B31F4F46-18DA-890F-39A8-AFDDE30C0CB4}"/>
          </ac:spMkLst>
        </pc:spChg>
        <pc:graphicFrameChg chg="mod modGraphic">
          <ac:chgData name="Basnet, Nimesh" userId="S::mb5810hs@go.minnstate.edu::c0cad4b1-dff5-4d7d-bed9-4b3acb1c8d71" providerId="AD" clId="Web-{1149D194-584D-31D4-E93D-102BD66D5A88}" dt="2024-12-05T22:35:26.095" v="560"/>
          <ac:graphicFrameMkLst>
            <pc:docMk/>
            <pc:sldMk cId="4270139244" sldId="260"/>
            <ac:graphicFrameMk id="5" creationId="{F75D8A2B-530D-6AFA-DFF9-DDCCA6D67CF5}"/>
          </ac:graphicFrameMkLst>
        </pc:graphicFrameChg>
      </pc:sldChg>
      <pc:sldChg chg="modSp">
        <pc:chgData name="Basnet, Nimesh" userId="S::mb5810hs@go.minnstate.edu::c0cad4b1-dff5-4d7d-bed9-4b3acb1c8d71" providerId="AD" clId="Web-{1149D194-584D-31D4-E93D-102BD66D5A88}" dt="2024-12-05T22:31:47.674" v="499" actId="14100"/>
        <pc:sldMkLst>
          <pc:docMk/>
          <pc:sldMk cId="2184183890" sldId="262"/>
        </pc:sldMkLst>
        <pc:spChg chg="mod">
          <ac:chgData name="Basnet, Nimesh" userId="S::mb5810hs@go.minnstate.edu::c0cad4b1-dff5-4d7d-bed9-4b3acb1c8d71" providerId="AD" clId="Web-{1149D194-584D-31D4-E93D-102BD66D5A88}" dt="2024-12-05T22:31:10.034" v="462" actId="20577"/>
          <ac:spMkLst>
            <pc:docMk/>
            <pc:sldMk cId="2184183890" sldId="262"/>
            <ac:spMk id="2" creationId="{FFA9AA36-A94E-DE12-1271-6162D1B2411F}"/>
          </ac:spMkLst>
        </pc:spChg>
        <pc:spChg chg="mod">
          <ac:chgData name="Basnet, Nimesh" userId="S::mb5810hs@go.minnstate.edu::c0cad4b1-dff5-4d7d-bed9-4b3acb1c8d71" providerId="AD" clId="Web-{1149D194-584D-31D4-E93D-102BD66D5A88}" dt="2024-12-05T22:31:47.674" v="499" actId="14100"/>
          <ac:spMkLst>
            <pc:docMk/>
            <pc:sldMk cId="2184183890" sldId="262"/>
            <ac:spMk id="3" creationId="{B121A6EE-5304-113D-28C5-8E4142D6E1E9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6:20.501" v="564" actId="20577"/>
        <pc:sldMkLst>
          <pc:docMk/>
          <pc:sldMk cId="1431052632" sldId="263"/>
        </pc:sldMkLst>
        <pc:spChg chg="mod">
          <ac:chgData name="Basnet, Nimesh" userId="S::mb5810hs@go.minnstate.edu::c0cad4b1-dff5-4d7d-bed9-4b3acb1c8d71" providerId="AD" clId="Web-{1149D194-584D-31D4-E93D-102BD66D5A88}" dt="2024-12-05T22:36:20.501" v="564" actId="20577"/>
          <ac:spMkLst>
            <pc:docMk/>
            <pc:sldMk cId="1431052632" sldId="263"/>
            <ac:spMk id="2" creationId="{302A1F1B-FC40-3C01-B8C4-8791492BCD46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6:01.595" v="561" actId="20577"/>
        <pc:sldMkLst>
          <pc:docMk/>
          <pc:sldMk cId="1495658527" sldId="264"/>
        </pc:sldMkLst>
        <pc:spChg chg="mod">
          <ac:chgData name="Basnet, Nimesh" userId="S::mb5810hs@go.minnstate.edu::c0cad4b1-dff5-4d7d-bed9-4b3acb1c8d71" providerId="AD" clId="Web-{1149D194-584D-31D4-E93D-102BD66D5A88}" dt="2024-12-05T22:36:01.595" v="561" actId="20577"/>
          <ac:spMkLst>
            <pc:docMk/>
            <pc:sldMk cId="1495658527" sldId="264"/>
            <ac:spMk id="2" creationId="{886FEE03-DD95-278F-08E4-2D97FAEAB40F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2:03.033" v="500" actId="20577"/>
        <pc:sldMkLst>
          <pc:docMk/>
          <pc:sldMk cId="2792456437" sldId="265"/>
        </pc:sldMkLst>
        <pc:spChg chg="mod">
          <ac:chgData name="Basnet, Nimesh" userId="S::mb5810hs@go.minnstate.edu::c0cad4b1-dff5-4d7d-bed9-4b3acb1c8d71" providerId="AD" clId="Web-{1149D194-584D-31D4-E93D-102BD66D5A88}" dt="2024-12-05T22:32:03.033" v="500" actId="20577"/>
          <ac:spMkLst>
            <pc:docMk/>
            <pc:sldMk cId="2792456437" sldId="265"/>
            <ac:spMk id="2" creationId="{ECA0A25D-BB06-3889-C108-0782551FD093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3:28.736" v="524" actId="20577"/>
        <pc:sldMkLst>
          <pc:docMk/>
          <pc:sldMk cId="690033679" sldId="266"/>
        </pc:sldMkLst>
        <pc:spChg chg="mod">
          <ac:chgData name="Basnet, Nimesh" userId="S::mb5810hs@go.minnstate.edu::c0cad4b1-dff5-4d7d-bed9-4b3acb1c8d71" providerId="AD" clId="Web-{1149D194-584D-31D4-E93D-102BD66D5A88}" dt="2024-12-05T22:33:28.736" v="524" actId="20577"/>
          <ac:spMkLst>
            <pc:docMk/>
            <pc:sldMk cId="690033679" sldId="266"/>
            <ac:spMk id="2" creationId="{FCB213C3-F3B7-4AB4-F760-2DA9366CD009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4:31.658" v="548" actId="20577"/>
        <pc:sldMkLst>
          <pc:docMk/>
          <pc:sldMk cId="2213117502" sldId="267"/>
        </pc:sldMkLst>
        <pc:spChg chg="mod">
          <ac:chgData name="Basnet, Nimesh" userId="S::mb5810hs@go.minnstate.edu::c0cad4b1-dff5-4d7d-bed9-4b3acb1c8d71" providerId="AD" clId="Web-{1149D194-584D-31D4-E93D-102BD66D5A88}" dt="2024-12-05T22:34:31.658" v="548" actId="20577"/>
          <ac:spMkLst>
            <pc:docMk/>
            <pc:sldMk cId="2213117502" sldId="267"/>
            <ac:spMk id="2" creationId="{022340D9-88C5-18E5-AEC0-B95E7848331E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3:23.158" v="522" actId="20577"/>
        <pc:sldMkLst>
          <pc:docMk/>
          <pc:sldMk cId="4164555598" sldId="270"/>
        </pc:sldMkLst>
        <pc:spChg chg="mod">
          <ac:chgData name="Basnet, Nimesh" userId="S::mb5810hs@go.minnstate.edu::c0cad4b1-dff5-4d7d-bed9-4b3acb1c8d71" providerId="AD" clId="Web-{1149D194-584D-31D4-E93D-102BD66D5A88}" dt="2024-12-05T22:33:23.158" v="522" actId="20577"/>
          <ac:spMkLst>
            <pc:docMk/>
            <pc:sldMk cId="4164555598" sldId="270"/>
            <ac:spMk id="2" creationId="{FCB213C3-F3B7-4AB4-F760-2DA9366CD009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3:17.080" v="518" actId="20577"/>
        <pc:sldMkLst>
          <pc:docMk/>
          <pc:sldMk cId="3532851499" sldId="271"/>
        </pc:sldMkLst>
        <pc:spChg chg="mod">
          <ac:chgData name="Basnet, Nimesh" userId="S::mb5810hs@go.minnstate.edu::c0cad4b1-dff5-4d7d-bed9-4b3acb1c8d71" providerId="AD" clId="Web-{1149D194-584D-31D4-E93D-102BD66D5A88}" dt="2024-12-05T22:33:17.080" v="518" actId="20577"/>
          <ac:spMkLst>
            <pc:docMk/>
            <pc:sldMk cId="3532851499" sldId="271"/>
            <ac:spMk id="2" creationId="{9E403D13-8888-2E4F-0EEA-B98CE14F90E6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3:40.893" v="527" actId="20577"/>
        <pc:sldMkLst>
          <pc:docMk/>
          <pc:sldMk cId="2673076430" sldId="272"/>
        </pc:sldMkLst>
        <pc:spChg chg="mod">
          <ac:chgData name="Basnet, Nimesh" userId="S::mb5810hs@go.minnstate.edu::c0cad4b1-dff5-4d7d-bed9-4b3acb1c8d71" providerId="AD" clId="Web-{1149D194-584D-31D4-E93D-102BD66D5A88}" dt="2024-12-05T22:33:40.893" v="527" actId="20577"/>
          <ac:spMkLst>
            <pc:docMk/>
            <pc:sldMk cId="2673076430" sldId="272"/>
            <ac:spMk id="2" creationId="{711F4508-6087-6F9D-54C6-AA5CB982CC0A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3:55.096" v="532" actId="20577"/>
        <pc:sldMkLst>
          <pc:docMk/>
          <pc:sldMk cId="3597985856" sldId="273"/>
        </pc:sldMkLst>
        <pc:spChg chg="mod">
          <ac:chgData name="Basnet, Nimesh" userId="S::mb5810hs@go.minnstate.edu::c0cad4b1-dff5-4d7d-bed9-4b3acb1c8d71" providerId="AD" clId="Web-{1149D194-584D-31D4-E93D-102BD66D5A88}" dt="2024-12-05T22:33:55.096" v="532" actId="20577"/>
          <ac:spMkLst>
            <pc:docMk/>
            <pc:sldMk cId="3597985856" sldId="273"/>
            <ac:spMk id="2" creationId="{4D3D0A28-1E43-2073-BEDE-05C5CBC481B3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4:02.049" v="534" actId="20577"/>
        <pc:sldMkLst>
          <pc:docMk/>
          <pc:sldMk cId="4068544604" sldId="276"/>
        </pc:sldMkLst>
        <pc:spChg chg="mod">
          <ac:chgData name="Basnet, Nimesh" userId="S::mb5810hs@go.minnstate.edu::c0cad4b1-dff5-4d7d-bed9-4b3acb1c8d71" providerId="AD" clId="Web-{1149D194-584D-31D4-E93D-102BD66D5A88}" dt="2024-12-05T22:34:02.049" v="534" actId="20577"/>
          <ac:spMkLst>
            <pc:docMk/>
            <pc:sldMk cId="4068544604" sldId="276"/>
            <ac:spMk id="2" creationId="{FE95868F-71B5-A64A-A623-0B148ECB9DC7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4:23.767" v="546" actId="20577"/>
        <pc:sldMkLst>
          <pc:docMk/>
          <pc:sldMk cId="3879179660" sldId="277"/>
        </pc:sldMkLst>
        <pc:spChg chg="mod">
          <ac:chgData name="Basnet, Nimesh" userId="S::mb5810hs@go.minnstate.edu::c0cad4b1-dff5-4d7d-bed9-4b3acb1c8d71" providerId="AD" clId="Web-{1149D194-584D-31D4-E93D-102BD66D5A88}" dt="2024-12-05T22:34:23.767" v="546" actId="20577"/>
          <ac:spMkLst>
            <pc:docMk/>
            <pc:sldMk cId="3879179660" sldId="277"/>
            <ac:spMk id="2" creationId="{500EA248-6946-5683-3C39-9A5900C0E39A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2:25.627" v="506" actId="20577"/>
        <pc:sldMkLst>
          <pc:docMk/>
          <pc:sldMk cId="4240319263" sldId="280"/>
        </pc:sldMkLst>
        <pc:spChg chg="mod">
          <ac:chgData name="Basnet, Nimesh" userId="S::mb5810hs@go.minnstate.edu::c0cad4b1-dff5-4d7d-bed9-4b3acb1c8d71" providerId="AD" clId="Web-{1149D194-584D-31D4-E93D-102BD66D5A88}" dt="2024-12-05T22:32:25.627" v="506" actId="20577"/>
          <ac:spMkLst>
            <pc:docMk/>
            <pc:sldMk cId="4240319263" sldId="280"/>
            <ac:spMk id="2" creationId="{CCDFD563-6E65-2544-B9A8-07964BC8046C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2:30.627" v="507" actId="20577"/>
        <pc:sldMkLst>
          <pc:docMk/>
          <pc:sldMk cId="3722237620" sldId="281"/>
        </pc:sldMkLst>
        <pc:spChg chg="mod">
          <ac:chgData name="Basnet, Nimesh" userId="S::mb5810hs@go.minnstate.edu::c0cad4b1-dff5-4d7d-bed9-4b3acb1c8d71" providerId="AD" clId="Web-{1149D194-584D-31D4-E93D-102BD66D5A88}" dt="2024-12-05T22:32:30.627" v="507" actId="20577"/>
          <ac:spMkLst>
            <pc:docMk/>
            <pc:sldMk cId="3722237620" sldId="281"/>
            <ac:spMk id="2" creationId="{3A941A57-F4B9-E214-8CD3-0D22B1F9012D}"/>
          </ac:spMkLst>
        </pc:spChg>
      </pc:sldChg>
      <pc:sldChg chg="modSp">
        <pc:chgData name="Basnet, Nimesh" userId="S::mb5810hs@go.minnstate.edu::c0cad4b1-dff5-4d7d-bed9-4b3acb1c8d71" providerId="AD" clId="Web-{1149D194-584D-31D4-E93D-102BD66D5A88}" dt="2024-12-05T22:32:45.455" v="511" actId="20577"/>
        <pc:sldMkLst>
          <pc:docMk/>
          <pc:sldMk cId="2546228510" sldId="284"/>
        </pc:sldMkLst>
        <pc:spChg chg="mod">
          <ac:chgData name="Basnet, Nimesh" userId="S::mb5810hs@go.minnstate.edu::c0cad4b1-dff5-4d7d-bed9-4b3acb1c8d71" providerId="AD" clId="Web-{1149D194-584D-31D4-E93D-102BD66D5A88}" dt="2024-12-05T22:32:45.455" v="511" actId="20577"/>
          <ac:spMkLst>
            <pc:docMk/>
            <pc:sldMk cId="2546228510" sldId="284"/>
            <ac:spMk id="2" creationId="{EBD562F2-2BB0-E1D9-2721-09609CFB8DAC}"/>
          </ac:spMkLst>
        </pc:spChg>
      </pc:sldChg>
      <pc:sldChg chg="addSp delSp modSp add replId">
        <pc:chgData name="Basnet, Nimesh" userId="S::mb5810hs@go.minnstate.edu::c0cad4b1-dff5-4d7d-bed9-4b3acb1c8d71" providerId="AD" clId="Web-{1149D194-584D-31D4-E93D-102BD66D5A88}" dt="2024-12-05T22:32:40.861" v="510" actId="20577"/>
        <pc:sldMkLst>
          <pc:docMk/>
          <pc:sldMk cId="4102586402" sldId="285"/>
        </pc:sldMkLst>
        <pc:spChg chg="mod">
          <ac:chgData name="Basnet, Nimesh" userId="S::mb5810hs@go.minnstate.edu::c0cad4b1-dff5-4d7d-bed9-4b3acb1c8d71" providerId="AD" clId="Web-{1149D194-584D-31D4-E93D-102BD66D5A88}" dt="2024-12-05T22:32:40.861" v="510" actId="20577"/>
          <ac:spMkLst>
            <pc:docMk/>
            <pc:sldMk cId="4102586402" sldId="285"/>
            <ac:spMk id="2" creationId="{EBD562F2-2BB0-E1D9-2721-09609CFB8DAC}"/>
          </ac:spMkLst>
        </pc:spChg>
        <pc:picChg chg="add mod ord">
          <ac:chgData name="Basnet, Nimesh" userId="S::mb5810hs@go.minnstate.edu::c0cad4b1-dff5-4d7d-bed9-4b3acb1c8d71" providerId="AD" clId="Web-{1149D194-584D-31D4-E93D-102BD66D5A88}" dt="2024-12-05T21:37:02.730" v="6" actId="1076"/>
          <ac:picMkLst>
            <pc:docMk/>
            <pc:sldMk cId="4102586402" sldId="285"/>
            <ac:picMk id="5" creationId="{9A784F9A-EAC2-D7D4-ABF7-597AE62003F3}"/>
          </ac:picMkLst>
        </pc:picChg>
      </pc:sldChg>
      <pc:sldChg chg="addSp delSp modSp add replId">
        <pc:chgData name="Basnet, Nimesh" userId="S::mb5810hs@go.minnstate.edu::c0cad4b1-dff5-4d7d-bed9-4b3acb1c8d71" providerId="AD" clId="Web-{1149D194-584D-31D4-E93D-102BD66D5A88}" dt="2024-12-05T22:36:25.486" v="565" actId="20577"/>
        <pc:sldMkLst>
          <pc:docMk/>
          <pc:sldMk cId="3272519121" sldId="286"/>
        </pc:sldMkLst>
        <pc:spChg chg="mod">
          <ac:chgData name="Basnet, Nimesh" userId="S::mb5810hs@go.minnstate.edu::c0cad4b1-dff5-4d7d-bed9-4b3acb1c8d71" providerId="AD" clId="Web-{1149D194-584D-31D4-E93D-102BD66D5A88}" dt="2024-12-05T22:36:25.486" v="565" actId="20577"/>
          <ac:spMkLst>
            <pc:docMk/>
            <pc:sldMk cId="3272519121" sldId="286"/>
            <ac:spMk id="2" creationId="{FFA9AA36-A94E-DE12-1271-6162D1B2411F}"/>
          </ac:spMkLst>
        </pc:spChg>
        <pc:graphicFrameChg chg="add">
          <ac:chgData name="Basnet, Nimesh" userId="S::mb5810hs@go.minnstate.edu::c0cad4b1-dff5-4d7d-bed9-4b3acb1c8d71" providerId="AD" clId="Web-{1149D194-584D-31D4-E93D-102BD66D5A88}" dt="2024-12-05T22:30:30.721" v="458"/>
          <ac:graphicFrameMkLst>
            <pc:docMk/>
            <pc:sldMk cId="3272519121" sldId="286"/>
            <ac:graphicFrameMk id="16" creationId="{0936CC4E-BB40-2EC5-BC89-461A28D4BF32}"/>
          </ac:graphicFrameMkLst>
        </pc:graphicFrameChg>
      </pc:sldChg>
      <pc:sldChg chg="modSp">
        <pc:chgData name="Basnet, Nimesh" userId="S::mb5810hs@go.minnstate.edu::c0cad4b1-dff5-4d7d-bed9-4b3acb1c8d71" providerId="AD" clId="Web-{1149D194-584D-31D4-E93D-102BD66D5A88}" dt="2024-12-05T22:31:07.252" v="461" actId="20577"/>
        <pc:sldMkLst>
          <pc:docMk/>
          <pc:sldMk cId="3851425333" sldId="287"/>
        </pc:sldMkLst>
        <pc:spChg chg="mod">
          <ac:chgData name="Basnet, Nimesh" userId="S::mb5810hs@go.minnstate.edu::c0cad4b1-dff5-4d7d-bed9-4b3acb1c8d71" providerId="AD" clId="Web-{1149D194-584D-31D4-E93D-102BD66D5A88}" dt="2024-12-05T22:31:07.252" v="461" actId="20577"/>
          <ac:spMkLst>
            <pc:docMk/>
            <pc:sldMk cId="3851425333" sldId="287"/>
            <ac:spMk id="2" creationId="{B9972B70-4182-DAC2-5932-FEFCCFFFF450}"/>
          </ac:spMkLst>
        </pc:spChg>
      </pc:sldChg>
    </pc:docChg>
  </pc:docChgLst>
  <pc:docChgLst>
    <pc:chgData name="Woldu, Fanial K" userId="S::xu0382sx@go.minnstate.edu::e0d94c8f-3780-480f-b289-0bd770faad91" providerId="AD" clId="Web-{1B5B3E2E-1AC7-8E3F-3105-FCA59D3C32A4}"/>
    <pc:docChg chg="addSld delSld modSld">
      <pc:chgData name="Woldu, Fanial K" userId="S::xu0382sx@go.minnstate.edu::e0d94c8f-3780-480f-b289-0bd770faad91" providerId="AD" clId="Web-{1B5B3E2E-1AC7-8E3F-3105-FCA59D3C32A4}" dt="2024-12-02T21:33:14.636" v="162"/>
      <pc:docMkLst>
        <pc:docMk/>
      </pc:docMkLst>
      <pc:sldChg chg="addSp delSp modSp mod setBg setClrOvrMap">
        <pc:chgData name="Woldu, Fanial K" userId="S::xu0382sx@go.minnstate.edu::e0d94c8f-3780-480f-b289-0bd770faad91" providerId="AD" clId="Web-{1B5B3E2E-1AC7-8E3F-3105-FCA59D3C32A4}" dt="2024-12-02T20:24:59.990" v="161" actId="20577"/>
        <pc:sldMkLst>
          <pc:docMk/>
          <pc:sldMk cId="919292202" sldId="256"/>
        </pc:sldMkLst>
        <pc:spChg chg="mod">
          <ac:chgData name="Woldu, Fanial K" userId="S::xu0382sx@go.minnstate.edu::e0d94c8f-3780-480f-b289-0bd770faad91" providerId="AD" clId="Web-{1B5B3E2E-1AC7-8E3F-3105-FCA59D3C32A4}" dt="2024-12-02T20:21:10.767" v="119"/>
          <ac:spMkLst>
            <pc:docMk/>
            <pc:sldMk cId="919292202" sldId="256"/>
            <ac:spMk id="2" creationId="{D813B262-C7AA-D4DD-EB96-AE11A1823950}"/>
          </ac:spMkLst>
        </pc:spChg>
        <pc:spChg chg="mod">
          <ac:chgData name="Woldu, Fanial K" userId="S::xu0382sx@go.minnstate.edu::e0d94c8f-3780-480f-b289-0bd770faad91" providerId="AD" clId="Web-{1B5B3E2E-1AC7-8E3F-3105-FCA59D3C32A4}" dt="2024-12-02T20:24:59.990" v="161" actId="20577"/>
          <ac:spMkLst>
            <pc:docMk/>
            <pc:sldMk cId="919292202" sldId="256"/>
            <ac:spMk id="3" creationId="{DF35569E-00F5-5326-C71F-331BDC1C0BEB}"/>
          </ac:spMkLst>
        </pc:spChg>
        <pc:picChg chg="add mod">
          <ac:chgData name="Woldu, Fanial K" userId="S::xu0382sx@go.minnstate.edu::e0d94c8f-3780-480f-b289-0bd770faad91" providerId="AD" clId="Web-{1B5B3E2E-1AC7-8E3F-3105-FCA59D3C32A4}" dt="2024-12-02T20:21:10.767" v="119"/>
          <ac:picMkLst>
            <pc:docMk/>
            <pc:sldMk cId="919292202" sldId="256"/>
            <ac:picMk id="5" creationId="{28870598-BBF2-9138-39C6-35E5007E26D1}"/>
          </ac:picMkLst>
        </pc:picChg>
      </pc:sldChg>
      <pc:sldChg chg="modSp new">
        <pc:chgData name="Woldu, Fanial K" userId="S::xu0382sx@go.minnstate.edu::e0d94c8f-3780-480f-b289-0bd770faad91" providerId="AD" clId="Web-{1B5B3E2E-1AC7-8E3F-3105-FCA59D3C32A4}" dt="2024-12-02T20:22:30.332" v="128" actId="20577"/>
        <pc:sldMkLst>
          <pc:docMk/>
          <pc:sldMk cId="2943235271" sldId="257"/>
        </pc:sldMkLst>
        <pc:spChg chg="mod">
          <ac:chgData name="Woldu, Fanial K" userId="S::xu0382sx@go.minnstate.edu::e0d94c8f-3780-480f-b289-0bd770faad91" providerId="AD" clId="Web-{1B5B3E2E-1AC7-8E3F-3105-FCA59D3C32A4}" dt="2024-12-02T20:22:30.332" v="128" actId="20577"/>
          <ac:spMkLst>
            <pc:docMk/>
            <pc:sldMk cId="2943235271" sldId="257"/>
            <ac:spMk id="2" creationId="{98AA4B72-10F7-B393-154B-D77B7D883554}"/>
          </ac:spMkLst>
        </pc:spChg>
      </pc:sldChg>
      <pc:sldChg chg="modSp new">
        <pc:chgData name="Woldu, Fanial K" userId="S::xu0382sx@go.minnstate.edu::e0d94c8f-3780-480f-b289-0bd770faad91" providerId="AD" clId="Web-{1B5B3E2E-1AC7-8E3F-3105-FCA59D3C32A4}" dt="2024-12-02T20:19:15.732" v="70" actId="20577"/>
        <pc:sldMkLst>
          <pc:docMk/>
          <pc:sldMk cId="2081356091" sldId="258"/>
        </pc:sldMkLst>
        <pc:spChg chg="mod">
          <ac:chgData name="Woldu, Fanial K" userId="S::xu0382sx@go.minnstate.edu::e0d94c8f-3780-480f-b289-0bd770faad91" providerId="AD" clId="Web-{1B5B3E2E-1AC7-8E3F-3105-FCA59D3C32A4}" dt="2024-12-02T20:19:15.732" v="70" actId="20577"/>
          <ac:spMkLst>
            <pc:docMk/>
            <pc:sldMk cId="2081356091" sldId="258"/>
            <ac:spMk id="2" creationId="{C3BE9922-678A-6CB0-8382-7AD05E38FF18}"/>
          </ac:spMkLst>
        </pc:spChg>
      </pc:sldChg>
      <pc:sldChg chg="modSp new">
        <pc:chgData name="Woldu, Fanial K" userId="S::xu0382sx@go.minnstate.edu::e0d94c8f-3780-480f-b289-0bd770faad91" providerId="AD" clId="Web-{1B5B3E2E-1AC7-8E3F-3105-FCA59D3C32A4}" dt="2024-12-02T20:23:13.427" v="138" actId="20577"/>
        <pc:sldMkLst>
          <pc:docMk/>
          <pc:sldMk cId="457164594" sldId="259"/>
        </pc:sldMkLst>
        <pc:spChg chg="mod">
          <ac:chgData name="Woldu, Fanial K" userId="S::xu0382sx@go.minnstate.edu::e0d94c8f-3780-480f-b289-0bd770faad91" providerId="AD" clId="Web-{1B5B3E2E-1AC7-8E3F-3105-FCA59D3C32A4}" dt="2024-12-02T20:23:13.427" v="138" actId="20577"/>
          <ac:spMkLst>
            <pc:docMk/>
            <pc:sldMk cId="457164594" sldId="259"/>
            <ac:spMk id="2" creationId="{D821504A-E0BF-E6C8-E668-BB7CE2E3ACFA}"/>
          </ac:spMkLst>
        </pc:spChg>
      </pc:sldChg>
      <pc:sldChg chg="modSp new">
        <pc:chgData name="Woldu, Fanial K" userId="S::xu0382sx@go.minnstate.edu::e0d94c8f-3780-480f-b289-0bd770faad91" providerId="AD" clId="Web-{1B5B3E2E-1AC7-8E3F-3105-FCA59D3C32A4}" dt="2024-12-02T20:24:06.397" v="145" actId="20577"/>
        <pc:sldMkLst>
          <pc:docMk/>
          <pc:sldMk cId="4270139244" sldId="260"/>
        </pc:sldMkLst>
        <pc:spChg chg="mod">
          <ac:chgData name="Woldu, Fanial K" userId="S::xu0382sx@go.minnstate.edu::e0d94c8f-3780-480f-b289-0bd770faad91" providerId="AD" clId="Web-{1B5B3E2E-1AC7-8E3F-3105-FCA59D3C32A4}" dt="2024-12-02T20:24:06.397" v="145" actId="20577"/>
          <ac:spMkLst>
            <pc:docMk/>
            <pc:sldMk cId="4270139244" sldId="260"/>
            <ac:spMk id="2" creationId="{B31F4F46-18DA-890F-39A8-AFDDE30C0CB4}"/>
          </ac:spMkLst>
        </pc:spChg>
      </pc:sldChg>
      <pc:sldChg chg="new del">
        <pc:chgData name="Woldu, Fanial K" userId="S::xu0382sx@go.minnstate.edu::e0d94c8f-3780-480f-b289-0bd770faad91" providerId="AD" clId="Web-{1B5B3E2E-1AC7-8E3F-3105-FCA59D3C32A4}" dt="2024-12-02T20:24:16.473" v="147"/>
        <pc:sldMkLst>
          <pc:docMk/>
          <pc:sldMk cId="3417224810" sldId="261"/>
        </pc:sldMkLst>
      </pc:sldChg>
      <pc:sldChg chg="new">
        <pc:chgData name="Woldu, Fanial K" userId="S::xu0382sx@go.minnstate.edu::e0d94c8f-3780-480f-b289-0bd770faad91" providerId="AD" clId="Web-{1B5B3E2E-1AC7-8E3F-3105-FCA59D3C32A4}" dt="2024-12-02T21:33:14.636" v="162"/>
        <pc:sldMkLst>
          <pc:docMk/>
          <pc:sldMk cId="3739433511" sldId="261"/>
        </pc:sldMkLst>
      </pc:sldChg>
    </pc:docChg>
  </pc:docChgLst>
  <pc:docChgLst>
    <pc:chgData name="Woldu, Fanial K" userId="S::xu0382sx@go.minnstate.edu::e0d94c8f-3780-480f-b289-0bd770faad91" providerId="AD" clId="Web-{2420C95F-5BFA-74D3-3244-8E730C82AE66}"/>
    <pc:docChg chg="modSld">
      <pc:chgData name="Woldu, Fanial K" userId="S::xu0382sx@go.minnstate.edu::e0d94c8f-3780-480f-b289-0bd770faad91" providerId="AD" clId="Web-{2420C95F-5BFA-74D3-3244-8E730C82AE66}" dt="2024-12-07T05:52:45.310" v="12" actId="20577"/>
      <pc:docMkLst>
        <pc:docMk/>
      </pc:docMkLst>
      <pc:sldChg chg="modSp">
        <pc:chgData name="Woldu, Fanial K" userId="S::xu0382sx@go.minnstate.edu::e0d94c8f-3780-480f-b289-0bd770faad91" providerId="AD" clId="Web-{2420C95F-5BFA-74D3-3244-8E730C82AE66}" dt="2024-12-05T22:34:51.094" v="2" actId="20577"/>
        <pc:sldMkLst>
          <pc:docMk/>
          <pc:sldMk cId="3739433511" sldId="261"/>
        </pc:sldMkLst>
        <pc:spChg chg="mod">
          <ac:chgData name="Woldu, Fanial K" userId="S::xu0382sx@go.minnstate.edu::e0d94c8f-3780-480f-b289-0bd770faad91" providerId="AD" clId="Web-{2420C95F-5BFA-74D3-3244-8E730C82AE66}" dt="2024-12-05T22:34:51.094" v="2" actId="20577"/>
          <ac:spMkLst>
            <pc:docMk/>
            <pc:sldMk cId="3739433511" sldId="261"/>
            <ac:spMk id="2" creationId="{A5D75A80-122A-B185-79DD-9F12EEB03F1E}"/>
          </ac:spMkLst>
        </pc:spChg>
      </pc:sldChg>
      <pc:sldChg chg="modSp">
        <pc:chgData name="Woldu, Fanial K" userId="S::xu0382sx@go.minnstate.edu::e0d94c8f-3780-480f-b289-0bd770faad91" providerId="AD" clId="Web-{2420C95F-5BFA-74D3-3244-8E730C82AE66}" dt="2024-12-05T22:34:46.078" v="1" actId="20577"/>
        <pc:sldMkLst>
          <pc:docMk/>
          <pc:sldMk cId="1495658527" sldId="264"/>
        </pc:sldMkLst>
        <pc:spChg chg="mod">
          <ac:chgData name="Woldu, Fanial K" userId="S::xu0382sx@go.minnstate.edu::e0d94c8f-3780-480f-b289-0bd770faad91" providerId="AD" clId="Web-{2420C95F-5BFA-74D3-3244-8E730C82AE66}" dt="2024-12-05T22:34:46.078" v="1" actId="20577"/>
          <ac:spMkLst>
            <pc:docMk/>
            <pc:sldMk cId="1495658527" sldId="264"/>
            <ac:spMk id="2" creationId="{886FEE03-DD95-278F-08E4-2D97FAEAB40F}"/>
          </ac:spMkLst>
        </pc:spChg>
      </pc:sldChg>
      <pc:sldChg chg="modSp">
        <pc:chgData name="Woldu, Fanial K" userId="S::xu0382sx@go.minnstate.edu::e0d94c8f-3780-480f-b289-0bd770faad91" providerId="AD" clId="Web-{2420C95F-5BFA-74D3-3244-8E730C82AE66}" dt="2024-12-07T05:52:45.310" v="12" actId="20577"/>
        <pc:sldMkLst>
          <pc:docMk/>
          <pc:sldMk cId="2792456437" sldId="265"/>
        </pc:sldMkLst>
        <pc:spChg chg="mod">
          <ac:chgData name="Woldu, Fanial K" userId="S::xu0382sx@go.minnstate.edu::e0d94c8f-3780-480f-b289-0bd770faad91" providerId="AD" clId="Web-{2420C95F-5BFA-74D3-3244-8E730C82AE66}" dt="2024-12-07T05:52:45.310" v="12" actId="20577"/>
          <ac:spMkLst>
            <pc:docMk/>
            <pc:sldMk cId="2792456437" sldId="265"/>
            <ac:spMk id="3" creationId="{CA9A8606-B847-5A35-E733-4EBA120120E8}"/>
          </ac:spMkLst>
        </pc:spChg>
      </pc:sldChg>
      <pc:sldChg chg="modSp">
        <pc:chgData name="Woldu, Fanial K" userId="S::xu0382sx@go.minnstate.edu::e0d94c8f-3780-480f-b289-0bd770faad91" providerId="AD" clId="Web-{2420C95F-5BFA-74D3-3244-8E730C82AE66}" dt="2024-12-05T22:35:27.283" v="6" actId="20577"/>
        <pc:sldMkLst>
          <pc:docMk/>
          <pc:sldMk cId="1976040119" sldId="268"/>
        </pc:sldMkLst>
        <pc:spChg chg="mod">
          <ac:chgData name="Woldu, Fanial K" userId="S::xu0382sx@go.minnstate.edu::e0d94c8f-3780-480f-b289-0bd770faad91" providerId="AD" clId="Web-{2420C95F-5BFA-74D3-3244-8E730C82AE66}" dt="2024-12-05T22:35:27.283" v="6" actId="20577"/>
          <ac:spMkLst>
            <pc:docMk/>
            <pc:sldMk cId="1976040119" sldId="268"/>
            <ac:spMk id="2" creationId="{AF74C1D8-880A-25F0-82D4-8BF99FD0A2DC}"/>
          </ac:spMkLst>
        </pc:spChg>
      </pc:sldChg>
      <pc:sldChg chg="modSp">
        <pc:chgData name="Woldu, Fanial K" userId="S::xu0382sx@go.minnstate.edu::e0d94c8f-3780-480f-b289-0bd770faad91" providerId="AD" clId="Web-{2420C95F-5BFA-74D3-3244-8E730C82AE66}" dt="2024-12-05T22:34:56.500" v="3" actId="20577"/>
        <pc:sldMkLst>
          <pc:docMk/>
          <pc:sldMk cId="3471158795" sldId="269"/>
        </pc:sldMkLst>
        <pc:spChg chg="mod">
          <ac:chgData name="Woldu, Fanial K" userId="S::xu0382sx@go.minnstate.edu::e0d94c8f-3780-480f-b289-0bd770faad91" providerId="AD" clId="Web-{2420C95F-5BFA-74D3-3244-8E730C82AE66}" dt="2024-12-05T22:34:56.500" v="3" actId="20577"/>
          <ac:spMkLst>
            <pc:docMk/>
            <pc:sldMk cId="3471158795" sldId="269"/>
            <ac:spMk id="2" creationId="{AF74C1D8-880A-25F0-82D4-8BF99FD0A2DC}"/>
          </ac:spMkLst>
        </pc:spChg>
      </pc:sldChg>
      <pc:sldChg chg="modSp">
        <pc:chgData name="Woldu, Fanial K" userId="S::xu0382sx@go.minnstate.edu::e0d94c8f-3780-480f-b289-0bd770faad91" providerId="AD" clId="Web-{2420C95F-5BFA-74D3-3244-8E730C82AE66}" dt="2024-12-05T22:35:16.048" v="5" actId="20577"/>
        <pc:sldMkLst>
          <pc:docMk/>
          <pc:sldMk cId="3541205905" sldId="274"/>
        </pc:sldMkLst>
        <pc:spChg chg="mod">
          <ac:chgData name="Woldu, Fanial K" userId="S::xu0382sx@go.minnstate.edu::e0d94c8f-3780-480f-b289-0bd770faad91" providerId="AD" clId="Web-{2420C95F-5BFA-74D3-3244-8E730C82AE66}" dt="2024-12-05T22:35:16.048" v="5" actId="20577"/>
          <ac:spMkLst>
            <pc:docMk/>
            <pc:sldMk cId="3541205905" sldId="274"/>
            <ac:spMk id="2" creationId="{47C928A3-E7FC-71D5-3ACD-EF83960DB3F7}"/>
          </ac:spMkLst>
        </pc:spChg>
      </pc:sldChg>
      <pc:sldChg chg="modSp">
        <pc:chgData name="Woldu, Fanial K" userId="S::xu0382sx@go.minnstate.edu::e0d94c8f-3780-480f-b289-0bd770faad91" providerId="AD" clId="Web-{2420C95F-5BFA-74D3-3244-8E730C82AE66}" dt="2024-12-05T22:35:03.313" v="4" actId="20577"/>
        <pc:sldMkLst>
          <pc:docMk/>
          <pc:sldMk cId="2402726879" sldId="279"/>
        </pc:sldMkLst>
        <pc:spChg chg="mod">
          <ac:chgData name="Woldu, Fanial K" userId="S::xu0382sx@go.minnstate.edu::e0d94c8f-3780-480f-b289-0bd770faad91" providerId="AD" clId="Web-{2420C95F-5BFA-74D3-3244-8E730C82AE66}" dt="2024-12-05T22:35:03.313" v="4" actId="20577"/>
          <ac:spMkLst>
            <pc:docMk/>
            <pc:sldMk cId="2402726879" sldId="279"/>
            <ac:spMk id="2" creationId="{4A4CD006-BA23-DCC1-8A76-69AC047DD140}"/>
          </ac:spMkLst>
        </pc:spChg>
      </pc:sldChg>
      <pc:sldChg chg="addSp modSp">
        <pc:chgData name="Woldu, Fanial K" userId="S::xu0382sx@go.minnstate.edu::e0d94c8f-3780-480f-b289-0bd770faad91" providerId="AD" clId="Web-{2420C95F-5BFA-74D3-3244-8E730C82AE66}" dt="2024-12-07T05:49:50.576" v="10" actId="20577"/>
        <pc:sldMkLst>
          <pc:docMk/>
          <pc:sldMk cId="3851425333" sldId="287"/>
        </pc:sldMkLst>
        <pc:spChg chg="mod">
          <ac:chgData name="Woldu, Fanial K" userId="S::xu0382sx@go.minnstate.edu::e0d94c8f-3780-480f-b289-0bd770faad91" providerId="AD" clId="Web-{2420C95F-5BFA-74D3-3244-8E730C82AE66}" dt="2024-12-05T22:33:34.607" v="0"/>
          <ac:spMkLst>
            <pc:docMk/>
            <pc:sldMk cId="3851425333" sldId="287"/>
            <ac:spMk id="2" creationId="{B9972B70-4182-DAC2-5932-FEFCCFFFF450}"/>
          </ac:spMkLst>
        </pc:spChg>
        <pc:spChg chg="add">
          <ac:chgData name="Woldu, Fanial K" userId="S::xu0382sx@go.minnstate.edu::e0d94c8f-3780-480f-b289-0bd770faad91" providerId="AD" clId="Web-{2420C95F-5BFA-74D3-3244-8E730C82AE66}" dt="2024-12-05T22:33:34.607" v="0"/>
          <ac:spMkLst>
            <pc:docMk/>
            <pc:sldMk cId="3851425333" sldId="287"/>
            <ac:spMk id="12" creationId="{F9E80720-23E6-4B89-B77E-04A7689F1BA8}"/>
          </ac:spMkLst>
        </pc:spChg>
        <pc:spChg chg="add">
          <ac:chgData name="Woldu, Fanial K" userId="S::xu0382sx@go.minnstate.edu::e0d94c8f-3780-480f-b289-0bd770faad91" providerId="AD" clId="Web-{2420C95F-5BFA-74D3-3244-8E730C82AE66}" dt="2024-12-05T22:33:34.607" v="0"/>
          <ac:spMkLst>
            <pc:docMk/>
            <pc:sldMk cId="3851425333" sldId="287"/>
            <ac:spMk id="14" creationId="{CD1D3CA1-3EB6-41F3-A419-8424B56BE63A}"/>
          </ac:spMkLst>
        </pc:spChg>
        <pc:spChg chg="add">
          <ac:chgData name="Woldu, Fanial K" userId="S::xu0382sx@go.minnstate.edu::e0d94c8f-3780-480f-b289-0bd770faad91" providerId="AD" clId="Web-{2420C95F-5BFA-74D3-3244-8E730C82AE66}" dt="2024-12-05T22:33:34.607" v="0"/>
          <ac:spMkLst>
            <pc:docMk/>
            <pc:sldMk cId="3851425333" sldId="287"/>
            <ac:spMk id="16" creationId="{4D87F7B2-AA36-4B58-BC2C-1BBA135E8B6B}"/>
          </ac:spMkLst>
        </pc:spChg>
        <pc:graphicFrameChg chg="mod modGraphic">
          <ac:chgData name="Woldu, Fanial K" userId="S::xu0382sx@go.minnstate.edu::e0d94c8f-3780-480f-b289-0bd770faad91" providerId="AD" clId="Web-{2420C95F-5BFA-74D3-3244-8E730C82AE66}" dt="2024-12-07T05:49:50.576" v="10" actId="20577"/>
          <ac:graphicFrameMkLst>
            <pc:docMk/>
            <pc:sldMk cId="3851425333" sldId="287"/>
            <ac:graphicFrameMk id="7" creationId="{D142F437-522D-7AB6-30D6-983A4385984A}"/>
          </ac:graphicFrameMkLst>
        </pc:graphicFrameChg>
      </pc:sldChg>
    </pc:docChg>
  </pc:docChgLst>
  <pc:docChgLst>
    <pc:chgData name="Shakeel, Annus" userId="S::zr2838ug@go.minnstate.edu::23c7c59d-5584-4308-8f0c-fd5f735f6b78" providerId="AD" clId="Web-{7BD6F3E3-9A52-4153-A519-01CAA5F49FF1}"/>
    <pc:docChg chg="modSld">
      <pc:chgData name="Shakeel, Annus" userId="S::zr2838ug@go.minnstate.edu::23c7c59d-5584-4308-8f0c-fd5f735f6b78" providerId="AD" clId="Web-{7BD6F3E3-9A52-4153-A519-01CAA5F49FF1}" dt="2024-12-05T22:24:13.627" v="3" actId="1076"/>
      <pc:docMkLst>
        <pc:docMk/>
      </pc:docMkLst>
      <pc:sldChg chg="modSp">
        <pc:chgData name="Shakeel, Annus" userId="S::zr2838ug@go.minnstate.edu::23c7c59d-5584-4308-8f0c-fd5f735f6b78" providerId="AD" clId="Web-{7BD6F3E3-9A52-4153-A519-01CAA5F49FF1}" dt="2024-12-05T22:24:13.627" v="3" actId="1076"/>
        <pc:sldMkLst>
          <pc:docMk/>
          <pc:sldMk cId="1431052632" sldId="263"/>
        </pc:sldMkLst>
        <pc:graphicFrameChg chg="mod">
          <ac:chgData name="Shakeel, Annus" userId="S::zr2838ug@go.minnstate.edu::23c7c59d-5584-4308-8f0c-fd5f735f6b78" providerId="AD" clId="Web-{7BD6F3E3-9A52-4153-A519-01CAA5F49FF1}" dt="2024-12-05T22:24:13.627" v="3" actId="1076"/>
          <ac:graphicFrameMkLst>
            <pc:docMk/>
            <pc:sldMk cId="1431052632" sldId="263"/>
            <ac:graphicFrameMk id="5" creationId="{D5009409-B304-F64B-A376-5C3DFA276827}"/>
          </ac:graphicFrameMkLst>
        </pc:graphicFrameChg>
      </pc:sldChg>
    </pc:docChg>
  </pc:docChgLst>
  <pc:docChgLst>
    <pc:chgData name="Basnet, Nimesh" userId="S::mb5810hs@go.minnstate.edu::c0cad4b1-dff5-4d7d-bed9-4b3acb1c8d71" providerId="AD" clId="Web-{37F2B8A2-55B5-4684-81CD-3449ACAECFB5}"/>
    <pc:docChg chg="modSld">
      <pc:chgData name="Basnet, Nimesh" userId="S::mb5810hs@go.minnstate.edu::c0cad4b1-dff5-4d7d-bed9-4b3acb1c8d71" providerId="AD" clId="Web-{37F2B8A2-55B5-4684-81CD-3449ACAECFB5}" dt="2024-12-05T16:53:28.939" v="18" actId="14100"/>
      <pc:docMkLst>
        <pc:docMk/>
      </pc:docMkLst>
      <pc:sldChg chg="addSp delSp modSp">
        <pc:chgData name="Basnet, Nimesh" userId="S::mb5810hs@go.minnstate.edu::c0cad4b1-dff5-4d7d-bed9-4b3acb1c8d71" providerId="AD" clId="Web-{37F2B8A2-55B5-4684-81CD-3449ACAECFB5}" dt="2024-12-05T16:53:28.939" v="18" actId="14100"/>
        <pc:sldMkLst>
          <pc:docMk/>
          <pc:sldMk cId="3471158795" sldId="269"/>
        </pc:sldMkLst>
        <pc:spChg chg="mod">
          <ac:chgData name="Basnet, Nimesh" userId="S::mb5810hs@go.minnstate.edu::c0cad4b1-dff5-4d7d-bed9-4b3acb1c8d71" providerId="AD" clId="Web-{37F2B8A2-55B5-4684-81CD-3449ACAECFB5}" dt="2024-12-05T16:51:27.956" v="4" actId="20577"/>
          <ac:spMkLst>
            <pc:docMk/>
            <pc:sldMk cId="3471158795" sldId="269"/>
            <ac:spMk id="2" creationId="{AF74C1D8-880A-25F0-82D4-8BF99FD0A2DC}"/>
          </ac:spMkLst>
        </pc:spChg>
        <pc:picChg chg="add mod ord">
          <ac:chgData name="Basnet, Nimesh" userId="S::mb5810hs@go.minnstate.edu::c0cad4b1-dff5-4d7d-bed9-4b3acb1c8d71" providerId="AD" clId="Web-{37F2B8A2-55B5-4684-81CD-3449ACAECFB5}" dt="2024-12-05T16:52:04.893" v="9" actId="1076"/>
          <ac:picMkLst>
            <pc:docMk/>
            <pc:sldMk cId="3471158795" sldId="269"/>
            <ac:picMk id="9" creationId="{043DB9F9-1A22-2B62-3016-7F8BB1B9BB10}"/>
          </ac:picMkLst>
        </pc:picChg>
        <pc:picChg chg="add mod">
          <ac:chgData name="Basnet, Nimesh" userId="S::mb5810hs@go.minnstate.edu::c0cad4b1-dff5-4d7d-bed9-4b3acb1c8d71" providerId="AD" clId="Web-{37F2B8A2-55B5-4684-81CD-3449ACAECFB5}" dt="2024-12-05T16:53:28.939" v="18" actId="14100"/>
          <ac:picMkLst>
            <pc:docMk/>
            <pc:sldMk cId="3471158795" sldId="269"/>
            <ac:picMk id="11" creationId="{44131767-FC52-7437-FFE5-B500D5391FD0}"/>
          </ac:picMkLst>
        </pc:picChg>
      </pc:sldChg>
    </pc:docChg>
  </pc:docChgLst>
  <pc:docChgLst>
    <pc:chgData name="Woldu, Fanial K" userId="S::xu0382sx@go.minnstate.edu::e0d94c8f-3780-480f-b289-0bd770faad91" providerId="AD" clId="Web-{5AF1FAF7-EFC8-3574-AE92-033DE1A52351}"/>
    <pc:docChg chg="addSld delSld modSld sldOrd addMainMaster delMainMaster">
      <pc:chgData name="Woldu, Fanial K" userId="S::xu0382sx@go.minnstate.edu::e0d94c8f-3780-480f-b289-0bd770faad91" providerId="AD" clId="Web-{5AF1FAF7-EFC8-3574-AE92-033DE1A52351}" dt="2024-12-05T22:30:43.317" v="1975" actId="20577"/>
      <pc:docMkLst>
        <pc:docMk/>
      </pc:docMkLst>
      <pc:sldChg chg="delSp modSp mod modClrScheme delDesignElem chgLayout">
        <pc:chgData name="Woldu, Fanial K" userId="S::xu0382sx@go.minnstate.edu::e0d94c8f-3780-480f-b289-0bd770faad91" providerId="AD" clId="Web-{5AF1FAF7-EFC8-3574-AE92-033DE1A52351}" dt="2024-12-05T19:38:58.093" v="1559" actId="20577"/>
        <pc:sldMkLst>
          <pc:docMk/>
          <pc:sldMk cId="919292202" sldId="256"/>
        </pc:sldMkLst>
        <pc:spChg chg="mod ord">
          <ac:chgData name="Woldu, Fanial K" userId="S::xu0382sx@go.minnstate.edu::e0d94c8f-3780-480f-b289-0bd770faad91" providerId="AD" clId="Web-{5AF1FAF7-EFC8-3574-AE92-033DE1A52351}" dt="2024-12-04T19:08:15.894" v="8"/>
          <ac:spMkLst>
            <pc:docMk/>
            <pc:sldMk cId="919292202" sldId="256"/>
            <ac:spMk id="2" creationId="{D813B262-C7AA-D4DD-EB96-AE11A1823950}"/>
          </ac:spMkLst>
        </pc:spChg>
        <pc:spChg chg="mod ord">
          <ac:chgData name="Woldu, Fanial K" userId="S::xu0382sx@go.minnstate.edu::e0d94c8f-3780-480f-b289-0bd770faad91" providerId="AD" clId="Web-{5AF1FAF7-EFC8-3574-AE92-033DE1A52351}" dt="2024-12-05T19:38:58.093" v="1559" actId="20577"/>
          <ac:spMkLst>
            <pc:docMk/>
            <pc:sldMk cId="919292202" sldId="256"/>
            <ac:spMk id="3" creationId="{DF35569E-00F5-5326-C71F-331BDC1C0BEB}"/>
          </ac:spMkLst>
        </pc:spChg>
      </pc:sldChg>
      <pc:sldChg chg="addSp delSp modSp mod setBg modClrScheme chgLayout">
        <pc:chgData name="Woldu, Fanial K" userId="S::xu0382sx@go.minnstate.edu::e0d94c8f-3780-480f-b289-0bd770faad91" providerId="AD" clId="Web-{5AF1FAF7-EFC8-3574-AE92-033DE1A52351}" dt="2024-12-04T19:21:16.534" v="165"/>
        <pc:sldMkLst>
          <pc:docMk/>
          <pc:sldMk cId="2943235271" sldId="257"/>
        </pc:sldMkLst>
        <pc:spChg chg="mod ord">
          <ac:chgData name="Woldu, Fanial K" userId="S::xu0382sx@go.minnstate.edu::e0d94c8f-3780-480f-b289-0bd770faad91" providerId="AD" clId="Web-{5AF1FAF7-EFC8-3574-AE92-033DE1A52351}" dt="2024-12-04T19:21:16.534" v="165"/>
          <ac:spMkLst>
            <pc:docMk/>
            <pc:sldMk cId="2943235271" sldId="257"/>
            <ac:spMk id="2" creationId="{98AA4B72-10F7-B393-154B-D77B7D883554}"/>
          </ac:spMkLst>
        </pc:spChg>
        <pc:picChg chg="add mod ord">
          <ac:chgData name="Woldu, Fanial K" userId="S::xu0382sx@go.minnstate.edu::e0d94c8f-3780-480f-b289-0bd770faad91" providerId="AD" clId="Web-{5AF1FAF7-EFC8-3574-AE92-033DE1A52351}" dt="2024-12-04T19:21:16.534" v="165"/>
          <ac:picMkLst>
            <pc:docMk/>
            <pc:sldMk cId="2943235271" sldId="257"/>
            <ac:picMk id="4" creationId="{09F40A8E-6FC2-4DD8-5D7B-8700F30257D0}"/>
          </ac:picMkLst>
        </pc:picChg>
        <pc:picChg chg="add mod">
          <ac:chgData name="Woldu, Fanial K" userId="S::xu0382sx@go.minnstate.edu::e0d94c8f-3780-480f-b289-0bd770faad91" providerId="AD" clId="Web-{5AF1FAF7-EFC8-3574-AE92-033DE1A52351}" dt="2024-12-04T19:21:16.534" v="165"/>
          <ac:picMkLst>
            <pc:docMk/>
            <pc:sldMk cId="2943235271" sldId="257"/>
            <ac:picMk id="6" creationId="{65917318-E1BC-585A-C8E6-47E852A8489B}"/>
          </ac:picMkLst>
        </pc:picChg>
      </pc:sldChg>
      <pc:sldChg chg="addSp delSp modSp mod setBg modClrScheme addAnim delAnim chgLayout">
        <pc:chgData name="Woldu, Fanial K" userId="S::xu0382sx@go.minnstate.edu::e0d94c8f-3780-480f-b289-0bd770faad91" providerId="AD" clId="Web-{5AF1FAF7-EFC8-3574-AE92-033DE1A52351}" dt="2024-12-05T03:15:17.573" v="613" actId="1076"/>
        <pc:sldMkLst>
          <pc:docMk/>
          <pc:sldMk cId="2081356091" sldId="258"/>
        </pc:sldMkLst>
        <pc:spChg chg="mod ord">
          <ac:chgData name="Woldu, Fanial K" userId="S::xu0382sx@go.minnstate.edu::e0d94c8f-3780-480f-b289-0bd770faad91" providerId="AD" clId="Web-{5AF1FAF7-EFC8-3574-AE92-033DE1A52351}" dt="2024-12-05T03:14:44.182" v="611"/>
          <ac:spMkLst>
            <pc:docMk/>
            <pc:sldMk cId="2081356091" sldId="258"/>
            <ac:spMk id="2" creationId="{C3BE9922-678A-6CB0-8382-7AD05E38FF18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03:14:44.182" v="611"/>
          <ac:spMkLst>
            <pc:docMk/>
            <pc:sldMk cId="2081356091" sldId="258"/>
            <ac:spMk id="33" creationId="{4E4490D0-3672-446A-AC12-B4830333BDDD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03:14:44.182" v="611"/>
          <ac:spMkLst>
            <pc:docMk/>
            <pc:sldMk cId="2081356091" sldId="258"/>
            <ac:spMk id="34" creationId="{39CB82C2-DF65-4EC1-8280-F201D50F570B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03:14:44.182" v="611"/>
          <ac:spMkLst>
            <pc:docMk/>
            <pc:sldMk cId="2081356091" sldId="258"/>
            <ac:spMk id="37" creationId="{FA4CD5CB-D209-4D70-8CA4-629731C59219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03:14:44.182" v="611"/>
          <ac:spMkLst>
            <pc:docMk/>
            <pc:sldMk cId="2081356091" sldId="258"/>
            <ac:spMk id="41" creationId="{B4C27B90-DF2B-4D00-BA07-18ED774CD2F1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03:14:44.182" v="611"/>
          <ac:spMkLst>
            <pc:docMk/>
            <pc:sldMk cId="2081356091" sldId="258"/>
            <ac:spMk id="43" creationId="{593ACC25-C262-417A-8AA9-0641C772BDB6}"/>
          </ac:spMkLst>
        </pc:spChg>
        <pc:picChg chg="add mod">
          <ac:chgData name="Woldu, Fanial K" userId="S::xu0382sx@go.minnstate.edu::e0d94c8f-3780-480f-b289-0bd770faad91" providerId="AD" clId="Web-{5AF1FAF7-EFC8-3574-AE92-033DE1A52351}" dt="2024-12-05T03:15:17.573" v="613" actId="1076"/>
          <ac:picMkLst>
            <pc:docMk/>
            <pc:sldMk cId="2081356091" sldId="258"/>
            <ac:picMk id="3" creationId="{E45D51B1-37BE-512C-699C-DD9CE47959F5}"/>
          </ac:picMkLst>
        </pc:picChg>
      </pc:sldChg>
      <pc:sldChg chg="addSp delSp modSp mod setBg modClrScheme chgLayout">
        <pc:chgData name="Woldu, Fanial K" userId="S::xu0382sx@go.minnstate.edu::e0d94c8f-3780-480f-b289-0bd770faad91" providerId="AD" clId="Web-{5AF1FAF7-EFC8-3574-AE92-033DE1A52351}" dt="2024-12-05T19:59:53.977" v="1568" actId="20577"/>
        <pc:sldMkLst>
          <pc:docMk/>
          <pc:sldMk cId="457164594" sldId="259"/>
        </pc:sldMkLst>
        <pc:spChg chg="mod ord">
          <ac:chgData name="Woldu, Fanial K" userId="S::xu0382sx@go.minnstate.edu::e0d94c8f-3780-480f-b289-0bd770faad91" providerId="AD" clId="Web-{5AF1FAF7-EFC8-3574-AE92-033DE1A52351}" dt="2024-12-05T19:59:26.961" v="1564"/>
          <ac:spMkLst>
            <pc:docMk/>
            <pc:sldMk cId="457164594" sldId="259"/>
            <ac:spMk id="2" creationId="{D821504A-E0BF-E6C8-E668-BB7CE2E3ACFA}"/>
          </ac:spMkLst>
        </pc:spChg>
        <pc:graphicFrameChg chg="add mod modGraphic">
          <ac:chgData name="Woldu, Fanial K" userId="S::xu0382sx@go.minnstate.edu::e0d94c8f-3780-480f-b289-0bd770faad91" providerId="AD" clId="Web-{5AF1FAF7-EFC8-3574-AE92-033DE1A52351}" dt="2024-12-05T19:59:53.977" v="1568" actId="20577"/>
          <ac:graphicFrameMkLst>
            <pc:docMk/>
            <pc:sldMk cId="457164594" sldId="259"/>
            <ac:graphicFrameMk id="20" creationId="{E4494DC6-02DE-2C49-582C-316981C888BA}"/>
          </ac:graphicFrameMkLst>
        </pc:graphicFrameChg>
      </pc:sldChg>
      <pc:sldChg chg="addSp delSp modSp mod setBg modClrScheme chgLayout">
        <pc:chgData name="Woldu, Fanial K" userId="S::xu0382sx@go.minnstate.edu::e0d94c8f-3780-480f-b289-0bd770faad91" providerId="AD" clId="Web-{5AF1FAF7-EFC8-3574-AE92-033DE1A52351}" dt="2024-12-05T04:34:46.441" v="971"/>
        <pc:sldMkLst>
          <pc:docMk/>
          <pc:sldMk cId="4270139244" sldId="260"/>
        </pc:sldMkLst>
        <pc:spChg chg="mod ord">
          <ac:chgData name="Woldu, Fanial K" userId="S::xu0382sx@go.minnstate.edu::e0d94c8f-3780-480f-b289-0bd770faad91" providerId="AD" clId="Web-{5AF1FAF7-EFC8-3574-AE92-033DE1A52351}" dt="2024-12-05T04:34:46.441" v="971"/>
          <ac:spMkLst>
            <pc:docMk/>
            <pc:sldMk cId="4270139244" sldId="260"/>
            <ac:spMk id="2" creationId="{B31F4F46-18DA-890F-39A8-AFDDE30C0CB4}"/>
          </ac:spMkLst>
        </pc:spChg>
        <pc:graphicFrameChg chg="add mod modGraphic">
          <ac:chgData name="Woldu, Fanial K" userId="S::xu0382sx@go.minnstate.edu::e0d94c8f-3780-480f-b289-0bd770faad91" providerId="AD" clId="Web-{5AF1FAF7-EFC8-3574-AE92-033DE1A52351}" dt="2024-12-05T04:34:46.441" v="971"/>
          <ac:graphicFrameMkLst>
            <pc:docMk/>
            <pc:sldMk cId="4270139244" sldId="260"/>
            <ac:graphicFrameMk id="5" creationId="{F75D8A2B-530D-6AFA-DFF9-DDCCA6D67CF5}"/>
          </ac:graphicFrameMkLst>
        </pc:graphicFrameChg>
      </pc:sldChg>
      <pc:sldChg chg="addSp delSp modSp mod setBg modClrScheme chgLayout">
        <pc:chgData name="Woldu, Fanial K" userId="S::xu0382sx@go.minnstate.edu::e0d94c8f-3780-480f-b289-0bd770faad91" providerId="AD" clId="Web-{5AF1FAF7-EFC8-3574-AE92-033DE1A52351}" dt="2024-12-05T20:14:00.890" v="1571" actId="20577"/>
        <pc:sldMkLst>
          <pc:docMk/>
          <pc:sldMk cId="3739433511" sldId="261"/>
        </pc:sldMkLst>
        <pc:spChg chg="mod ord">
          <ac:chgData name="Woldu, Fanial K" userId="S::xu0382sx@go.minnstate.edu::e0d94c8f-3780-480f-b289-0bd770faad91" providerId="AD" clId="Web-{5AF1FAF7-EFC8-3574-AE92-033DE1A52351}" dt="2024-12-05T19:20:34.475" v="1448"/>
          <ac:spMkLst>
            <pc:docMk/>
            <pc:sldMk cId="3739433511" sldId="261"/>
            <ac:spMk id="2" creationId="{A5D75A80-122A-B185-79DD-9F12EEB03F1E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19:20:34.475" v="1448"/>
          <ac:spMkLst>
            <pc:docMk/>
            <pc:sldMk cId="3739433511" sldId="261"/>
            <ac:spMk id="39" creationId="{FB5993E2-C02B-4335-ABA5-D8EC465551E3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19:20:34.475" v="1448"/>
          <ac:spMkLst>
            <pc:docMk/>
            <pc:sldMk cId="3739433511" sldId="261"/>
            <ac:spMk id="40" creationId="{C0B801A2-5622-4BE8-9AD2-C337A2CD0022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19:20:34.475" v="1448"/>
          <ac:spMkLst>
            <pc:docMk/>
            <pc:sldMk cId="3739433511" sldId="261"/>
            <ac:spMk id="41" creationId="{B7AF614F-5BC3-4086-99F5-B87C5847A071}"/>
          </ac:spMkLst>
        </pc:spChg>
        <pc:graphicFrameChg chg="add modGraphic">
          <ac:chgData name="Woldu, Fanial K" userId="S::xu0382sx@go.minnstate.edu::e0d94c8f-3780-480f-b289-0bd770faad91" providerId="AD" clId="Web-{5AF1FAF7-EFC8-3574-AE92-033DE1A52351}" dt="2024-12-05T20:14:00.890" v="1571" actId="20577"/>
          <ac:graphicFrameMkLst>
            <pc:docMk/>
            <pc:sldMk cId="3739433511" sldId="261"/>
            <ac:graphicFrameMk id="42" creationId="{2384A4B2-9337-597F-5D3B-EEF83A70891B}"/>
          </ac:graphicFrameMkLst>
        </pc:graphicFrameChg>
      </pc:sldChg>
      <pc:sldChg chg="addSp modSp new mod setBg modClrScheme chgLayout">
        <pc:chgData name="Woldu, Fanial K" userId="S::xu0382sx@go.minnstate.edu::e0d94c8f-3780-480f-b289-0bd770faad91" providerId="AD" clId="Web-{5AF1FAF7-EFC8-3574-AE92-033DE1A52351}" dt="2024-12-05T18:42:38.753" v="1023" actId="20577"/>
        <pc:sldMkLst>
          <pc:docMk/>
          <pc:sldMk cId="2184183890" sldId="262"/>
        </pc:sldMkLst>
        <pc:spChg chg="mod ord">
          <ac:chgData name="Woldu, Fanial K" userId="S::xu0382sx@go.minnstate.edu::e0d94c8f-3780-480f-b289-0bd770faad91" providerId="AD" clId="Web-{5AF1FAF7-EFC8-3574-AE92-033DE1A52351}" dt="2024-12-04T19:08:24.660" v="9"/>
          <ac:spMkLst>
            <pc:docMk/>
            <pc:sldMk cId="2184183890" sldId="262"/>
            <ac:spMk id="2" creationId="{FFA9AA36-A94E-DE12-1271-6162D1B2411F}"/>
          </ac:spMkLst>
        </pc:spChg>
        <pc:spChg chg="mod ord">
          <ac:chgData name="Woldu, Fanial K" userId="S::xu0382sx@go.minnstate.edu::e0d94c8f-3780-480f-b289-0bd770faad91" providerId="AD" clId="Web-{5AF1FAF7-EFC8-3574-AE92-033DE1A52351}" dt="2024-12-05T18:42:38.753" v="1023" actId="20577"/>
          <ac:spMkLst>
            <pc:docMk/>
            <pc:sldMk cId="2184183890" sldId="262"/>
            <ac:spMk id="3" creationId="{B121A6EE-5304-113D-28C5-8E4142D6E1E9}"/>
          </ac:spMkLst>
        </pc:spChg>
        <pc:spChg chg="add">
          <ac:chgData name="Woldu, Fanial K" userId="S::xu0382sx@go.minnstate.edu::e0d94c8f-3780-480f-b289-0bd770faad91" providerId="AD" clId="Web-{5AF1FAF7-EFC8-3574-AE92-033DE1A52351}" dt="2024-12-04T19:08:24.660" v="9"/>
          <ac:spMkLst>
            <pc:docMk/>
            <pc:sldMk cId="2184183890" sldId="262"/>
            <ac:spMk id="8" creationId="{CECF0FC6-D57B-48B6-9036-F4FFD91A4B34}"/>
          </ac:spMkLst>
        </pc:spChg>
        <pc:spChg chg="add">
          <ac:chgData name="Woldu, Fanial K" userId="S::xu0382sx@go.minnstate.edu::e0d94c8f-3780-480f-b289-0bd770faad91" providerId="AD" clId="Web-{5AF1FAF7-EFC8-3574-AE92-033DE1A52351}" dt="2024-12-04T19:08:24.660" v="9"/>
          <ac:spMkLst>
            <pc:docMk/>
            <pc:sldMk cId="2184183890" sldId="262"/>
            <ac:spMk id="10" creationId="{717A211C-5863-4303-AC3D-AEBFDF6D6A4C}"/>
          </ac:spMkLst>
        </pc:spChg>
        <pc:spChg chg="add">
          <ac:chgData name="Woldu, Fanial K" userId="S::xu0382sx@go.minnstate.edu::e0d94c8f-3780-480f-b289-0bd770faad91" providerId="AD" clId="Web-{5AF1FAF7-EFC8-3574-AE92-033DE1A52351}" dt="2024-12-04T19:08:24.660" v="9"/>
          <ac:spMkLst>
            <pc:docMk/>
            <pc:sldMk cId="2184183890" sldId="262"/>
            <ac:spMk id="12" creationId="{087519CD-2FFF-42E3-BB0C-FEAA828BA5DB}"/>
          </ac:spMkLst>
        </pc:spChg>
      </pc:sldChg>
      <pc:sldChg chg="addSp delSp modSp new mod setBg">
        <pc:chgData name="Woldu, Fanial K" userId="S::xu0382sx@go.minnstate.edu::e0d94c8f-3780-480f-b289-0bd770faad91" providerId="AD" clId="Web-{5AF1FAF7-EFC8-3574-AE92-033DE1A52351}" dt="2024-12-04T22:45:21.521" v="593" actId="20577"/>
        <pc:sldMkLst>
          <pc:docMk/>
          <pc:sldMk cId="1431052632" sldId="263"/>
        </pc:sldMkLst>
        <pc:spChg chg="mod">
          <ac:chgData name="Woldu, Fanial K" userId="S::xu0382sx@go.minnstate.edu::e0d94c8f-3780-480f-b289-0bd770faad91" providerId="AD" clId="Web-{5AF1FAF7-EFC8-3574-AE92-033DE1A52351}" dt="2024-12-04T22:43:08.944" v="591"/>
          <ac:spMkLst>
            <pc:docMk/>
            <pc:sldMk cId="1431052632" sldId="263"/>
            <ac:spMk id="2" creationId="{302A1F1B-FC40-3C01-B8C4-8791492BCD46}"/>
          </ac:spMkLst>
        </pc:spChg>
        <pc:graphicFrameChg chg="add modGraphic">
          <ac:chgData name="Woldu, Fanial K" userId="S::xu0382sx@go.minnstate.edu::e0d94c8f-3780-480f-b289-0bd770faad91" providerId="AD" clId="Web-{5AF1FAF7-EFC8-3574-AE92-033DE1A52351}" dt="2024-12-04T22:45:21.521" v="593" actId="20577"/>
          <ac:graphicFrameMkLst>
            <pc:docMk/>
            <pc:sldMk cId="1431052632" sldId="263"/>
            <ac:graphicFrameMk id="5" creationId="{D5009409-B304-F64B-A376-5C3DFA276827}"/>
          </ac:graphicFrameMkLst>
        </pc:graphicFrameChg>
      </pc:sldChg>
      <pc:sldChg chg="addSp delSp modSp new mod setBg">
        <pc:chgData name="Woldu, Fanial K" userId="S::xu0382sx@go.minnstate.edu::e0d94c8f-3780-480f-b289-0bd770faad91" providerId="AD" clId="Web-{5AF1FAF7-EFC8-3574-AE92-033DE1A52351}" dt="2024-12-05T19:37:50.327" v="1543" actId="1076"/>
        <pc:sldMkLst>
          <pc:docMk/>
          <pc:sldMk cId="1495658527" sldId="264"/>
        </pc:sldMkLst>
        <pc:spChg chg="mod">
          <ac:chgData name="Woldu, Fanial K" userId="S::xu0382sx@go.minnstate.edu::e0d94c8f-3780-480f-b289-0bd770faad91" providerId="AD" clId="Web-{5AF1FAF7-EFC8-3574-AE92-033DE1A52351}" dt="2024-12-05T19:30:29.464" v="1509"/>
          <ac:spMkLst>
            <pc:docMk/>
            <pc:sldMk cId="1495658527" sldId="264"/>
            <ac:spMk id="2" creationId="{886FEE03-DD95-278F-08E4-2D97FAEAB40F}"/>
          </ac:spMkLst>
        </pc:spChg>
        <pc:graphicFrameChg chg="add mod modGraphic">
          <ac:chgData name="Woldu, Fanial K" userId="S::xu0382sx@go.minnstate.edu::e0d94c8f-3780-480f-b289-0bd770faad91" providerId="AD" clId="Web-{5AF1FAF7-EFC8-3574-AE92-033DE1A52351}" dt="2024-12-05T19:37:50.327" v="1543" actId="1076"/>
          <ac:graphicFrameMkLst>
            <pc:docMk/>
            <pc:sldMk cId="1495658527" sldId="264"/>
            <ac:graphicFrameMk id="5" creationId="{6A5EC01D-E094-FA52-86F1-D9C10A23C949}"/>
          </ac:graphicFrameMkLst>
        </pc:graphicFrameChg>
      </pc:sldChg>
      <pc:sldChg chg="addSp modSp new mod setBg">
        <pc:chgData name="Woldu, Fanial K" userId="S::xu0382sx@go.minnstate.edu::e0d94c8f-3780-480f-b289-0bd770faad91" providerId="AD" clId="Web-{5AF1FAF7-EFC8-3574-AE92-033DE1A52351}" dt="2024-12-04T22:07:16.474" v="296" actId="20577"/>
        <pc:sldMkLst>
          <pc:docMk/>
          <pc:sldMk cId="2792456437" sldId="265"/>
        </pc:sldMkLst>
        <pc:spChg chg="mod">
          <ac:chgData name="Woldu, Fanial K" userId="S::xu0382sx@go.minnstate.edu::e0d94c8f-3780-480f-b289-0bd770faad91" providerId="AD" clId="Web-{5AF1FAF7-EFC8-3574-AE92-033DE1A52351}" dt="2024-12-04T22:07:16.474" v="296" actId="20577"/>
          <ac:spMkLst>
            <pc:docMk/>
            <pc:sldMk cId="2792456437" sldId="265"/>
            <ac:spMk id="2" creationId="{ECA0A25D-BB06-3889-C108-0782551FD093}"/>
          </ac:spMkLst>
        </pc:spChg>
        <pc:spChg chg="mod">
          <ac:chgData name="Woldu, Fanial K" userId="S::xu0382sx@go.minnstate.edu::e0d94c8f-3780-480f-b289-0bd770faad91" providerId="AD" clId="Web-{5AF1FAF7-EFC8-3574-AE92-033DE1A52351}" dt="2024-12-04T22:06:59.271" v="295"/>
          <ac:spMkLst>
            <pc:docMk/>
            <pc:sldMk cId="2792456437" sldId="265"/>
            <ac:spMk id="3" creationId="{CA9A8606-B847-5A35-E733-4EBA120120E8}"/>
          </ac:spMkLst>
        </pc:spChg>
        <pc:spChg chg="add">
          <ac:chgData name="Woldu, Fanial K" userId="S::xu0382sx@go.minnstate.edu::e0d94c8f-3780-480f-b289-0bd770faad91" providerId="AD" clId="Web-{5AF1FAF7-EFC8-3574-AE92-033DE1A52351}" dt="2024-12-04T22:06:59.271" v="295"/>
          <ac:spMkLst>
            <pc:docMk/>
            <pc:sldMk cId="2792456437" sldId="265"/>
            <ac:spMk id="9" creationId="{311973C2-EB8B-452A-A698-4A252FD3AE28}"/>
          </ac:spMkLst>
        </pc:spChg>
        <pc:spChg chg="add">
          <ac:chgData name="Woldu, Fanial K" userId="S::xu0382sx@go.minnstate.edu::e0d94c8f-3780-480f-b289-0bd770faad91" providerId="AD" clId="Web-{5AF1FAF7-EFC8-3574-AE92-033DE1A52351}" dt="2024-12-04T22:06:59.271" v="295"/>
          <ac:spMkLst>
            <pc:docMk/>
            <pc:sldMk cId="2792456437" sldId="265"/>
            <ac:spMk id="11" creationId="{10162E77-11AD-44A7-84EC-40C59EEFBD2E}"/>
          </ac:spMkLst>
        </pc:spChg>
        <pc:picChg chg="add">
          <ac:chgData name="Woldu, Fanial K" userId="S::xu0382sx@go.minnstate.edu::e0d94c8f-3780-480f-b289-0bd770faad91" providerId="AD" clId="Web-{5AF1FAF7-EFC8-3574-AE92-033DE1A52351}" dt="2024-12-04T22:06:59.271" v="295"/>
          <ac:picMkLst>
            <pc:docMk/>
            <pc:sldMk cId="2792456437" sldId="265"/>
            <ac:picMk id="5" creationId="{667D883F-4EE2-5A68-452C-F7437BD907B8}"/>
          </ac:picMkLst>
        </pc:picChg>
        <pc:cxnChg chg="add">
          <ac:chgData name="Woldu, Fanial K" userId="S::xu0382sx@go.minnstate.edu::e0d94c8f-3780-480f-b289-0bd770faad91" providerId="AD" clId="Web-{5AF1FAF7-EFC8-3574-AE92-033DE1A52351}" dt="2024-12-04T22:06:59.271" v="295"/>
          <ac:cxnSpMkLst>
            <pc:docMk/>
            <pc:sldMk cId="2792456437" sldId="265"/>
            <ac:cxnSpMk id="13" creationId="{5AB158E9-1B40-4CD6-95F0-95CA11DF7B7A}"/>
          </ac:cxnSpMkLst>
        </pc:cxnChg>
      </pc:sldChg>
      <pc:sldChg chg="addSp delSp modSp new">
        <pc:chgData name="Woldu, Fanial K" userId="S::xu0382sx@go.minnstate.edu::e0d94c8f-3780-480f-b289-0bd770faad91" providerId="AD" clId="Web-{5AF1FAF7-EFC8-3574-AE92-033DE1A52351}" dt="2024-12-05T03:29:43.150" v="631" actId="20577"/>
        <pc:sldMkLst>
          <pc:docMk/>
          <pc:sldMk cId="690033679" sldId="266"/>
        </pc:sldMkLst>
        <pc:spChg chg="mod">
          <ac:chgData name="Woldu, Fanial K" userId="S::xu0382sx@go.minnstate.edu::e0d94c8f-3780-480f-b289-0bd770faad91" providerId="AD" clId="Web-{5AF1FAF7-EFC8-3574-AE92-033DE1A52351}" dt="2024-12-05T03:29:43.150" v="631" actId="20577"/>
          <ac:spMkLst>
            <pc:docMk/>
            <pc:sldMk cId="690033679" sldId="266"/>
            <ac:spMk id="2" creationId="{FCB213C3-F3B7-4AB4-F760-2DA9366CD009}"/>
          </ac:spMkLst>
        </pc:spChg>
        <pc:picChg chg="add mod ord">
          <ac:chgData name="Woldu, Fanial K" userId="S::xu0382sx@go.minnstate.edu::e0d94c8f-3780-480f-b289-0bd770faad91" providerId="AD" clId="Web-{5AF1FAF7-EFC8-3574-AE92-033DE1A52351}" dt="2024-12-05T03:29:17.134" v="616" actId="1076"/>
          <ac:picMkLst>
            <pc:docMk/>
            <pc:sldMk cId="690033679" sldId="266"/>
            <ac:picMk id="4" creationId="{B629BEF8-B785-4707-DA75-9B6333A354DD}"/>
          </ac:picMkLst>
        </pc:picChg>
      </pc:sldChg>
      <pc:sldChg chg="addSp delSp modSp new mod setBg">
        <pc:chgData name="Woldu, Fanial K" userId="S::xu0382sx@go.minnstate.edu::e0d94c8f-3780-480f-b289-0bd770faad91" providerId="AD" clId="Web-{5AF1FAF7-EFC8-3574-AE92-033DE1A52351}" dt="2024-12-05T04:29:44.222" v="924"/>
        <pc:sldMkLst>
          <pc:docMk/>
          <pc:sldMk cId="2213117502" sldId="267"/>
        </pc:sldMkLst>
        <pc:spChg chg="mod">
          <ac:chgData name="Woldu, Fanial K" userId="S::xu0382sx@go.minnstate.edu::e0d94c8f-3780-480f-b289-0bd770faad91" providerId="AD" clId="Web-{5AF1FAF7-EFC8-3574-AE92-033DE1A52351}" dt="2024-12-05T04:29:44.222" v="924"/>
          <ac:spMkLst>
            <pc:docMk/>
            <pc:sldMk cId="2213117502" sldId="267"/>
            <ac:spMk id="2" creationId="{022340D9-88C5-18E5-AEC0-B95E7848331E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04:29:44.222" v="924"/>
          <ac:spMkLst>
            <pc:docMk/>
            <pc:sldMk cId="2213117502" sldId="267"/>
            <ac:spMk id="20" creationId="{154480E5-678B-478F-9170-46502C5FB3E3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04:29:44.222" v="924"/>
          <ac:spMkLst>
            <pc:docMk/>
            <pc:sldMk cId="2213117502" sldId="267"/>
            <ac:spMk id="22" creationId="{B598D875-841B-47A7-B4C8-237DBCE2FBC7}"/>
          </ac:spMkLst>
        </pc:spChg>
        <pc:graphicFrameChg chg="add mod modGraphic">
          <ac:chgData name="Woldu, Fanial K" userId="S::xu0382sx@go.minnstate.edu::e0d94c8f-3780-480f-b289-0bd770faad91" providerId="AD" clId="Web-{5AF1FAF7-EFC8-3574-AE92-033DE1A52351}" dt="2024-12-05T04:29:44.222" v="924"/>
          <ac:graphicFrameMkLst>
            <pc:docMk/>
            <pc:sldMk cId="2213117502" sldId="267"/>
            <ac:graphicFrameMk id="5" creationId="{A9F6FE8A-D8D2-44A6-9483-540D4BF6F26D}"/>
          </ac:graphicFrameMkLst>
        </pc:graphicFrameChg>
        <pc:cxnChg chg="add">
          <ac:chgData name="Woldu, Fanial K" userId="S::xu0382sx@go.minnstate.edu::e0d94c8f-3780-480f-b289-0bd770faad91" providerId="AD" clId="Web-{5AF1FAF7-EFC8-3574-AE92-033DE1A52351}" dt="2024-12-05T04:29:44.222" v="924"/>
          <ac:cxnSpMkLst>
            <pc:docMk/>
            <pc:sldMk cId="2213117502" sldId="267"/>
            <ac:cxnSpMk id="18" creationId="{E9F7CBA9-9D9B-479F-AAB5-BF785971CD85}"/>
          </ac:cxnSpMkLst>
        </pc:cxnChg>
      </pc:sldChg>
      <pc:sldChg chg="addSp delSp modSp new ord">
        <pc:chgData name="Woldu, Fanial K" userId="S::xu0382sx@go.minnstate.edu::e0d94c8f-3780-480f-b289-0bd770faad91" providerId="AD" clId="Web-{5AF1FAF7-EFC8-3574-AE92-033DE1A52351}" dt="2024-12-05T18:38:13.767" v="1010" actId="20577"/>
        <pc:sldMkLst>
          <pc:docMk/>
          <pc:sldMk cId="1976040119" sldId="268"/>
        </pc:sldMkLst>
        <pc:spChg chg="mod">
          <ac:chgData name="Woldu, Fanial K" userId="S::xu0382sx@go.minnstate.edu::e0d94c8f-3780-480f-b289-0bd770faad91" providerId="AD" clId="Web-{5AF1FAF7-EFC8-3574-AE92-033DE1A52351}" dt="2024-12-05T18:38:13.767" v="1010" actId="20577"/>
          <ac:spMkLst>
            <pc:docMk/>
            <pc:sldMk cId="1976040119" sldId="268"/>
            <ac:spMk id="2" creationId="{AF74C1D8-880A-25F0-82D4-8BF99FD0A2DC}"/>
          </ac:spMkLst>
        </pc:spChg>
        <pc:picChg chg="add mod ord">
          <ac:chgData name="Woldu, Fanial K" userId="S::xu0382sx@go.minnstate.edu::e0d94c8f-3780-480f-b289-0bd770faad91" providerId="AD" clId="Web-{5AF1FAF7-EFC8-3574-AE92-033DE1A52351}" dt="2024-12-05T04:32:14.941" v="932" actId="1076"/>
          <ac:picMkLst>
            <pc:docMk/>
            <pc:sldMk cId="1976040119" sldId="268"/>
            <ac:picMk id="4" creationId="{DDB3F47B-F7E3-B3A1-D0F9-031234E22944}"/>
          </ac:picMkLst>
        </pc:picChg>
        <pc:picChg chg="add mod">
          <ac:chgData name="Woldu, Fanial K" userId="S::xu0382sx@go.minnstate.edu::e0d94c8f-3780-480f-b289-0bd770faad91" providerId="AD" clId="Web-{5AF1FAF7-EFC8-3574-AE92-033DE1A52351}" dt="2024-12-05T04:32:27.270" v="935" actId="1076"/>
          <ac:picMkLst>
            <pc:docMk/>
            <pc:sldMk cId="1976040119" sldId="268"/>
            <ac:picMk id="5" creationId="{90CFA293-6DC5-BB7D-89F4-AE98B29A5A7D}"/>
          </ac:picMkLst>
        </pc:picChg>
      </pc:sldChg>
      <pc:sldChg chg="addSp delSp modSp new del">
        <pc:chgData name="Woldu, Fanial K" userId="S::xu0382sx@go.minnstate.edu::e0d94c8f-3780-480f-b289-0bd770faad91" providerId="AD" clId="Web-{5AF1FAF7-EFC8-3574-AE92-033DE1A52351}" dt="2024-12-05T19:20:55.553" v="1449"/>
        <pc:sldMkLst>
          <pc:docMk/>
          <pc:sldMk cId="1018454460" sldId="275"/>
        </pc:sldMkLst>
      </pc:sldChg>
      <pc:sldChg chg="addSp delSp modSp new">
        <pc:chgData name="Woldu, Fanial K" userId="S::xu0382sx@go.minnstate.edu::e0d94c8f-3780-480f-b289-0bd770faad91" providerId="AD" clId="Web-{5AF1FAF7-EFC8-3574-AE92-033DE1A52351}" dt="2024-12-05T19:24:23.602" v="1489" actId="20577"/>
        <pc:sldMkLst>
          <pc:docMk/>
          <pc:sldMk cId="4240319263" sldId="280"/>
        </pc:sldMkLst>
        <pc:spChg chg="mod">
          <ac:chgData name="Woldu, Fanial K" userId="S::xu0382sx@go.minnstate.edu::e0d94c8f-3780-480f-b289-0bd770faad91" providerId="AD" clId="Web-{5AF1FAF7-EFC8-3574-AE92-033DE1A52351}" dt="2024-12-05T19:24:23.602" v="1489" actId="20577"/>
          <ac:spMkLst>
            <pc:docMk/>
            <pc:sldMk cId="4240319263" sldId="280"/>
            <ac:spMk id="2" creationId="{CCDFD563-6E65-2544-B9A8-07964BC8046C}"/>
          </ac:spMkLst>
        </pc:spChg>
        <pc:picChg chg="add mod ord">
          <ac:chgData name="Woldu, Fanial K" userId="S::xu0382sx@go.minnstate.edu::e0d94c8f-3780-480f-b289-0bd770faad91" providerId="AD" clId="Web-{5AF1FAF7-EFC8-3574-AE92-033DE1A52351}" dt="2024-12-05T19:23:38.226" v="1453"/>
          <ac:picMkLst>
            <pc:docMk/>
            <pc:sldMk cId="4240319263" sldId="280"/>
            <ac:picMk id="4" creationId="{E7CD746A-522E-6DB6-2535-D286E3723931}"/>
          </ac:picMkLst>
        </pc:picChg>
      </pc:sldChg>
      <pc:sldChg chg="addSp delSp modSp new mod setBg">
        <pc:chgData name="Woldu, Fanial K" userId="S::xu0382sx@go.minnstate.edu::e0d94c8f-3780-480f-b289-0bd770faad91" providerId="AD" clId="Web-{5AF1FAF7-EFC8-3574-AE92-033DE1A52351}" dt="2024-12-05T19:12:43.487" v="1314"/>
        <pc:sldMkLst>
          <pc:docMk/>
          <pc:sldMk cId="3960969142" sldId="283"/>
        </pc:sldMkLst>
        <pc:spChg chg="mod">
          <ac:chgData name="Woldu, Fanial K" userId="S::xu0382sx@go.minnstate.edu::e0d94c8f-3780-480f-b289-0bd770faad91" providerId="AD" clId="Web-{5AF1FAF7-EFC8-3574-AE92-033DE1A52351}" dt="2024-12-05T19:12:43.487" v="1314"/>
          <ac:spMkLst>
            <pc:docMk/>
            <pc:sldMk cId="3960969142" sldId="283"/>
            <ac:spMk id="2" creationId="{AE9C2424-B84F-595B-4060-F5C78CAAC93A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19:12:43.487" v="1314"/>
          <ac:spMkLst>
            <pc:docMk/>
            <pc:sldMk cId="3960969142" sldId="283"/>
            <ac:spMk id="8" creationId="{25C8D2C1-DA83-420D-9635-D52CE066B5DA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19:12:43.487" v="1314"/>
          <ac:spMkLst>
            <pc:docMk/>
            <pc:sldMk cId="3960969142" sldId="283"/>
            <ac:spMk id="10" creationId="{434F74C9-6A0B-409E-AD1C-45B58BE91BB8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19:12:43.487" v="1314"/>
          <ac:spMkLst>
            <pc:docMk/>
            <pc:sldMk cId="3960969142" sldId="283"/>
            <ac:spMk id="16" creationId="{1C520CBD-F82E-44E4-BDA5-128716AD79C8}"/>
          </ac:spMkLst>
        </pc:spChg>
        <pc:spChg chg="add">
          <ac:chgData name="Woldu, Fanial K" userId="S::xu0382sx@go.minnstate.edu::e0d94c8f-3780-480f-b289-0bd770faad91" providerId="AD" clId="Web-{5AF1FAF7-EFC8-3574-AE92-033DE1A52351}" dt="2024-12-05T19:12:43.487" v="1314"/>
          <ac:spMkLst>
            <pc:docMk/>
            <pc:sldMk cId="3960969142" sldId="283"/>
            <ac:spMk id="18" creationId="{4618AE32-A526-42FC-A854-732740BD38DA}"/>
          </ac:spMkLst>
        </pc:spChg>
        <pc:picChg chg="add">
          <ac:chgData name="Woldu, Fanial K" userId="S::xu0382sx@go.minnstate.edu::e0d94c8f-3780-480f-b289-0bd770faad91" providerId="AD" clId="Web-{5AF1FAF7-EFC8-3574-AE92-033DE1A52351}" dt="2024-12-05T19:12:43.487" v="1314"/>
          <ac:picMkLst>
            <pc:docMk/>
            <pc:sldMk cId="3960969142" sldId="283"/>
            <ac:picMk id="4" creationId="{B02CC5B1-ED74-80F0-5A7F-FA48668CF48D}"/>
          </ac:picMkLst>
        </pc:picChg>
        <pc:cxnChg chg="add">
          <ac:chgData name="Woldu, Fanial K" userId="S::xu0382sx@go.minnstate.edu::e0d94c8f-3780-480f-b289-0bd770faad91" providerId="AD" clId="Web-{5AF1FAF7-EFC8-3574-AE92-033DE1A52351}" dt="2024-12-05T19:12:43.487" v="1314"/>
          <ac:cxnSpMkLst>
            <pc:docMk/>
            <pc:sldMk cId="3960969142" sldId="283"/>
            <ac:cxnSpMk id="12" creationId="{F5486A9D-1265-4B57-91E6-68E666B978BC}"/>
          </ac:cxnSpMkLst>
        </pc:cxnChg>
        <pc:cxnChg chg="add">
          <ac:chgData name="Woldu, Fanial K" userId="S::xu0382sx@go.minnstate.edu::e0d94c8f-3780-480f-b289-0bd770faad91" providerId="AD" clId="Web-{5AF1FAF7-EFC8-3574-AE92-033DE1A52351}" dt="2024-12-05T19:12:43.487" v="1314"/>
          <ac:cxnSpMkLst>
            <pc:docMk/>
            <pc:sldMk cId="3960969142" sldId="283"/>
            <ac:cxnSpMk id="14" creationId="{77AB95BF-57D0-4E49-9EF2-408B47C8D40D}"/>
          </ac:cxnSpMkLst>
        </pc:cxnChg>
      </pc:sldChg>
      <pc:sldChg chg="addSp delSp modSp new mod ord setBg">
        <pc:chgData name="Woldu, Fanial K" userId="S::xu0382sx@go.minnstate.edu::e0d94c8f-3780-480f-b289-0bd770faad91" providerId="AD" clId="Web-{5AF1FAF7-EFC8-3574-AE92-033DE1A52351}" dt="2024-12-05T22:30:43.317" v="1975" actId="20577"/>
        <pc:sldMkLst>
          <pc:docMk/>
          <pc:sldMk cId="3851425333" sldId="287"/>
        </pc:sldMkLst>
        <pc:spChg chg="mod">
          <ac:chgData name="Woldu, Fanial K" userId="S::xu0382sx@go.minnstate.edu::e0d94c8f-3780-480f-b289-0bd770faad91" providerId="AD" clId="Web-{5AF1FAF7-EFC8-3574-AE92-033DE1A52351}" dt="2024-12-05T22:27:07.708" v="1860"/>
          <ac:spMkLst>
            <pc:docMk/>
            <pc:sldMk cId="3851425333" sldId="287"/>
            <ac:spMk id="2" creationId="{B9972B70-4182-DAC2-5932-FEFCCFFFF450}"/>
          </ac:spMkLst>
        </pc:spChg>
        <pc:graphicFrameChg chg="add modGraphic">
          <ac:chgData name="Woldu, Fanial K" userId="S::xu0382sx@go.minnstate.edu::e0d94c8f-3780-480f-b289-0bd770faad91" providerId="AD" clId="Web-{5AF1FAF7-EFC8-3574-AE92-033DE1A52351}" dt="2024-12-05T22:30:43.317" v="1975" actId="20577"/>
          <ac:graphicFrameMkLst>
            <pc:docMk/>
            <pc:sldMk cId="3851425333" sldId="287"/>
            <ac:graphicFrameMk id="7" creationId="{D142F437-522D-7AB6-30D6-983A4385984A}"/>
          </ac:graphicFrameMkLst>
        </pc:graphicFrameChg>
      </pc:sldChg>
      <pc:sldMasterChg chg="del delSldLayout">
        <pc:chgData name="Woldu, Fanial K" userId="S::xu0382sx@go.minnstate.edu::e0d94c8f-3780-480f-b289-0bd770faad91" providerId="AD" clId="Web-{5AF1FAF7-EFC8-3574-AE92-033DE1A52351}" dt="2024-12-04T19:08:15.894" v="8"/>
        <pc:sldMasterMkLst>
          <pc:docMk/>
          <pc:sldMasterMk cId="3068409940" sldId="2147483648"/>
        </pc:sldMasterMkLst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3588443867" sldId="2147483649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3679991461" sldId="2147483650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588054343" sldId="2147483651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2635134787" sldId="2147483652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44836690" sldId="2147483653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248937044" sldId="2147483654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517483851" sldId="2147483655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4286476630" sldId="2147483656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4179773737" sldId="2147483657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1959931336" sldId="2147483658"/>
          </pc:sldLayoutMkLst>
        </pc:sldLayoutChg>
        <pc:sldLayoutChg chg="del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3068409940" sldId="2147483648"/>
            <pc:sldLayoutMk cId="2580614583" sldId="2147483659"/>
          </pc:sldLayoutMkLst>
        </pc:sldLayoutChg>
      </pc:sldMasterChg>
      <pc:sldMasterChg chg="add addSldLayout modSldLayout">
        <pc:chgData name="Woldu, Fanial K" userId="S::xu0382sx@go.minnstate.edu::e0d94c8f-3780-480f-b289-0bd770faad91" providerId="AD" clId="Web-{5AF1FAF7-EFC8-3574-AE92-033DE1A52351}" dt="2024-12-04T19:08:15.894" v="8"/>
        <pc:sldMasterMkLst>
          <pc:docMk/>
          <pc:sldMasterMk cId="799243854" sldId="2147483660"/>
        </pc:sldMasterMkLst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2439871499" sldId="2147483661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978295264" sldId="2147483662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357022517" sldId="2147483663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2422847594" sldId="2147483664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378796669" sldId="2147483665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3161560152" sldId="2147483666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3711172681" sldId="2147483667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522479067" sldId="2147483668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1323856239" sldId="2147483669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1506544787" sldId="2147483670"/>
          </pc:sldLayoutMkLst>
        </pc:sldLayoutChg>
        <pc:sldLayoutChg chg="add mod replId">
          <pc:chgData name="Woldu, Fanial K" userId="S::xu0382sx@go.minnstate.edu::e0d94c8f-3780-480f-b289-0bd770faad91" providerId="AD" clId="Web-{5AF1FAF7-EFC8-3574-AE92-033DE1A52351}" dt="2024-12-04T19:08:15.894" v="8"/>
          <pc:sldLayoutMkLst>
            <pc:docMk/>
            <pc:sldMasterMk cId="799243854" sldId="2147483660"/>
            <pc:sldLayoutMk cId="1134161351" sldId="2147483671"/>
          </pc:sldLayoutMkLst>
        </pc:sldLayoutChg>
      </pc:sldMasterChg>
    </pc:docChg>
  </pc:docChgLst>
  <pc:docChgLst>
    <pc:chgData name="Puttireddi, Uday K" userId="dbbba266-6808-42ea-9adc-994891c85bc6" providerId="ADAL" clId="{4D25A95A-AE77-4A03-9329-ACBA0B03FC6F}"/>
    <pc:docChg chg="custSel modSld">
      <pc:chgData name="Puttireddi, Uday K" userId="dbbba266-6808-42ea-9adc-994891c85bc6" providerId="ADAL" clId="{4D25A95A-AE77-4A03-9329-ACBA0B03FC6F}" dt="2024-12-04T19:22:39.409" v="19" actId="20577"/>
      <pc:docMkLst>
        <pc:docMk/>
      </pc:docMkLst>
      <pc:sldChg chg="addSp modSp mod setBg addAnim setClrOvrMap">
        <pc:chgData name="Puttireddi, Uday K" userId="dbbba266-6808-42ea-9adc-994891c85bc6" providerId="ADAL" clId="{4D25A95A-AE77-4A03-9329-ACBA0B03FC6F}" dt="2024-12-04T19:22:39.409" v="19" actId="20577"/>
        <pc:sldMkLst>
          <pc:docMk/>
          <pc:sldMk cId="919292202" sldId="256"/>
        </pc:sldMkLst>
        <pc:spChg chg="mod">
          <ac:chgData name="Puttireddi, Uday K" userId="dbbba266-6808-42ea-9adc-994891c85bc6" providerId="ADAL" clId="{4D25A95A-AE77-4A03-9329-ACBA0B03FC6F}" dt="2024-12-04T19:22:21.724" v="0" actId="26606"/>
          <ac:spMkLst>
            <pc:docMk/>
            <pc:sldMk cId="919292202" sldId="256"/>
            <ac:spMk id="2" creationId="{D813B262-C7AA-D4DD-EB96-AE11A1823950}"/>
          </ac:spMkLst>
        </pc:spChg>
        <pc:spChg chg="mod">
          <ac:chgData name="Puttireddi, Uday K" userId="dbbba266-6808-42ea-9adc-994891c85bc6" providerId="ADAL" clId="{4D25A95A-AE77-4A03-9329-ACBA0B03FC6F}" dt="2024-12-04T19:22:39.409" v="19" actId="20577"/>
          <ac:spMkLst>
            <pc:docMk/>
            <pc:sldMk cId="919292202" sldId="256"/>
            <ac:spMk id="3" creationId="{DF35569E-00F5-5326-C71F-331BDC1C0BEB}"/>
          </ac:spMkLst>
        </pc:spChg>
        <pc:spChg chg="add">
          <ac:chgData name="Puttireddi, Uday K" userId="dbbba266-6808-42ea-9adc-994891c85bc6" providerId="ADAL" clId="{4D25A95A-AE77-4A03-9329-ACBA0B03FC6F}" dt="2024-12-04T19:22:21.724" v="0" actId="26606"/>
          <ac:spMkLst>
            <pc:docMk/>
            <pc:sldMk cId="919292202" sldId="256"/>
            <ac:spMk id="12" creationId="{C4E89C94-E462-4566-A15A-32835FD68BCD}"/>
          </ac:spMkLst>
        </pc:spChg>
        <pc:spChg chg="add">
          <ac:chgData name="Puttireddi, Uday K" userId="dbbba266-6808-42ea-9adc-994891c85bc6" providerId="ADAL" clId="{4D25A95A-AE77-4A03-9329-ACBA0B03FC6F}" dt="2024-12-04T19:22:21.724" v="0" actId="26606"/>
          <ac:spMkLst>
            <pc:docMk/>
            <pc:sldMk cId="919292202" sldId="256"/>
            <ac:spMk id="14" creationId="{E25F4A20-71FB-4A26-92E2-89DED49264CA}"/>
          </ac:spMkLst>
        </pc:spChg>
        <pc:picChg chg="mod">
          <ac:chgData name="Puttireddi, Uday K" userId="dbbba266-6808-42ea-9adc-994891c85bc6" providerId="ADAL" clId="{4D25A95A-AE77-4A03-9329-ACBA0B03FC6F}" dt="2024-12-04T19:22:21.724" v="0" actId="26606"/>
          <ac:picMkLst>
            <pc:docMk/>
            <pc:sldMk cId="919292202" sldId="256"/>
            <ac:picMk id="5" creationId="{28870598-BBF2-9138-39C6-35E5007E26D1}"/>
          </ac:picMkLst>
        </pc:picChg>
        <pc:cxnChg chg="add">
          <ac:chgData name="Puttireddi, Uday K" userId="dbbba266-6808-42ea-9adc-994891c85bc6" providerId="ADAL" clId="{4D25A95A-AE77-4A03-9329-ACBA0B03FC6F}" dt="2024-12-04T19:22:21.724" v="0" actId="26606"/>
          <ac:cxnSpMkLst>
            <pc:docMk/>
            <pc:sldMk cId="919292202" sldId="256"/>
            <ac:cxnSpMk id="10" creationId="{4071767D-5FF7-4508-B8B7-BB60FF3AB250}"/>
          </ac:cxnSpMkLst>
        </pc:cxnChg>
      </pc:sldChg>
    </pc:docChg>
  </pc:docChgLst>
  <pc:docChgLst>
    <pc:chgData name="Basnet, Nimesh" userId="S::mb5810hs@go.minnstate.edu::c0cad4b1-dff5-4d7d-bed9-4b3acb1c8d71" providerId="AD" clId="Web-{40B22A4A-7D9F-47B9-AC15-9E98248F67E5}"/>
    <pc:docChg chg="addSld modSld">
      <pc:chgData name="Basnet, Nimesh" userId="S::mb5810hs@go.minnstate.edu::c0cad4b1-dff5-4d7d-bed9-4b3acb1c8d71" providerId="AD" clId="Web-{40B22A4A-7D9F-47B9-AC15-9E98248F67E5}" dt="2024-12-05T16:23:43.896" v="38" actId="1076"/>
      <pc:docMkLst>
        <pc:docMk/>
      </pc:docMkLst>
      <pc:sldChg chg="addSp delSp modSp add replId">
        <pc:chgData name="Basnet, Nimesh" userId="S::mb5810hs@go.minnstate.edu::c0cad4b1-dff5-4d7d-bed9-4b3acb1c8d71" providerId="AD" clId="Web-{40B22A4A-7D9F-47B9-AC15-9E98248F67E5}" dt="2024-12-05T16:22:14.552" v="31" actId="14100"/>
        <pc:sldMkLst>
          <pc:docMk/>
          <pc:sldMk cId="3471158795" sldId="269"/>
        </pc:sldMkLst>
        <pc:spChg chg="mod">
          <ac:chgData name="Basnet, Nimesh" userId="S::mb5810hs@go.minnstate.edu::c0cad4b1-dff5-4d7d-bed9-4b3acb1c8d71" providerId="AD" clId="Web-{40B22A4A-7D9F-47B9-AC15-9E98248F67E5}" dt="2024-12-05T16:19:39.710" v="1" actId="20577"/>
          <ac:spMkLst>
            <pc:docMk/>
            <pc:sldMk cId="3471158795" sldId="269"/>
            <ac:spMk id="2" creationId="{AF74C1D8-880A-25F0-82D4-8BF99FD0A2DC}"/>
          </ac:spMkLst>
        </pc:spChg>
      </pc:sldChg>
      <pc:sldChg chg="addSp delSp modSp add replId">
        <pc:chgData name="Basnet, Nimesh" userId="S::mb5810hs@go.minnstate.edu::c0cad4b1-dff5-4d7d-bed9-4b3acb1c8d71" providerId="AD" clId="Web-{40B22A4A-7D9F-47B9-AC15-9E98248F67E5}" dt="2024-12-05T16:23:43.896" v="38" actId="1076"/>
        <pc:sldMkLst>
          <pc:docMk/>
          <pc:sldMk cId="4164555598" sldId="270"/>
        </pc:sldMkLst>
        <pc:spChg chg="mod">
          <ac:chgData name="Basnet, Nimesh" userId="S::mb5810hs@go.minnstate.edu::c0cad4b1-dff5-4d7d-bed9-4b3acb1c8d71" providerId="AD" clId="Web-{40B22A4A-7D9F-47B9-AC15-9E98248F67E5}" dt="2024-12-05T16:23:15.677" v="34" actId="20577"/>
          <ac:spMkLst>
            <pc:docMk/>
            <pc:sldMk cId="4164555598" sldId="270"/>
            <ac:spMk id="2" creationId="{FCB213C3-F3B7-4AB4-F760-2DA9366CD009}"/>
          </ac:spMkLst>
        </pc:spChg>
        <pc:picChg chg="add mod ord">
          <ac:chgData name="Basnet, Nimesh" userId="S::mb5810hs@go.minnstate.edu::c0cad4b1-dff5-4d7d-bed9-4b3acb1c8d71" providerId="AD" clId="Web-{40B22A4A-7D9F-47B9-AC15-9E98248F67E5}" dt="2024-12-05T16:23:43.896" v="38" actId="1076"/>
          <ac:picMkLst>
            <pc:docMk/>
            <pc:sldMk cId="4164555598" sldId="270"/>
            <ac:picMk id="6" creationId="{76B40B9D-B5E1-C7D5-0BBC-0B49E11BAB7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EBE26-C999-43ED-9A31-273FA31F803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D43D42-2F44-4EAE-9083-D17AFEA10338}">
      <dgm:prSet/>
      <dgm:spPr/>
      <dgm:t>
        <a:bodyPr/>
        <a:lstStyle/>
        <a:p>
          <a:pPr rtl="0"/>
          <a:r>
            <a:rPr lang="en-US" dirty="0"/>
            <a:t>Lack of communication within the group can lead to misaligned efforts and inaccurate outcomes.</a:t>
          </a:r>
        </a:p>
      </dgm:t>
    </dgm:pt>
    <dgm:pt modelId="{248CF867-1F04-44B1-B3CE-FB649A5A6188}" type="parTrans" cxnId="{EFEA8537-CC2B-4314-A781-06C5B110C93B}">
      <dgm:prSet/>
      <dgm:spPr/>
      <dgm:t>
        <a:bodyPr/>
        <a:lstStyle/>
        <a:p>
          <a:endParaRPr lang="en-US"/>
        </a:p>
      </dgm:t>
    </dgm:pt>
    <dgm:pt modelId="{78E97535-82B8-4CA7-8C83-E1EB73582A12}" type="sibTrans" cxnId="{EFEA8537-CC2B-4314-A781-06C5B110C93B}">
      <dgm:prSet/>
      <dgm:spPr/>
      <dgm:t>
        <a:bodyPr/>
        <a:lstStyle/>
        <a:p>
          <a:endParaRPr lang="en-US"/>
        </a:p>
      </dgm:t>
    </dgm:pt>
    <dgm:pt modelId="{EDD6CDBC-54D8-4C0C-90CF-4768CE91A7E2}">
      <dgm:prSet/>
      <dgm:spPr/>
      <dgm:t>
        <a:bodyPr/>
        <a:lstStyle/>
        <a:p>
          <a:r>
            <a:rPr lang="en-US" dirty="0"/>
            <a:t>The team became more efficient as we implemented proper Agile methods, fostering better collaboration and streamlined workflows.</a:t>
          </a:r>
        </a:p>
      </dgm:t>
    </dgm:pt>
    <dgm:pt modelId="{214089FD-AFD4-48A0-9F8E-5C49422C9ED6}" type="parTrans" cxnId="{554B0963-0F76-4725-8BD3-33E7F2E2E4DD}">
      <dgm:prSet/>
      <dgm:spPr/>
      <dgm:t>
        <a:bodyPr/>
        <a:lstStyle/>
        <a:p>
          <a:endParaRPr lang="en-US"/>
        </a:p>
      </dgm:t>
    </dgm:pt>
    <dgm:pt modelId="{1BCFE0D1-B9B1-4FA4-97AF-5C52812EDF16}" type="sibTrans" cxnId="{554B0963-0F76-4725-8BD3-33E7F2E2E4DD}">
      <dgm:prSet/>
      <dgm:spPr/>
      <dgm:t>
        <a:bodyPr/>
        <a:lstStyle/>
        <a:p>
          <a:endParaRPr lang="en-US"/>
        </a:p>
      </dgm:t>
    </dgm:pt>
    <dgm:pt modelId="{6A13DD31-EE6D-4DF7-8E30-7E7666F707F3}">
      <dgm:prSet phldr="0"/>
      <dgm:spPr/>
      <dgm:t>
        <a:bodyPr/>
        <a:lstStyle/>
        <a:p>
          <a:r>
            <a:rPr lang="en-US" b="0" dirty="0"/>
            <a:t>Having a well-structured and logical thinking pattern is essential when designing a Black Box System to ensure accuracy and effectiveness.</a:t>
          </a:r>
          <a:endParaRPr lang="en-US" dirty="0"/>
        </a:p>
      </dgm:t>
    </dgm:pt>
    <dgm:pt modelId="{EE1B12C4-CDFA-4B4C-BC32-63E533489116}" type="parTrans" cxnId="{96FD59FD-82FF-4BBB-BBA2-8648689DFB9D}">
      <dgm:prSet/>
      <dgm:spPr/>
    </dgm:pt>
    <dgm:pt modelId="{B423413E-3CFF-4FA5-9419-2342286C1155}" type="sibTrans" cxnId="{96FD59FD-82FF-4BBB-BBA2-8648689DFB9D}">
      <dgm:prSet/>
      <dgm:spPr/>
    </dgm:pt>
    <dgm:pt modelId="{D373FF56-86AF-4DDD-B969-E6EF56749FA6}" type="pres">
      <dgm:prSet presAssocID="{18EEBE26-C999-43ED-9A31-273FA31F8034}" presName="outerComposite" presStyleCnt="0">
        <dgm:presLayoutVars>
          <dgm:chMax val="5"/>
          <dgm:dir/>
          <dgm:resizeHandles val="exact"/>
        </dgm:presLayoutVars>
      </dgm:prSet>
      <dgm:spPr/>
    </dgm:pt>
    <dgm:pt modelId="{3321ADFC-8B37-4A70-940A-C5F249D423EE}" type="pres">
      <dgm:prSet presAssocID="{18EEBE26-C999-43ED-9A31-273FA31F8034}" presName="dummyMaxCanvas" presStyleCnt="0">
        <dgm:presLayoutVars/>
      </dgm:prSet>
      <dgm:spPr/>
    </dgm:pt>
    <dgm:pt modelId="{17EFDA07-064A-47E8-8F99-75EDF71B0B79}" type="pres">
      <dgm:prSet presAssocID="{18EEBE26-C999-43ED-9A31-273FA31F8034}" presName="ThreeNodes_1" presStyleLbl="node1" presStyleIdx="0" presStyleCnt="3">
        <dgm:presLayoutVars>
          <dgm:bulletEnabled val="1"/>
        </dgm:presLayoutVars>
      </dgm:prSet>
      <dgm:spPr/>
    </dgm:pt>
    <dgm:pt modelId="{A176005C-5CF0-4B35-B2B4-7B7D7967081C}" type="pres">
      <dgm:prSet presAssocID="{18EEBE26-C999-43ED-9A31-273FA31F8034}" presName="ThreeNodes_2" presStyleLbl="node1" presStyleIdx="1" presStyleCnt="3">
        <dgm:presLayoutVars>
          <dgm:bulletEnabled val="1"/>
        </dgm:presLayoutVars>
      </dgm:prSet>
      <dgm:spPr/>
    </dgm:pt>
    <dgm:pt modelId="{B3ECFBD2-C7FD-4647-8FF3-940B350C3FAF}" type="pres">
      <dgm:prSet presAssocID="{18EEBE26-C999-43ED-9A31-273FA31F8034}" presName="ThreeNodes_3" presStyleLbl="node1" presStyleIdx="2" presStyleCnt="3">
        <dgm:presLayoutVars>
          <dgm:bulletEnabled val="1"/>
        </dgm:presLayoutVars>
      </dgm:prSet>
      <dgm:spPr/>
    </dgm:pt>
    <dgm:pt modelId="{3318DBAC-F030-408C-8D80-B49B7B9B53E4}" type="pres">
      <dgm:prSet presAssocID="{18EEBE26-C999-43ED-9A31-273FA31F8034}" presName="ThreeConn_1-2" presStyleLbl="fgAccFollowNode1" presStyleIdx="0" presStyleCnt="2">
        <dgm:presLayoutVars>
          <dgm:bulletEnabled val="1"/>
        </dgm:presLayoutVars>
      </dgm:prSet>
      <dgm:spPr/>
    </dgm:pt>
    <dgm:pt modelId="{F6146FC2-01BC-44E9-864B-A3F8C26FF6DC}" type="pres">
      <dgm:prSet presAssocID="{18EEBE26-C999-43ED-9A31-273FA31F8034}" presName="ThreeConn_2-3" presStyleLbl="fgAccFollowNode1" presStyleIdx="1" presStyleCnt="2">
        <dgm:presLayoutVars>
          <dgm:bulletEnabled val="1"/>
        </dgm:presLayoutVars>
      </dgm:prSet>
      <dgm:spPr/>
    </dgm:pt>
    <dgm:pt modelId="{202AACA7-1D6F-4E39-BE36-7D95C563C482}" type="pres">
      <dgm:prSet presAssocID="{18EEBE26-C999-43ED-9A31-273FA31F8034}" presName="ThreeNodes_1_text" presStyleLbl="node1" presStyleIdx="2" presStyleCnt="3">
        <dgm:presLayoutVars>
          <dgm:bulletEnabled val="1"/>
        </dgm:presLayoutVars>
      </dgm:prSet>
      <dgm:spPr/>
    </dgm:pt>
    <dgm:pt modelId="{9F63821F-1FE3-4C2F-BD84-9E2E4D75D39E}" type="pres">
      <dgm:prSet presAssocID="{18EEBE26-C999-43ED-9A31-273FA31F8034}" presName="ThreeNodes_2_text" presStyleLbl="node1" presStyleIdx="2" presStyleCnt="3">
        <dgm:presLayoutVars>
          <dgm:bulletEnabled val="1"/>
        </dgm:presLayoutVars>
      </dgm:prSet>
      <dgm:spPr/>
    </dgm:pt>
    <dgm:pt modelId="{D40DE944-D803-47E7-8EC4-0BAA06952907}" type="pres">
      <dgm:prSet presAssocID="{18EEBE26-C999-43ED-9A31-273FA31F80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CA58526-E178-4EAC-B8C2-1AD96403487F}" type="presOf" srcId="{18EEBE26-C999-43ED-9A31-273FA31F8034}" destId="{D373FF56-86AF-4DDD-B969-E6EF56749FA6}" srcOrd="0" destOrd="0" presId="urn:microsoft.com/office/officeart/2005/8/layout/vProcess5"/>
    <dgm:cxn modelId="{57B0A333-1487-4363-8C7C-ECE24BB86A72}" type="presOf" srcId="{59D43D42-2F44-4EAE-9083-D17AFEA10338}" destId="{202AACA7-1D6F-4E39-BE36-7D95C563C482}" srcOrd="1" destOrd="0" presId="urn:microsoft.com/office/officeart/2005/8/layout/vProcess5"/>
    <dgm:cxn modelId="{EFEA8537-CC2B-4314-A781-06C5B110C93B}" srcId="{18EEBE26-C999-43ED-9A31-273FA31F8034}" destId="{59D43D42-2F44-4EAE-9083-D17AFEA10338}" srcOrd="0" destOrd="0" parTransId="{248CF867-1F04-44B1-B3CE-FB649A5A6188}" sibTransId="{78E97535-82B8-4CA7-8C83-E1EB73582A12}"/>
    <dgm:cxn modelId="{F056C741-5622-48EB-B037-E683568B9332}" type="presOf" srcId="{1BCFE0D1-B9B1-4FA4-97AF-5C52812EDF16}" destId="{F6146FC2-01BC-44E9-864B-A3F8C26FF6DC}" srcOrd="0" destOrd="0" presId="urn:microsoft.com/office/officeart/2005/8/layout/vProcess5"/>
    <dgm:cxn modelId="{554B0963-0F76-4725-8BD3-33E7F2E2E4DD}" srcId="{18EEBE26-C999-43ED-9A31-273FA31F8034}" destId="{EDD6CDBC-54D8-4C0C-90CF-4768CE91A7E2}" srcOrd="1" destOrd="0" parTransId="{214089FD-AFD4-48A0-9F8E-5C49422C9ED6}" sibTransId="{1BCFE0D1-B9B1-4FA4-97AF-5C52812EDF16}"/>
    <dgm:cxn modelId="{C8321558-FECB-4422-B46A-AEB8DF9CFD93}" type="presOf" srcId="{78E97535-82B8-4CA7-8C83-E1EB73582A12}" destId="{3318DBAC-F030-408C-8D80-B49B7B9B53E4}" srcOrd="0" destOrd="0" presId="urn:microsoft.com/office/officeart/2005/8/layout/vProcess5"/>
    <dgm:cxn modelId="{5EDC0186-4D71-42ED-8DB6-3A8C01CB364D}" type="presOf" srcId="{EDD6CDBC-54D8-4C0C-90CF-4768CE91A7E2}" destId="{9F63821F-1FE3-4C2F-BD84-9E2E4D75D39E}" srcOrd="1" destOrd="0" presId="urn:microsoft.com/office/officeart/2005/8/layout/vProcess5"/>
    <dgm:cxn modelId="{9106C7AD-5939-4F57-82B8-F20729055732}" type="presOf" srcId="{6A13DD31-EE6D-4DF7-8E30-7E7666F707F3}" destId="{B3ECFBD2-C7FD-4647-8FF3-940B350C3FAF}" srcOrd="0" destOrd="0" presId="urn:microsoft.com/office/officeart/2005/8/layout/vProcess5"/>
    <dgm:cxn modelId="{14E789D8-88E3-46BB-A5F8-71B999DF0CFF}" type="presOf" srcId="{59D43D42-2F44-4EAE-9083-D17AFEA10338}" destId="{17EFDA07-064A-47E8-8F99-75EDF71B0B79}" srcOrd="0" destOrd="0" presId="urn:microsoft.com/office/officeart/2005/8/layout/vProcess5"/>
    <dgm:cxn modelId="{2B4D65DE-A975-41E0-B8D1-329FFB2C01A0}" type="presOf" srcId="{6A13DD31-EE6D-4DF7-8E30-7E7666F707F3}" destId="{D40DE944-D803-47E7-8EC4-0BAA06952907}" srcOrd="1" destOrd="0" presId="urn:microsoft.com/office/officeart/2005/8/layout/vProcess5"/>
    <dgm:cxn modelId="{E8FCABEF-55D8-40D3-9332-BE5281794326}" type="presOf" srcId="{EDD6CDBC-54D8-4C0C-90CF-4768CE91A7E2}" destId="{A176005C-5CF0-4B35-B2B4-7B7D7967081C}" srcOrd="0" destOrd="0" presId="urn:microsoft.com/office/officeart/2005/8/layout/vProcess5"/>
    <dgm:cxn modelId="{96FD59FD-82FF-4BBB-BBA2-8648689DFB9D}" srcId="{18EEBE26-C999-43ED-9A31-273FA31F8034}" destId="{6A13DD31-EE6D-4DF7-8E30-7E7666F707F3}" srcOrd="2" destOrd="0" parTransId="{EE1B12C4-CDFA-4B4C-BC32-63E533489116}" sibTransId="{B423413E-3CFF-4FA5-9419-2342286C1155}"/>
    <dgm:cxn modelId="{266AC72D-82F3-45FC-9019-5266A1F6CF1F}" type="presParOf" srcId="{D373FF56-86AF-4DDD-B969-E6EF56749FA6}" destId="{3321ADFC-8B37-4A70-940A-C5F249D423EE}" srcOrd="0" destOrd="0" presId="urn:microsoft.com/office/officeart/2005/8/layout/vProcess5"/>
    <dgm:cxn modelId="{C99155AB-4F3C-4130-BEEA-A3935A3DBB32}" type="presParOf" srcId="{D373FF56-86AF-4DDD-B969-E6EF56749FA6}" destId="{17EFDA07-064A-47E8-8F99-75EDF71B0B79}" srcOrd="1" destOrd="0" presId="urn:microsoft.com/office/officeart/2005/8/layout/vProcess5"/>
    <dgm:cxn modelId="{CAFDF347-C861-4EC6-86C4-CC1B276EC0A6}" type="presParOf" srcId="{D373FF56-86AF-4DDD-B969-E6EF56749FA6}" destId="{A176005C-5CF0-4B35-B2B4-7B7D7967081C}" srcOrd="2" destOrd="0" presId="urn:microsoft.com/office/officeart/2005/8/layout/vProcess5"/>
    <dgm:cxn modelId="{7B6F7955-84AC-45C6-8CC8-6977C23F4D98}" type="presParOf" srcId="{D373FF56-86AF-4DDD-B969-E6EF56749FA6}" destId="{B3ECFBD2-C7FD-4647-8FF3-940B350C3FAF}" srcOrd="3" destOrd="0" presId="urn:microsoft.com/office/officeart/2005/8/layout/vProcess5"/>
    <dgm:cxn modelId="{EAD805AC-A85B-4308-B7FB-90B7335FDA91}" type="presParOf" srcId="{D373FF56-86AF-4DDD-B969-E6EF56749FA6}" destId="{3318DBAC-F030-408C-8D80-B49B7B9B53E4}" srcOrd="4" destOrd="0" presId="urn:microsoft.com/office/officeart/2005/8/layout/vProcess5"/>
    <dgm:cxn modelId="{F6436AC8-9EC6-4268-9F71-15C8EE60610D}" type="presParOf" srcId="{D373FF56-86AF-4DDD-B969-E6EF56749FA6}" destId="{F6146FC2-01BC-44E9-864B-A3F8C26FF6DC}" srcOrd="5" destOrd="0" presId="urn:microsoft.com/office/officeart/2005/8/layout/vProcess5"/>
    <dgm:cxn modelId="{2B9E8B07-C2B1-4AF6-A571-A7F2CDB8E516}" type="presParOf" srcId="{D373FF56-86AF-4DDD-B969-E6EF56749FA6}" destId="{202AACA7-1D6F-4E39-BE36-7D95C563C482}" srcOrd="6" destOrd="0" presId="urn:microsoft.com/office/officeart/2005/8/layout/vProcess5"/>
    <dgm:cxn modelId="{6D8B1DBE-DA67-406B-BFF8-E6EE15AB1560}" type="presParOf" srcId="{D373FF56-86AF-4DDD-B969-E6EF56749FA6}" destId="{9F63821F-1FE3-4C2F-BD84-9E2E4D75D39E}" srcOrd="7" destOrd="0" presId="urn:microsoft.com/office/officeart/2005/8/layout/vProcess5"/>
    <dgm:cxn modelId="{6F5C7983-8430-4519-9DC2-77A47FF42D03}" type="presParOf" srcId="{D373FF56-86AF-4DDD-B969-E6EF56749FA6}" destId="{D40DE944-D803-47E7-8EC4-0BAA069529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A48A8-91E9-48A6-BC5E-84435889FA8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6B80FC-548F-4A88-800E-B56AF9CCCE99}">
      <dgm:prSet/>
      <dgm:spPr/>
      <dgm:t>
        <a:bodyPr/>
        <a:lstStyle/>
        <a:p>
          <a:r>
            <a:rPr lang="en-US"/>
            <a:t>Keeping the project in the scope, without having scope creep</a:t>
          </a:r>
        </a:p>
      </dgm:t>
    </dgm:pt>
    <dgm:pt modelId="{C877E456-5DC8-4720-8847-38D0D951680B}" type="parTrans" cxnId="{B697273D-5454-4A3E-AA87-265491E36CE9}">
      <dgm:prSet/>
      <dgm:spPr/>
      <dgm:t>
        <a:bodyPr/>
        <a:lstStyle/>
        <a:p>
          <a:endParaRPr lang="en-US"/>
        </a:p>
      </dgm:t>
    </dgm:pt>
    <dgm:pt modelId="{EBCBA00C-EADF-4FC8-8E2C-BA2076E9DFEC}" type="sibTrans" cxnId="{B697273D-5454-4A3E-AA87-265491E36CE9}">
      <dgm:prSet/>
      <dgm:spPr/>
      <dgm:t>
        <a:bodyPr/>
        <a:lstStyle/>
        <a:p>
          <a:endParaRPr lang="en-US"/>
        </a:p>
      </dgm:t>
    </dgm:pt>
    <dgm:pt modelId="{8D82BF84-1584-4D80-9DA7-DEFD7B685F77}">
      <dgm:prSet/>
      <dgm:spPr/>
      <dgm:t>
        <a:bodyPr/>
        <a:lstStyle/>
        <a:p>
          <a:r>
            <a:rPr lang="en-US"/>
            <a:t>Using new software throughout the process.</a:t>
          </a:r>
        </a:p>
      </dgm:t>
    </dgm:pt>
    <dgm:pt modelId="{0F4AFCF4-4511-4D7B-85A6-D75F473B0775}" type="parTrans" cxnId="{3460F062-201C-4631-B996-5190672DE417}">
      <dgm:prSet/>
      <dgm:spPr/>
      <dgm:t>
        <a:bodyPr/>
        <a:lstStyle/>
        <a:p>
          <a:endParaRPr lang="en-US"/>
        </a:p>
      </dgm:t>
    </dgm:pt>
    <dgm:pt modelId="{35BE5EFC-2FDD-4A88-AA74-4FF96AF94638}" type="sibTrans" cxnId="{3460F062-201C-4631-B996-5190672DE417}">
      <dgm:prSet/>
      <dgm:spPr/>
      <dgm:t>
        <a:bodyPr/>
        <a:lstStyle/>
        <a:p>
          <a:endParaRPr lang="en-US"/>
        </a:p>
      </dgm:t>
    </dgm:pt>
    <dgm:pt modelId="{242D3C8A-73C6-49E4-B0D4-BB5863C03979}">
      <dgm:prSet/>
      <dgm:spPr/>
      <dgm:t>
        <a:bodyPr/>
        <a:lstStyle/>
        <a:p>
          <a:r>
            <a:rPr lang="en-US"/>
            <a:t>Co-ordinating a time that worked for all the team members as well as with mentors.</a:t>
          </a:r>
        </a:p>
      </dgm:t>
    </dgm:pt>
    <dgm:pt modelId="{69CF67F3-4F5C-4561-B26D-2DEEF5742390}" type="parTrans" cxnId="{E7623C15-8C92-4F93-9109-68AD5523B5B5}">
      <dgm:prSet/>
      <dgm:spPr/>
      <dgm:t>
        <a:bodyPr/>
        <a:lstStyle/>
        <a:p>
          <a:endParaRPr lang="en-US"/>
        </a:p>
      </dgm:t>
    </dgm:pt>
    <dgm:pt modelId="{61ADF36C-EFFE-45B7-886F-EA41E9DBA6BF}" type="sibTrans" cxnId="{E7623C15-8C92-4F93-9109-68AD5523B5B5}">
      <dgm:prSet/>
      <dgm:spPr/>
      <dgm:t>
        <a:bodyPr/>
        <a:lstStyle/>
        <a:p>
          <a:endParaRPr lang="en-US"/>
        </a:p>
      </dgm:t>
    </dgm:pt>
    <dgm:pt modelId="{B1F55688-F369-4945-A954-DDD5A0495343}">
      <dgm:prSet/>
      <dgm:spPr/>
      <dgm:t>
        <a:bodyPr/>
        <a:lstStyle/>
        <a:p>
          <a:r>
            <a:rPr lang="en-US"/>
            <a:t>When reverse engineering, being able to think of things in extra details.</a:t>
          </a:r>
        </a:p>
      </dgm:t>
    </dgm:pt>
    <dgm:pt modelId="{D3A15D63-DC0D-4E0C-A856-52E479300744}" type="parTrans" cxnId="{976DAE20-31DE-4C6D-A593-FDB8B5ABFC7B}">
      <dgm:prSet/>
      <dgm:spPr/>
      <dgm:t>
        <a:bodyPr/>
        <a:lstStyle/>
        <a:p>
          <a:endParaRPr lang="en-US"/>
        </a:p>
      </dgm:t>
    </dgm:pt>
    <dgm:pt modelId="{56366893-D994-40B7-8832-9E690E1FBE86}" type="sibTrans" cxnId="{976DAE20-31DE-4C6D-A593-FDB8B5ABFC7B}">
      <dgm:prSet/>
      <dgm:spPr/>
      <dgm:t>
        <a:bodyPr/>
        <a:lstStyle/>
        <a:p>
          <a:endParaRPr lang="en-US"/>
        </a:p>
      </dgm:t>
    </dgm:pt>
    <dgm:pt modelId="{6B16B6C2-A599-45A2-BD19-D38ED19F6493}">
      <dgm:prSet/>
      <dgm:spPr/>
      <dgm:t>
        <a:bodyPr/>
        <a:lstStyle/>
        <a:p>
          <a:r>
            <a:rPr lang="en-US"/>
            <a:t>Putting the defect with right severity and priority</a:t>
          </a:r>
        </a:p>
      </dgm:t>
    </dgm:pt>
    <dgm:pt modelId="{DE821A61-1A9F-46E9-B6B4-B2D55D455601}" type="parTrans" cxnId="{CECAF91D-146A-474F-B593-3BFDB331B333}">
      <dgm:prSet/>
      <dgm:spPr/>
      <dgm:t>
        <a:bodyPr/>
        <a:lstStyle/>
        <a:p>
          <a:endParaRPr lang="en-US"/>
        </a:p>
      </dgm:t>
    </dgm:pt>
    <dgm:pt modelId="{625F5EC3-FC55-4FDF-835E-74C93F9B716C}" type="sibTrans" cxnId="{CECAF91D-146A-474F-B593-3BFDB331B333}">
      <dgm:prSet/>
      <dgm:spPr/>
      <dgm:t>
        <a:bodyPr/>
        <a:lstStyle/>
        <a:p>
          <a:endParaRPr lang="en-US"/>
        </a:p>
      </dgm:t>
    </dgm:pt>
    <dgm:pt modelId="{16A62660-3B61-41FF-8239-52915B8AB249}" type="pres">
      <dgm:prSet presAssocID="{8F4A48A8-91E9-48A6-BC5E-84435889FA87}" presName="root" presStyleCnt="0">
        <dgm:presLayoutVars>
          <dgm:dir/>
          <dgm:resizeHandles val="exact"/>
        </dgm:presLayoutVars>
      </dgm:prSet>
      <dgm:spPr/>
    </dgm:pt>
    <dgm:pt modelId="{DD099401-1111-42E2-886B-CBA249E14F1E}" type="pres">
      <dgm:prSet presAssocID="{856B80FC-548F-4A88-800E-B56AF9CCCE99}" presName="compNode" presStyleCnt="0"/>
      <dgm:spPr/>
    </dgm:pt>
    <dgm:pt modelId="{1658DDD5-2BDE-4252-8FC1-479DE35700BC}" type="pres">
      <dgm:prSet presAssocID="{856B80FC-548F-4A88-800E-B56AF9CCCE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ED432DC-2B43-4DCB-A809-708016181169}" type="pres">
      <dgm:prSet presAssocID="{856B80FC-548F-4A88-800E-B56AF9CCCE99}" presName="spaceRect" presStyleCnt="0"/>
      <dgm:spPr/>
    </dgm:pt>
    <dgm:pt modelId="{419EB8FB-F8DE-40B5-951B-26DC6BB21CE7}" type="pres">
      <dgm:prSet presAssocID="{856B80FC-548F-4A88-800E-B56AF9CCCE99}" presName="textRect" presStyleLbl="revTx" presStyleIdx="0" presStyleCnt="5">
        <dgm:presLayoutVars>
          <dgm:chMax val="1"/>
          <dgm:chPref val="1"/>
        </dgm:presLayoutVars>
      </dgm:prSet>
      <dgm:spPr/>
    </dgm:pt>
    <dgm:pt modelId="{DF8225AD-2465-4105-9505-561EE300DC87}" type="pres">
      <dgm:prSet presAssocID="{EBCBA00C-EADF-4FC8-8E2C-BA2076E9DFEC}" presName="sibTrans" presStyleCnt="0"/>
      <dgm:spPr/>
    </dgm:pt>
    <dgm:pt modelId="{BFE1780F-A357-4F1E-933D-7B224BE8769C}" type="pres">
      <dgm:prSet presAssocID="{8D82BF84-1584-4D80-9DA7-DEFD7B685F77}" presName="compNode" presStyleCnt="0"/>
      <dgm:spPr/>
    </dgm:pt>
    <dgm:pt modelId="{8346D6C9-F6B8-4D48-A409-E2F6F2E06E99}" type="pres">
      <dgm:prSet presAssocID="{8D82BF84-1584-4D80-9DA7-DEFD7B685F7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32ED9F8-578B-4842-BACE-82D45289DAD0}" type="pres">
      <dgm:prSet presAssocID="{8D82BF84-1584-4D80-9DA7-DEFD7B685F77}" presName="spaceRect" presStyleCnt="0"/>
      <dgm:spPr/>
    </dgm:pt>
    <dgm:pt modelId="{21C29541-FF46-4529-AB6B-790C9A78B5A3}" type="pres">
      <dgm:prSet presAssocID="{8D82BF84-1584-4D80-9DA7-DEFD7B685F77}" presName="textRect" presStyleLbl="revTx" presStyleIdx="1" presStyleCnt="5">
        <dgm:presLayoutVars>
          <dgm:chMax val="1"/>
          <dgm:chPref val="1"/>
        </dgm:presLayoutVars>
      </dgm:prSet>
      <dgm:spPr/>
    </dgm:pt>
    <dgm:pt modelId="{9CD49530-E7DB-42CB-B7CE-0B15613E3EFE}" type="pres">
      <dgm:prSet presAssocID="{35BE5EFC-2FDD-4A88-AA74-4FF96AF94638}" presName="sibTrans" presStyleCnt="0"/>
      <dgm:spPr/>
    </dgm:pt>
    <dgm:pt modelId="{491D9BAC-9899-4935-8A47-7F8F4FCB4D2F}" type="pres">
      <dgm:prSet presAssocID="{242D3C8A-73C6-49E4-B0D4-BB5863C03979}" presName="compNode" presStyleCnt="0"/>
      <dgm:spPr/>
    </dgm:pt>
    <dgm:pt modelId="{D5C90725-D898-453F-BB1E-45CABF2170BF}" type="pres">
      <dgm:prSet presAssocID="{242D3C8A-73C6-49E4-B0D4-BB5863C039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53F0131-14FE-46B5-964A-BB7977E3095D}" type="pres">
      <dgm:prSet presAssocID="{242D3C8A-73C6-49E4-B0D4-BB5863C03979}" presName="spaceRect" presStyleCnt="0"/>
      <dgm:spPr/>
    </dgm:pt>
    <dgm:pt modelId="{9F86EA32-7371-42A5-ABB8-73A453E9A55A}" type="pres">
      <dgm:prSet presAssocID="{242D3C8A-73C6-49E4-B0D4-BB5863C03979}" presName="textRect" presStyleLbl="revTx" presStyleIdx="2" presStyleCnt="5">
        <dgm:presLayoutVars>
          <dgm:chMax val="1"/>
          <dgm:chPref val="1"/>
        </dgm:presLayoutVars>
      </dgm:prSet>
      <dgm:spPr/>
    </dgm:pt>
    <dgm:pt modelId="{80D48941-2FFF-4F93-9BD7-CCB1267F6BCF}" type="pres">
      <dgm:prSet presAssocID="{61ADF36C-EFFE-45B7-886F-EA41E9DBA6BF}" presName="sibTrans" presStyleCnt="0"/>
      <dgm:spPr/>
    </dgm:pt>
    <dgm:pt modelId="{214C574C-2D40-42BB-91C1-9ACC4AB977DF}" type="pres">
      <dgm:prSet presAssocID="{B1F55688-F369-4945-A954-DDD5A0495343}" presName="compNode" presStyleCnt="0"/>
      <dgm:spPr/>
    </dgm:pt>
    <dgm:pt modelId="{AD198FC4-BA1F-4AF4-80CE-B2263166F56C}" type="pres">
      <dgm:prSet presAssocID="{B1F55688-F369-4945-A954-DDD5A04953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AE0C7AA1-9643-4937-BF46-DC8F0BCF830F}" type="pres">
      <dgm:prSet presAssocID="{B1F55688-F369-4945-A954-DDD5A0495343}" presName="spaceRect" presStyleCnt="0"/>
      <dgm:spPr/>
    </dgm:pt>
    <dgm:pt modelId="{081FF0FF-6B4A-4F42-BBB4-DCA1A733793C}" type="pres">
      <dgm:prSet presAssocID="{B1F55688-F369-4945-A954-DDD5A0495343}" presName="textRect" presStyleLbl="revTx" presStyleIdx="3" presStyleCnt="5">
        <dgm:presLayoutVars>
          <dgm:chMax val="1"/>
          <dgm:chPref val="1"/>
        </dgm:presLayoutVars>
      </dgm:prSet>
      <dgm:spPr/>
    </dgm:pt>
    <dgm:pt modelId="{662D09E4-17E7-48C4-A23A-B471F7EDB90A}" type="pres">
      <dgm:prSet presAssocID="{56366893-D994-40B7-8832-9E690E1FBE86}" presName="sibTrans" presStyleCnt="0"/>
      <dgm:spPr/>
    </dgm:pt>
    <dgm:pt modelId="{0C3F8E5D-6BD9-429E-9E8B-065CD6DAE415}" type="pres">
      <dgm:prSet presAssocID="{6B16B6C2-A599-45A2-BD19-D38ED19F6493}" presName="compNode" presStyleCnt="0"/>
      <dgm:spPr/>
    </dgm:pt>
    <dgm:pt modelId="{25D2954F-BB1C-456B-9A45-6CD6E1EE0C8E}" type="pres">
      <dgm:prSet presAssocID="{6B16B6C2-A599-45A2-BD19-D38ED19F64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EEC9C72-C933-4573-942F-02FE4B5D4F80}" type="pres">
      <dgm:prSet presAssocID="{6B16B6C2-A599-45A2-BD19-D38ED19F6493}" presName="spaceRect" presStyleCnt="0"/>
      <dgm:spPr/>
    </dgm:pt>
    <dgm:pt modelId="{C5C873DF-6DF7-4AE4-B6EF-B06EDB9D5E4B}" type="pres">
      <dgm:prSet presAssocID="{6B16B6C2-A599-45A2-BD19-D38ED19F649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7623C15-8C92-4F93-9109-68AD5523B5B5}" srcId="{8F4A48A8-91E9-48A6-BC5E-84435889FA87}" destId="{242D3C8A-73C6-49E4-B0D4-BB5863C03979}" srcOrd="2" destOrd="0" parTransId="{69CF67F3-4F5C-4561-B26D-2DEEF5742390}" sibTransId="{61ADF36C-EFFE-45B7-886F-EA41E9DBA6BF}"/>
    <dgm:cxn modelId="{2CB34C1C-25B4-4731-B8F5-9AACBD90A274}" type="presOf" srcId="{8F4A48A8-91E9-48A6-BC5E-84435889FA87}" destId="{16A62660-3B61-41FF-8239-52915B8AB249}" srcOrd="0" destOrd="0" presId="urn:microsoft.com/office/officeart/2018/2/layout/IconLabelList"/>
    <dgm:cxn modelId="{CECAF91D-146A-474F-B593-3BFDB331B333}" srcId="{8F4A48A8-91E9-48A6-BC5E-84435889FA87}" destId="{6B16B6C2-A599-45A2-BD19-D38ED19F6493}" srcOrd="4" destOrd="0" parTransId="{DE821A61-1A9F-46E9-B6B4-B2D55D455601}" sibTransId="{625F5EC3-FC55-4FDF-835E-74C93F9B716C}"/>
    <dgm:cxn modelId="{976DAE20-31DE-4C6D-A593-FDB8B5ABFC7B}" srcId="{8F4A48A8-91E9-48A6-BC5E-84435889FA87}" destId="{B1F55688-F369-4945-A954-DDD5A0495343}" srcOrd="3" destOrd="0" parTransId="{D3A15D63-DC0D-4E0C-A856-52E479300744}" sibTransId="{56366893-D994-40B7-8832-9E690E1FBE86}"/>
    <dgm:cxn modelId="{1E7D522B-4EDF-47B5-8FA8-0F46C7F33B62}" type="presOf" srcId="{242D3C8A-73C6-49E4-B0D4-BB5863C03979}" destId="{9F86EA32-7371-42A5-ABB8-73A453E9A55A}" srcOrd="0" destOrd="0" presId="urn:microsoft.com/office/officeart/2018/2/layout/IconLabelList"/>
    <dgm:cxn modelId="{B697273D-5454-4A3E-AA87-265491E36CE9}" srcId="{8F4A48A8-91E9-48A6-BC5E-84435889FA87}" destId="{856B80FC-548F-4A88-800E-B56AF9CCCE99}" srcOrd="0" destOrd="0" parTransId="{C877E456-5DC8-4720-8847-38D0D951680B}" sibTransId="{EBCBA00C-EADF-4FC8-8E2C-BA2076E9DFEC}"/>
    <dgm:cxn modelId="{3460F062-201C-4631-B996-5190672DE417}" srcId="{8F4A48A8-91E9-48A6-BC5E-84435889FA87}" destId="{8D82BF84-1584-4D80-9DA7-DEFD7B685F77}" srcOrd="1" destOrd="0" parTransId="{0F4AFCF4-4511-4D7B-85A6-D75F473B0775}" sibTransId="{35BE5EFC-2FDD-4A88-AA74-4FF96AF94638}"/>
    <dgm:cxn modelId="{F01B5647-2E6B-4575-8EB2-F30DDA78D292}" type="presOf" srcId="{8D82BF84-1584-4D80-9DA7-DEFD7B685F77}" destId="{21C29541-FF46-4529-AB6B-790C9A78B5A3}" srcOrd="0" destOrd="0" presId="urn:microsoft.com/office/officeart/2018/2/layout/IconLabelList"/>
    <dgm:cxn modelId="{F9BA3972-6E56-4E3C-8B8F-9A88BC88D2C2}" type="presOf" srcId="{B1F55688-F369-4945-A954-DDD5A0495343}" destId="{081FF0FF-6B4A-4F42-BBB4-DCA1A733793C}" srcOrd="0" destOrd="0" presId="urn:microsoft.com/office/officeart/2018/2/layout/IconLabelList"/>
    <dgm:cxn modelId="{89F3F192-52B6-473D-8F5E-07A7FAEDD651}" type="presOf" srcId="{6B16B6C2-A599-45A2-BD19-D38ED19F6493}" destId="{C5C873DF-6DF7-4AE4-B6EF-B06EDB9D5E4B}" srcOrd="0" destOrd="0" presId="urn:microsoft.com/office/officeart/2018/2/layout/IconLabelList"/>
    <dgm:cxn modelId="{990FA5C7-A3A0-4989-9B1C-0A7D4F06E326}" type="presOf" srcId="{856B80FC-548F-4A88-800E-B56AF9CCCE99}" destId="{419EB8FB-F8DE-40B5-951B-26DC6BB21CE7}" srcOrd="0" destOrd="0" presId="urn:microsoft.com/office/officeart/2018/2/layout/IconLabelList"/>
    <dgm:cxn modelId="{57DC6044-754E-4BF5-B937-169F1E4204EA}" type="presParOf" srcId="{16A62660-3B61-41FF-8239-52915B8AB249}" destId="{DD099401-1111-42E2-886B-CBA249E14F1E}" srcOrd="0" destOrd="0" presId="urn:microsoft.com/office/officeart/2018/2/layout/IconLabelList"/>
    <dgm:cxn modelId="{348BE3D6-CA68-4465-9AA8-D01608AB5AD2}" type="presParOf" srcId="{DD099401-1111-42E2-886B-CBA249E14F1E}" destId="{1658DDD5-2BDE-4252-8FC1-479DE35700BC}" srcOrd="0" destOrd="0" presId="urn:microsoft.com/office/officeart/2018/2/layout/IconLabelList"/>
    <dgm:cxn modelId="{61FE1512-452B-4F5F-92D9-4E240779496A}" type="presParOf" srcId="{DD099401-1111-42E2-886B-CBA249E14F1E}" destId="{CED432DC-2B43-4DCB-A809-708016181169}" srcOrd="1" destOrd="0" presId="urn:microsoft.com/office/officeart/2018/2/layout/IconLabelList"/>
    <dgm:cxn modelId="{5DC37955-FE88-4ADD-8268-70CC1823A2D8}" type="presParOf" srcId="{DD099401-1111-42E2-886B-CBA249E14F1E}" destId="{419EB8FB-F8DE-40B5-951B-26DC6BB21CE7}" srcOrd="2" destOrd="0" presId="urn:microsoft.com/office/officeart/2018/2/layout/IconLabelList"/>
    <dgm:cxn modelId="{8200BB12-685A-425F-84EF-7833D7AAD4C6}" type="presParOf" srcId="{16A62660-3B61-41FF-8239-52915B8AB249}" destId="{DF8225AD-2465-4105-9505-561EE300DC87}" srcOrd="1" destOrd="0" presId="urn:microsoft.com/office/officeart/2018/2/layout/IconLabelList"/>
    <dgm:cxn modelId="{30FE4958-9215-42CE-BC15-B7937BFB69A2}" type="presParOf" srcId="{16A62660-3B61-41FF-8239-52915B8AB249}" destId="{BFE1780F-A357-4F1E-933D-7B224BE8769C}" srcOrd="2" destOrd="0" presId="urn:microsoft.com/office/officeart/2018/2/layout/IconLabelList"/>
    <dgm:cxn modelId="{27B0F17A-476A-4AD1-A5D8-6D8291C3F960}" type="presParOf" srcId="{BFE1780F-A357-4F1E-933D-7B224BE8769C}" destId="{8346D6C9-F6B8-4D48-A409-E2F6F2E06E99}" srcOrd="0" destOrd="0" presId="urn:microsoft.com/office/officeart/2018/2/layout/IconLabelList"/>
    <dgm:cxn modelId="{71572EA5-EACB-44F3-AC8E-2E175A42E434}" type="presParOf" srcId="{BFE1780F-A357-4F1E-933D-7B224BE8769C}" destId="{932ED9F8-578B-4842-BACE-82D45289DAD0}" srcOrd="1" destOrd="0" presId="urn:microsoft.com/office/officeart/2018/2/layout/IconLabelList"/>
    <dgm:cxn modelId="{D9D349B7-7469-4299-AFA6-A85B1C64DC25}" type="presParOf" srcId="{BFE1780F-A357-4F1E-933D-7B224BE8769C}" destId="{21C29541-FF46-4529-AB6B-790C9A78B5A3}" srcOrd="2" destOrd="0" presId="urn:microsoft.com/office/officeart/2018/2/layout/IconLabelList"/>
    <dgm:cxn modelId="{09A2B195-4611-46A4-ACDA-AAD3B9A619FE}" type="presParOf" srcId="{16A62660-3B61-41FF-8239-52915B8AB249}" destId="{9CD49530-E7DB-42CB-B7CE-0B15613E3EFE}" srcOrd="3" destOrd="0" presId="urn:microsoft.com/office/officeart/2018/2/layout/IconLabelList"/>
    <dgm:cxn modelId="{BC3251C7-CA75-4AAC-BF3E-3A4FB05F923A}" type="presParOf" srcId="{16A62660-3B61-41FF-8239-52915B8AB249}" destId="{491D9BAC-9899-4935-8A47-7F8F4FCB4D2F}" srcOrd="4" destOrd="0" presId="urn:microsoft.com/office/officeart/2018/2/layout/IconLabelList"/>
    <dgm:cxn modelId="{C6C1CD3D-8B87-499A-A7B5-8481CAE76A24}" type="presParOf" srcId="{491D9BAC-9899-4935-8A47-7F8F4FCB4D2F}" destId="{D5C90725-D898-453F-BB1E-45CABF2170BF}" srcOrd="0" destOrd="0" presId="urn:microsoft.com/office/officeart/2018/2/layout/IconLabelList"/>
    <dgm:cxn modelId="{D69BE9B1-227D-4714-8CA2-3FD69F0B0A89}" type="presParOf" srcId="{491D9BAC-9899-4935-8A47-7F8F4FCB4D2F}" destId="{853F0131-14FE-46B5-964A-BB7977E3095D}" srcOrd="1" destOrd="0" presId="urn:microsoft.com/office/officeart/2018/2/layout/IconLabelList"/>
    <dgm:cxn modelId="{C837DE62-0159-49CA-B3CC-CBECCA3D27C4}" type="presParOf" srcId="{491D9BAC-9899-4935-8A47-7F8F4FCB4D2F}" destId="{9F86EA32-7371-42A5-ABB8-73A453E9A55A}" srcOrd="2" destOrd="0" presId="urn:microsoft.com/office/officeart/2018/2/layout/IconLabelList"/>
    <dgm:cxn modelId="{0B23AAAD-79BD-45E4-A765-6DB59AB4E433}" type="presParOf" srcId="{16A62660-3B61-41FF-8239-52915B8AB249}" destId="{80D48941-2FFF-4F93-9BD7-CCB1267F6BCF}" srcOrd="5" destOrd="0" presId="urn:microsoft.com/office/officeart/2018/2/layout/IconLabelList"/>
    <dgm:cxn modelId="{BB1797BB-8A86-44E4-B832-EBAC9C86E97A}" type="presParOf" srcId="{16A62660-3B61-41FF-8239-52915B8AB249}" destId="{214C574C-2D40-42BB-91C1-9ACC4AB977DF}" srcOrd="6" destOrd="0" presId="urn:microsoft.com/office/officeart/2018/2/layout/IconLabelList"/>
    <dgm:cxn modelId="{9777D455-B560-4CF8-83C8-3364ED70F5E1}" type="presParOf" srcId="{214C574C-2D40-42BB-91C1-9ACC4AB977DF}" destId="{AD198FC4-BA1F-4AF4-80CE-B2263166F56C}" srcOrd="0" destOrd="0" presId="urn:microsoft.com/office/officeart/2018/2/layout/IconLabelList"/>
    <dgm:cxn modelId="{BAAE78CE-E5E2-41AB-AA49-54F22C28AE05}" type="presParOf" srcId="{214C574C-2D40-42BB-91C1-9ACC4AB977DF}" destId="{AE0C7AA1-9643-4937-BF46-DC8F0BCF830F}" srcOrd="1" destOrd="0" presId="urn:microsoft.com/office/officeart/2018/2/layout/IconLabelList"/>
    <dgm:cxn modelId="{F85907A5-3AA1-4DB1-BABC-06DFE0C9ABE7}" type="presParOf" srcId="{214C574C-2D40-42BB-91C1-9ACC4AB977DF}" destId="{081FF0FF-6B4A-4F42-BBB4-DCA1A733793C}" srcOrd="2" destOrd="0" presId="urn:microsoft.com/office/officeart/2018/2/layout/IconLabelList"/>
    <dgm:cxn modelId="{209057FD-A596-407C-A22E-24A15D86F265}" type="presParOf" srcId="{16A62660-3B61-41FF-8239-52915B8AB249}" destId="{662D09E4-17E7-48C4-A23A-B471F7EDB90A}" srcOrd="7" destOrd="0" presId="urn:microsoft.com/office/officeart/2018/2/layout/IconLabelList"/>
    <dgm:cxn modelId="{E9402D5E-4A28-4375-A158-77D67BD50AC5}" type="presParOf" srcId="{16A62660-3B61-41FF-8239-52915B8AB249}" destId="{0C3F8E5D-6BD9-429E-9E8B-065CD6DAE415}" srcOrd="8" destOrd="0" presId="urn:microsoft.com/office/officeart/2018/2/layout/IconLabelList"/>
    <dgm:cxn modelId="{6CD5A14C-DBBF-4DAC-A4FD-B282D442F280}" type="presParOf" srcId="{0C3F8E5D-6BD9-429E-9E8B-065CD6DAE415}" destId="{25D2954F-BB1C-456B-9A45-6CD6E1EE0C8E}" srcOrd="0" destOrd="0" presId="urn:microsoft.com/office/officeart/2018/2/layout/IconLabelList"/>
    <dgm:cxn modelId="{056C3395-34D4-41FA-AC1A-A4A703DA2C3E}" type="presParOf" srcId="{0C3F8E5D-6BD9-429E-9E8B-065CD6DAE415}" destId="{7EEC9C72-C933-4573-942F-02FE4B5D4F80}" srcOrd="1" destOrd="0" presId="urn:microsoft.com/office/officeart/2018/2/layout/IconLabelList"/>
    <dgm:cxn modelId="{26647198-6497-4511-A807-414479770ED3}" type="presParOf" srcId="{0C3F8E5D-6BD9-429E-9E8B-065CD6DAE415}" destId="{C5C873DF-6DF7-4AE4-B6EF-B06EDB9D5E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2D0E20-4572-4135-8543-DB4B7234408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F0E4D4-C048-4CC9-8799-503E54583B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</a:t>
          </a:r>
          <a:r>
            <a:rPr lang="en-US" b="1"/>
            <a:t>n-Scope:</a:t>
          </a:r>
          <a:endParaRPr lang="en-US"/>
        </a:p>
      </dgm:t>
    </dgm:pt>
    <dgm:pt modelId="{48DA63C5-5628-4653-A334-163A177BB052}" type="parTrans" cxnId="{81F41054-146A-4C83-B193-8EAAE25DB6DA}">
      <dgm:prSet/>
      <dgm:spPr/>
      <dgm:t>
        <a:bodyPr/>
        <a:lstStyle/>
        <a:p>
          <a:endParaRPr lang="en-US"/>
        </a:p>
      </dgm:t>
    </dgm:pt>
    <dgm:pt modelId="{0C59E9ED-CDF9-4933-85D1-C3FCC641AD6A}" type="sibTrans" cxnId="{81F41054-146A-4C83-B193-8EAAE25DB6DA}">
      <dgm:prSet/>
      <dgm:spPr/>
      <dgm:t>
        <a:bodyPr/>
        <a:lstStyle/>
        <a:p>
          <a:endParaRPr lang="en-US"/>
        </a:p>
      </dgm:t>
    </dgm:pt>
    <dgm:pt modelId="{617B09F1-8B1F-47CB-A9C6-5AAEF53BC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diagrams at level 0 and 1, illustrating overall system architecture.</a:t>
          </a:r>
        </a:p>
      </dgm:t>
    </dgm:pt>
    <dgm:pt modelId="{BE7D586B-C8FD-4942-9FC3-30934D5DD42F}" type="parTrans" cxnId="{3632CF5F-3383-4BB7-8A76-90AFBD6B314E}">
      <dgm:prSet/>
      <dgm:spPr/>
      <dgm:t>
        <a:bodyPr/>
        <a:lstStyle/>
        <a:p>
          <a:endParaRPr lang="en-US"/>
        </a:p>
      </dgm:t>
    </dgm:pt>
    <dgm:pt modelId="{312C21B5-656F-48B0-A457-5567E5C975E1}" type="sibTrans" cxnId="{3632CF5F-3383-4BB7-8A76-90AFBD6B314E}">
      <dgm:prSet/>
      <dgm:spPr/>
      <dgm:t>
        <a:bodyPr/>
        <a:lstStyle/>
        <a:p>
          <a:endParaRPr lang="en-US"/>
        </a:p>
      </dgm:t>
    </dgm:pt>
    <dgm:pt modelId="{CDE439FF-298B-461F-9505-9C2833FD6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of risk assessment, test cases, defect tracking and project metrics</a:t>
          </a:r>
        </a:p>
      </dgm:t>
    </dgm:pt>
    <dgm:pt modelId="{6CF9489D-4015-4F96-A3B7-1E772FB59CC7}" type="parTrans" cxnId="{BDC90FBE-4752-4397-8C5E-2CB7B0562591}">
      <dgm:prSet/>
      <dgm:spPr/>
      <dgm:t>
        <a:bodyPr/>
        <a:lstStyle/>
        <a:p>
          <a:endParaRPr lang="en-US"/>
        </a:p>
      </dgm:t>
    </dgm:pt>
    <dgm:pt modelId="{A7D69C58-0AF9-4189-81E1-233DA02D82E4}" type="sibTrans" cxnId="{BDC90FBE-4752-4397-8C5E-2CB7B0562591}">
      <dgm:prSet/>
      <dgm:spPr/>
      <dgm:t>
        <a:bodyPr/>
        <a:lstStyle/>
        <a:p>
          <a:endParaRPr lang="en-US"/>
        </a:p>
      </dgm:t>
    </dgm:pt>
    <dgm:pt modelId="{58F0BEC2-27E2-40E9-A6DA-AA66EB272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Delta’s personalized travel options and digital ID functionality</a:t>
          </a:r>
        </a:p>
      </dgm:t>
    </dgm:pt>
    <dgm:pt modelId="{E08CAC67-0864-46A2-A42E-4A365403032C}" type="parTrans" cxnId="{F7AAD136-DF50-44D9-B312-858A15208F6B}">
      <dgm:prSet/>
      <dgm:spPr/>
      <dgm:t>
        <a:bodyPr/>
        <a:lstStyle/>
        <a:p>
          <a:endParaRPr lang="en-US"/>
        </a:p>
      </dgm:t>
    </dgm:pt>
    <dgm:pt modelId="{0F7E2F41-775F-41E5-9236-B28F95065930}" type="sibTrans" cxnId="{F7AAD136-DF50-44D9-B312-858A15208F6B}">
      <dgm:prSet/>
      <dgm:spPr/>
      <dgm:t>
        <a:bodyPr/>
        <a:lstStyle/>
        <a:p>
          <a:endParaRPr lang="en-US"/>
        </a:p>
      </dgm:t>
    </dgm:pt>
    <dgm:pt modelId="{79E8A020-A1DB-4B29-BC15-600F76202C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Out-of-scope:</a:t>
          </a:r>
          <a:endParaRPr lang="en-US"/>
        </a:p>
      </dgm:t>
    </dgm:pt>
    <dgm:pt modelId="{13C33869-C0D4-42E8-9F30-52CD881F9F58}" type="parTrans" cxnId="{6D89A374-8343-47A4-91A0-57F818A1BC4C}">
      <dgm:prSet/>
      <dgm:spPr/>
      <dgm:t>
        <a:bodyPr/>
        <a:lstStyle/>
        <a:p>
          <a:endParaRPr lang="en-US"/>
        </a:p>
      </dgm:t>
    </dgm:pt>
    <dgm:pt modelId="{71DE720A-E150-45EF-9275-C270A0CB9CC2}" type="sibTrans" cxnId="{6D89A374-8343-47A4-91A0-57F818A1BC4C}">
      <dgm:prSet/>
      <dgm:spPr/>
      <dgm:t>
        <a:bodyPr/>
        <a:lstStyle/>
        <a:p>
          <a:endParaRPr lang="en-US"/>
        </a:p>
      </dgm:t>
    </dgm:pt>
    <dgm:pt modelId="{6A9E565F-1139-4B04-87CF-627D74A0B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data integration with live Delta system.</a:t>
          </a:r>
        </a:p>
      </dgm:t>
    </dgm:pt>
    <dgm:pt modelId="{D33FC2FE-F537-4FF6-B05E-6191FF46C6D6}" type="parTrans" cxnId="{A4BCA6D4-DEFB-4E62-AA46-8070511F84E0}">
      <dgm:prSet/>
      <dgm:spPr/>
      <dgm:t>
        <a:bodyPr/>
        <a:lstStyle/>
        <a:p>
          <a:endParaRPr lang="en-US"/>
        </a:p>
      </dgm:t>
    </dgm:pt>
    <dgm:pt modelId="{A3F50AB2-4E25-4D57-A289-46C50A2557BC}" type="sibTrans" cxnId="{A4BCA6D4-DEFB-4E62-AA46-8070511F84E0}">
      <dgm:prSet/>
      <dgm:spPr/>
      <dgm:t>
        <a:bodyPr/>
        <a:lstStyle/>
        <a:p>
          <a:endParaRPr lang="en-US"/>
        </a:p>
      </dgm:t>
    </dgm:pt>
    <dgm:pt modelId="{F79D6443-737A-4136-814B-ECCA84878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Production environment deployment</a:t>
          </a:r>
        </a:p>
      </dgm:t>
    </dgm:pt>
    <dgm:pt modelId="{A629791D-FC66-4591-BBEE-3F8F6808D0F4}" type="parTrans" cxnId="{60A2966F-2361-4F4C-B4E2-F6516E729353}">
      <dgm:prSet/>
      <dgm:spPr/>
      <dgm:t>
        <a:bodyPr/>
        <a:lstStyle/>
        <a:p>
          <a:endParaRPr lang="en-US"/>
        </a:p>
      </dgm:t>
    </dgm:pt>
    <dgm:pt modelId="{05FA349C-3EE7-4CB6-A7F8-E45E9604A0EE}" type="sibTrans" cxnId="{60A2966F-2361-4F4C-B4E2-F6516E729353}">
      <dgm:prSet/>
      <dgm:spPr/>
      <dgm:t>
        <a:bodyPr/>
        <a:lstStyle/>
        <a:p>
          <a:endParaRPr lang="en-US"/>
        </a:p>
      </dgm:t>
    </dgm:pt>
    <dgm:pt modelId="{805E29C8-5CCF-4724-904D-D76C53E489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Vacation package, including the booking of hotels, and car.</a:t>
          </a:r>
        </a:p>
      </dgm:t>
    </dgm:pt>
    <dgm:pt modelId="{52F1995F-408C-4867-A568-3E9DE5BB3C88}" type="parTrans" cxnId="{EB3FA196-2C26-4244-9FC3-1A2C12DFF030}">
      <dgm:prSet/>
      <dgm:spPr/>
      <dgm:t>
        <a:bodyPr/>
        <a:lstStyle/>
        <a:p>
          <a:endParaRPr lang="en-US"/>
        </a:p>
      </dgm:t>
    </dgm:pt>
    <dgm:pt modelId="{977AFF9A-69B5-4F7A-810F-E2E025D371FB}" type="sibTrans" cxnId="{EB3FA196-2C26-4244-9FC3-1A2C12DFF030}">
      <dgm:prSet/>
      <dgm:spPr/>
      <dgm:t>
        <a:bodyPr/>
        <a:lstStyle/>
        <a:p>
          <a:endParaRPr lang="en-US"/>
        </a:p>
      </dgm:t>
    </dgm:pt>
    <dgm:pt modelId="{DFF3B48B-97C9-499F-8D87-0C31CD55F493}" type="pres">
      <dgm:prSet presAssocID="{932D0E20-4572-4135-8543-DB4B72344084}" presName="root" presStyleCnt="0">
        <dgm:presLayoutVars>
          <dgm:dir/>
          <dgm:resizeHandles val="exact"/>
        </dgm:presLayoutVars>
      </dgm:prSet>
      <dgm:spPr/>
    </dgm:pt>
    <dgm:pt modelId="{3B934FC3-E96E-4CD4-90BC-033C46952F73}" type="pres">
      <dgm:prSet presAssocID="{F8F0E4D4-C048-4CC9-8799-503E54583BAA}" presName="compNode" presStyleCnt="0"/>
      <dgm:spPr/>
    </dgm:pt>
    <dgm:pt modelId="{FE96C866-9612-40D5-987C-0EACD19EEF4F}" type="pres">
      <dgm:prSet presAssocID="{F8F0E4D4-C048-4CC9-8799-503E54583B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E40B9D-C4B9-48F8-8318-58E868525AA4}" type="pres">
      <dgm:prSet presAssocID="{F8F0E4D4-C048-4CC9-8799-503E54583BAA}" presName="iconSpace" presStyleCnt="0"/>
      <dgm:spPr/>
    </dgm:pt>
    <dgm:pt modelId="{668CA24E-4C99-4BE5-9D83-82E5038C44FC}" type="pres">
      <dgm:prSet presAssocID="{F8F0E4D4-C048-4CC9-8799-503E54583BAA}" presName="parTx" presStyleLbl="revTx" presStyleIdx="0" presStyleCnt="4">
        <dgm:presLayoutVars>
          <dgm:chMax val="0"/>
          <dgm:chPref val="0"/>
        </dgm:presLayoutVars>
      </dgm:prSet>
      <dgm:spPr/>
    </dgm:pt>
    <dgm:pt modelId="{66E9D704-8E05-479C-88E3-3D8CC0B34C75}" type="pres">
      <dgm:prSet presAssocID="{F8F0E4D4-C048-4CC9-8799-503E54583BAA}" presName="txSpace" presStyleCnt="0"/>
      <dgm:spPr/>
    </dgm:pt>
    <dgm:pt modelId="{28C1FE0D-18F9-41C5-AA4A-5D8F16A02C14}" type="pres">
      <dgm:prSet presAssocID="{F8F0E4D4-C048-4CC9-8799-503E54583BAA}" presName="desTx" presStyleLbl="revTx" presStyleIdx="1" presStyleCnt="4">
        <dgm:presLayoutVars/>
      </dgm:prSet>
      <dgm:spPr/>
    </dgm:pt>
    <dgm:pt modelId="{E1524E25-674F-4A4E-85D3-3424AD5647AF}" type="pres">
      <dgm:prSet presAssocID="{0C59E9ED-CDF9-4933-85D1-C3FCC641AD6A}" presName="sibTrans" presStyleCnt="0"/>
      <dgm:spPr/>
    </dgm:pt>
    <dgm:pt modelId="{38442E9D-1EE4-4F55-A290-3C0CD95746EC}" type="pres">
      <dgm:prSet presAssocID="{79E8A020-A1DB-4B29-BC15-600F76202C54}" presName="compNode" presStyleCnt="0"/>
      <dgm:spPr/>
    </dgm:pt>
    <dgm:pt modelId="{2BCF1D4A-7EE8-4520-8587-1C94CCFD7BCE}" type="pres">
      <dgm:prSet presAssocID="{79E8A020-A1DB-4B29-BC15-600F76202C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ADE42A1-B49C-4086-8F08-3B9A459CC0BD}" type="pres">
      <dgm:prSet presAssocID="{79E8A020-A1DB-4B29-BC15-600F76202C54}" presName="iconSpace" presStyleCnt="0"/>
      <dgm:spPr/>
    </dgm:pt>
    <dgm:pt modelId="{53CDD44C-04E1-45E3-B7BF-6A5007BBA7DC}" type="pres">
      <dgm:prSet presAssocID="{79E8A020-A1DB-4B29-BC15-600F76202C54}" presName="parTx" presStyleLbl="revTx" presStyleIdx="2" presStyleCnt="4">
        <dgm:presLayoutVars>
          <dgm:chMax val="0"/>
          <dgm:chPref val="0"/>
        </dgm:presLayoutVars>
      </dgm:prSet>
      <dgm:spPr/>
    </dgm:pt>
    <dgm:pt modelId="{E12308D0-A8CE-4C18-8CF7-7598313DD128}" type="pres">
      <dgm:prSet presAssocID="{79E8A020-A1DB-4B29-BC15-600F76202C54}" presName="txSpace" presStyleCnt="0"/>
      <dgm:spPr/>
    </dgm:pt>
    <dgm:pt modelId="{ABD7E9DD-D8C9-4021-A6B3-721B65E00057}" type="pres">
      <dgm:prSet presAssocID="{79E8A020-A1DB-4B29-BC15-600F76202C54}" presName="desTx" presStyleLbl="revTx" presStyleIdx="3" presStyleCnt="4">
        <dgm:presLayoutVars/>
      </dgm:prSet>
      <dgm:spPr/>
    </dgm:pt>
  </dgm:ptLst>
  <dgm:cxnLst>
    <dgm:cxn modelId="{C5557424-76B4-496B-85CA-D43C5E9A4409}" type="presOf" srcId="{79E8A020-A1DB-4B29-BC15-600F76202C54}" destId="{53CDD44C-04E1-45E3-B7BF-6A5007BBA7DC}" srcOrd="0" destOrd="0" presId="urn:microsoft.com/office/officeart/2018/5/layout/CenteredIconLabelDescriptionList"/>
    <dgm:cxn modelId="{48D59934-8246-4379-B468-511C9EA9598A}" type="presOf" srcId="{CDE439FF-298B-461F-9505-9C2833FD65E6}" destId="{28C1FE0D-18F9-41C5-AA4A-5D8F16A02C14}" srcOrd="0" destOrd="1" presId="urn:microsoft.com/office/officeart/2018/5/layout/CenteredIconLabelDescriptionList"/>
    <dgm:cxn modelId="{F7AAD136-DF50-44D9-B312-858A15208F6B}" srcId="{F8F0E4D4-C048-4CC9-8799-503E54583BAA}" destId="{58F0BEC2-27E2-40E9-A6DA-AA66EB272903}" srcOrd="2" destOrd="0" parTransId="{E08CAC67-0864-46A2-A42E-4A365403032C}" sibTransId="{0F7E2F41-775F-41E5-9236-B28F95065930}"/>
    <dgm:cxn modelId="{3632CF5F-3383-4BB7-8A76-90AFBD6B314E}" srcId="{F8F0E4D4-C048-4CC9-8799-503E54583BAA}" destId="{617B09F1-8B1F-47CB-A9C6-5AAEF53BC09D}" srcOrd="0" destOrd="0" parTransId="{BE7D586B-C8FD-4942-9FC3-30934D5DD42F}" sibTransId="{312C21B5-656F-48B0-A457-5567E5C975E1}"/>
    <dgm:cxn modelId="{60A2966F-2361-4F4C-B4E2-F6516E729353}" srcId="{79E8A020-A1DB-4B29-BC15-600F76202C54}" destId="{F79D6443-737A-4136-814B-ECCA84878BDB}" srcOrd="1" destOrd="0" parTransId="{A629791D-FC66-4591-BBEE-3F8F6808D0F4}" sibTransId="{05FA349C-3EE7-4CB6-A7F8-E45E9604A0EE}"/>
    <dgm:cxn modelId="{81F41054-146A-4C83-B193-8EAAE25DB6DA}" srcId="{932D0E20-4572-4135-8543-DB4B72344084}" destId="{F8F0E4D4-C048-4CC9-8799-503E54583BAA}" srcOrd="0" destOrd="0" parTransId="{48DA63C5-5628-4653-A334-163A177BB052}" sibTransId="{0C59E9ED-CDF9-4933-85D1-C3FCC641AD6A}"/>
    <dgm:cxn modelId="{6D89A374-8343-47A4-91A0-57F818A1BC4C}" srcId="{932D0E20-4572-4135-8543-DB4B72344084}" destId="{79E8A020-A1DB-4B29-BC15-600F76202C54}" srcOrd="1" destOrd="0" parTransId="{13C33869-C0D4-42E8-9F30-52CD881F9F58}" sibTransId="{71DE720A-E150-45EF-9275-C270A0CB9CC2}"/>
    <dgm:cxn modelId="{EB3FA196-2C26-4244-9FC3-1A2C12DFF030}" srcId="{79E8A020-A1DB-4B29-BC15-600F76202C54}" destId="{805E29C8-5CCF-4724-904D-D76C53E489B4}" srcOrd="2" destOrd="0" parTransId="{52F1995F-408C-4867-A568-3E9DE5BB3C88}" sibTransId="{977AFF9A-69B5-4F7A-810F-E2E025D371FB}"/>
    <dgm:cxn modelId="{D6BF879E-9F02-452A-A5D4-7C44B1A373AC}" type="presOf" srcId="{6A9E565F-1139-4B04-87CF-627D74A0B53D}" destId="{ABD7E9DD-D8C9-4021-A6B3-721B65E00057}" srcOrd="0" destOrd="0" presId="urn:microsoft.com/office/officeart/2018/5/layout/CenteredIconLabelDescriptionList"/>
    <dgm:cxn modelId="{B79B9FA3-FB63-4781-8CB3-AEA0D40D6A55}" type="presOf" srcId="{617B09F1-8B1F-47CB-A9C6-5AAEF53BC09D}" destId="{28C1FE0D-18F9-41C5-AA4A-5D8F16A02C14}" srcOrd="0" destOrd="0" presId="urn:microsoft.com/office/officeart/2018/5/layout/CenteredIconLabelDescriptionList"/>
    <dgm:cxn modelId="{1293CFB0-4B39-420F-845E-547298E770EB}" type="presOf" srcId="{F8F0E4D4-C048-4CC9-8799-503E54583BAA}" destId="{668CA24E-4C99-4BE5-9D83-82E5038C44FC}" srcOrd="0" destOrd="0" presId="urn:microsoft.com/office/officeart/2018/5/layout/CenteredIconLabelDescriptionList"/>
    <dgm:cxn modelId="{BDC90FBE-4752-4397-8C5E-2CB7B0562591}" srcId="{F8F0E4D4-C048-4CC9-8799-503E54583BAA}" destId="{CDE439FF-298B-461F-9505-9C2833FD65E6}" srcOrd="1" destOrd="0" parTransId="{6CF9489D-4015-4F96-A3B7-1E772FB59CC7}" sibTransId="{A7D69C58-0AF9-4189-81E1-233DA02D82E4}"/>
    <dgm:cxn modelId="{0B3385C9-809B-4F9F-9048-7027D0CE89AF}" type="presOf" srcId="{58F0BEC2-27E2-40E9-A6DA-AA66EB272903}" destId="{28C1FE0D-18F9-41C5-AA4A-5D8F16A02C14}" srcOrd="0" destOrd="2" presId="urn:microsoft.com/office/officeart/2018/5/layout/CenteredIconLabelDescriptionList"/>
    <dgm:cxn modelId="{A4BCA6D4-DEFB-4E62-AA46-8070511F84E0}" srcId="{79E8A020-A1DB-4B29-BC15-600F76202C54}" destId="{6A9E565F-1139-4B04-87CF-627D74A0B53D}" srcOrd="0" destOrd="0" parTransId="{D33FC2FE-F537-4FF6-B05E-6191FF46C6D6}" sibTransId="{A3F50AB2-4E25-4D57-A289-46C50A2557BC}"/>
    <dgm:cxn modelId="{8B7493DC-48D1-47AA-A067-09023C12EB60}" type="presOf" srcId="{805E29C8-5CCF-4724-904D-D76C53E489B4}" destId="{ABD7E9DD-D8C9-4021-A6B3-721B65E00057}" srcOrd="0" destOrd="2" presId="urn:microsoft.com/office/officeart/2018/5/layout/CenteredIconLabelDescriptionList"/>
    <dgm:cxn modelId="{2375F3E6-DD07-4616-A984-6C07760FBA10}" type="presOf" srcId="{F79D6443-737A-4136-814B-ECCA84878BDB}" destId="{ABD7E9DD-D8C9-4021-A6B3-721B65E00057}" srcOrd="0" destOrd="1" presId="urn:microsoft.com/office/officeart/2018/5/layout/CenteredIconLabelDescriptionList"/>
    <dgm:cxn modelId="{14C457FB-204A-4C62-8736-6423C241A989}" type="presOf" srcId="{932D0E20-4572-4135-8543-DB4B72344084}" destId="{DFF3B48B-97C9-499F-8D87-0C31CD55F493}" srcOrd="0" destOrd="0" presId="urn:microsoft.com/office/officeart/2018/5/layout/CenteredIconLabelDescriptionList"/>
    <dgm:cxn modelId="{FD19F382-22F9-42FD-9663-FE732A78F1FA}" type="presParOf" srcId="{DFF3B48B-97C9-499F-8D87-0C31CD55F493}" destId="{3B934FC3-E96E-4CD4-90BC-033C46952F73}" srcOrd="0" destOrd="0" presId="urn:microsoft.com/office/officeart/2018/5/layout/CenteredIconLabelDescriptionList"/>
    <dgm:cxn modelId="{E18A5936-AD7B-476B-882C-6AAF7C72C56D}" type="presParOf" srcId="{3B934FC3-E96E-4CD4-90BC-033C46952F73}" destId="{FE96C866-9612-40D5-987C-0EACD19EEF4F}" srcOrd="0" destOrd="0" presId="urn:microsoft.com/office/officeart/2018/5/layout/CenteredIconLabelDescriptionList"/>
    <dgm:cxn modelId="{B8F58E98-D396-4AFC-9D96-7D87C8F5488E}" type="presParOf" srcId="{3B934FC3-E96E-4CD4-90BC-033C46952F73}" destId="{89E40B9D-C4B9-48F8-8318-58E868525AA4}" srcOrd="1" destOrd="0" presId="urn:microsoft.com/office/officeart/2018/5/layout/CenteredIconLabelDescriptionList"/>
    <dgm:cxn modelId="{611E805D-D2E8-4A66-B9FC-02EF3A2B73DC}" type="presParOf" srcId="{3B934FC3-E96E-4CD4-90BC-033C46952F73}" destId="{668CA24E-4C99-4BE5-9D83-82E5038C44FC}" srcOrd="2" destOrd="0" presId="urn:microsoft.com/office/officeart/2018/5/layout/CenteredIconLabelDescriptionList"/>
    <dgm:cxn modelId="{A819A89C-2D72-4A81-A2B2-826D6A02C35D}" type="presParOf" srcId="{3B934FC3-E96E-4CD4-90BC-033C46952F73}" destId="{66E9D704-8E05-479C-88E3-3D8CC0B34C75}" srcOrd="3" destOrd="0" presId="urn:microsoft.com/office/officeart/2018/5/layout/CenteredIconLabelDescriptionList"/>
    <dgm:cxn modelId="{D80E5AD0-45F6-44D6-91AB-944B7BE93ABB}" type="presParOf" srcId="{3B934FC3-E96E-4CD4-90BC-033C46952F73}" destId="{28C1FE0D-18F9-41C5-AA4A-5D8F16A02C14}" srcOrd="4" destOrd="0" presId="urn:microsoft.com/office/officeart/2018/5/layout/CenteredIconLabelDescriptionList"/>
    <dgm:cxn modelId="{B310AB03-9E57-4508-8D07-F52471119491}" type="presParOf" srcId="{DFF3B48B-97C9-499F-8D87-0C31CD55F493}" destId="{E1524E25-674F-4A4E-85D3-3424AD5647AF}" srcOrd="1" destOrd="0" presId="urn:microsoft.com/office/officeart/2018/5/layout/CenteredIconLabelDescriptionList"/>
    <dgm:cxn modelId="{1282DF87-9F77-4D72-AD47-3289B5125EED}" type="presParOf" srcId="{DFF3B48B-97C9-499F-8D87-0C31CD55F493}" destId="{38442E9D-1EE4-4F55-A290-3C0CD95746EC}" srcOrd="2" destOrd="0" presId="urn:microsoft.com/office/officeart/2018/5/layout/CenteredIconLabelDescriptionList"/>
    <dgm:cxn modelId="{754CFF5F-771C-4CA7-9E88-F721767E1C86}" type="presParOf" srcId="{38442E9D-1EE4-4F55-A290-3C0CD95746EC}" destId="{2BCF1D4A-7EE8-4520-8587-1C94CCFD7BCE}" srcOrd="0" destOrd="0" presId="urn:microsoft.com/office/officeart/2018/5/layout/CenteredIconLabelDescriptionList"/>
    <dgm:cxn modelId="{A6AB4ADC-0252-4574-A1BB-006299E064A4}" type="presParOf" srcId="{38442E9D-1EE4-4F55-A290-3C0CD95746EC}" destId="{BADE42A1-B49C-4086-8F08-3B9A459CC0BD}" srcOrd="1" destOrd="0" presId="urn:microsoft.com/office/officeart/2018/5/layout/CenteredIconLabelDescriptionList"/>
    <dgm:cxn modelId="{966D21BC-3183-4802-B4C4-2075F49C9720}" type="presParOf" srcId="{38442E9D-1EE4-4F55-A290-3C0CD95746EC}" destId="{53CDD44C-04E1-45E3-B7BF-6A5007BBA7DC}" srcOrd="2" destOrd="0" presId="urn:microsoft.com/office/officeart/2018/5/layout/CenteredIconLabelDescriptionList"/>
    <dgm:cxn modelId="{B8B2B6E5-5135-4923-8794-4BC89703955E}" type="presParOf" srcId="{38442E9D-1EE4-4F55-A290-3C0CD95746EC}" destId="{E12308D0-A8CE-4C18-8CF7-7598313DD128}" srcOrd="3" destOrd="0" presId="urn:microsoft.com/office/officeart/2018/5/layout/CenteredIconLabelDescriptionList"/>
    <dgm:cxn modelId="{28F5D003-7509-4E2E-8F74-E407A78F4A6E}" type="presParOf" srcId="{38442E9D-1EE4-4F55-A290-3C0CD95746EC}" destId="{ABD7E9DD-D8C9-4021-A6B3-721B65E000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CAFE59-370F-47EE-A356-83EDC323FE1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620419-F659-4E51-BCDE-8BA7FBDCC7C9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Total Test Cases</a:t>
          </a:r>
          <a:endParaRPr lang="en-US" b="0"/>
        </a:p>
      </dgm:t>
    </dgm:pt>
    <dgm:pt modelId="{164EE4CB-894F-4359-BEAF-F88A80F04FA8}" type="parTrans" cxnId="{8E398F05-FC17-4AEE-822A-ECA341D2FCF0}">
      <dgm:prSet/>
      <dgm:spPr/>
      <dgm:t>
        <a:bodyPr/>
        <a:lstStyle/>
        <a:p>
          <a:endParaRPr lang="en-US"/>
        </a:p>
      </dgm:t>
    </dgm:pt>
    <dgm:pt modelId="{EDBC935E-F7FE-4E17-BC7B-A2A0114C1377}" type="sibTrans" cxnId="{8E398F05-FC17-4AEE-822A-ECA341D2FCF0}">
      <dgm:prSet/>
      <dgm:spPr/>
      <dgm:t>
        <a:bodyPr/>
        <a:lstStyle/>
        <a:p>
          <a:endParaRPr lang="en-US"/>
        </a:p>
      </dgm:t>
    </dgm:pt>
    <dgm:pt modelId="{DEA4C917-A661-4E27-9DB8-7F9BFD693528}">
      <dgm:prSet/>
      <dgm:spPr/>
      <dgm:t>
        <a:bodyPr/>
        <a:lstStyle/>
        <a:p>
          <a:r>
            <a:rPr lang="en-US"/>
            <a:t>50 (Ten per member)</a:t>
          </a:r>
        </a:p>
      </dgm:t>
    </dgm:pt>
    <dgm:pt modelId="{73086DD0-CDF2-42D3-88BA-ED36ED968503}" type="parTrans" cxnId="{A1332CC8-91EC-4429-B154-2052E4FD1D05}">
      <dgm:prSet/>
      <dgm:spPr/>
      <dgm:t>
        <a:bodyPr/>
        <a:lstStyle/>
        <a:p>
          <a:endParaRPr lang="en-US"/>
        </a:p>
      </dgm:t>
    </dgm:pt>
    <dgm:pt modelId="{747476F8-8C72-4C74-8E2D-D3D705F43FFF}" type="sibTrans" cxnId="{A1332CC8-91EC-4429-B154-2052E4FD1D05}">
      <dgm:prSet/>
      <dgm:spPr/>
      <dgm:t>
        <a:bodyPr/>
        <a:lstStyle/>
        <a:p>
          <a:endParaRPr lang="en-US"/>
        </a:p>
      </dgm:t>
    </dgm:pt>
    <dgm:pt modelId="{CF439832-ACFA-433F-8ACC-00190AE9C219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Priority Levels</a:t>
          </a:r>
          <a:endParaRPr lang="en-US"/>
        </a:p>
      </dgm:t>
    </dgm:pt>
    <dgm:pt modelId="{A6B9FD00-FF03-4FEC-B9AC-816D96DD19BE}" type="parTrans" cxnId="{9A1ECBAF-E92D-4595-8025-5B6CE2DCDE1B}">
      <dgm:prSet/>
      <dgm:spPr/>
      <dgm:t>
        <a:bodyPr/>
        <a:lstStyle/>
        <a:p>
          <a:endParaRPr lang="en-US"/>
        </a:p>
      </dgm:t>
    </dgm:pt>
    <dgm:pt modelId="{CC4603EE-BFA7-4246-9F32-CD9A837CD0AA}" type="sibTrans" cxnId="{9A1ECBAF-E92D-4595-8025-5B6CE2DCDE1B}">
      <dgm:prSet/>
      <dgm:spPr/>
      <dgm:t>
        <a:bodyPr/>
        <a:lstStyle/>
        <a:p>
          <a:endParaRPr lang="en-US"/>
        </a:p>
      </dgm:t>
    </dgm:pt>
    <dgm:pt modelId="{F72C1D99-CCA2-406B-BDD9-666AA2860C28}">
      <dgm:prSet/>
      <dgm:spPr/>
      <dgm:t>
        <a:bodyPr/>
        <a:lstStyle/>
        <a:p>
          <a:pPr rtl="0"/>
          <a:r>
            <a:rPr lang="en-US"/>
            <a:t>Low (L), Medium (M), </a:t>
          </a:r>
          <a:r>
            <a:rPr lang="en-US" b="1">
              <a:latin typeface="Calibri Light" panose="020F0302020204030204"/>
            </a:rPr>
            <a:t>and High</a:t>
          </a:r>
          <a:r>
            <a:rPr lang="en-US" b="1"/>
            <a:t> (H)</a:t>
          </a:r>
        </a:p>
      </dgm:t>
    </dgm:pt>
    <dgm:pt modelId="{FE9D3005-E966-486F-852C-C8C396CD26FA}" type="parTrans" cxnId="{35944D6C-8C80-4B3E-9D1A-69A615FFCC36}">
      <dgm:prSet/>
      <dgm:spPr/>
      <dgm:t>
        <a:bodyPr/>
        <a:lstStyle/>
        <a:p>
          <a:endParaRPr lang="en-US"/>
        </a:p>
      </dgm:t>
    </dgm:pt>
    <dgm:pt modelId="{CFAC3507-934A-4743-B8A1-5A40AA7F4E39}" type="sibTrans" cxnId="{35944D6C-8C80-4B3E-9D1A-69A615FFCC36}">
      <dgm:prSet/>
      <dgm:spPr/>
      <dgm:t>
        <a:bodyPr/>
        <a:lstStyle/>
        <a:p>
          <a:endParaRPr lang="en-US"/>
        </a:p>
      </dgm:t>
    </dgm:pt>
    <dgm:pt modelId="{57DFEA65-B99D-4DC2-8EF5-0D2AEAC14D54}">
      <dgm:prSet/>
      <dgm:spPr/>
      <dgm:t>
        <a:bodyPr/>
        <a:lstStyle/>
        <a:p>
          <a:r>
            <a:rPr lang="en-US">
              <a:latin typeface="Calibri Light" panose="020F0302020204030204"/>
            </a:rPr>
            <a:t>Prioritize</a:t>
          </a:r>
          <a:endParaRPr lang="en-US"/>
        </a:p>
      </dgm:t>
    </dgm:pt>
    <dgm:pt modelId="{D9F29080-073A-4B28-9FFF-4518683B7EA6}" type="parTrans" cxnId="{DD8CC9C1-10CF-455F-AF77-1ACAA1B108AC}">
      <dgm:prSet/>
      <dgm:spPr/>
      <dgm:t>
        <a:bodyPr/>
        <a:lstStyle/>
        <a:p>
          <a:endParaRPr lang="en-US"/>
        </a:p>
      </dgm:t>
    </dgm:pt>
    <dgm:pt modelId="{3256A227-91C4-4E03-8C9D-CA5645C50B0B}" type="sibTrans" cxnId="{DD8CC9C1-10CF-455F-AF77-1ACAA1B108AC}">
      <dgm:prSet/>
      <dgm:spPr/>
      <dgm:t>
        <a:bodyPr/>
        <a:lstStyle/>
        <a:p>
          <a:endParaRPr lang="en-US"/>
        </a:p>
      </dgm:t>
    </dgm:pt>
    <dgm:pt modelId="{4BD90BF9-A432-4987-B4F3-6CA0A98E2F8B}">
      <dgm:prSet/>
      <dgm:spPr/>
      <dgm:t>
        <a:bodyPr/>
        <a:lstStyle/>
        <a:p>
          <a:r>
            <a:rPr lang="en-US"/>
            <a:t>Prioritize test cases based on priority level</a:t>
          </a:r>
        </a:p>
      </dgm:t>
    </dgm:pt>
    <dgm:pt modelId="{FCE89A9C-6811-4792-834F-35E212DEAFD6}" type="parTrans" cxnId="{06BCF638-54CC-4979-950D-AB4E1871E61C}">
      <dgm:prSet/>
      <dgm:spPr/>
      <dgm:t>
        <a:bodyPr/>
        <a:lstStyle/>
        <a:p>
          <a:endParaRPr lang="en-US"/>
        </a:p>
      </dgm:t>
    </dgm:pt>
    <dgm:pt modelId="{DA6C6D71-9129-4888-A9BA-BDAC66191BCE}" type="sibTrans" cxnId="{06BCF638-54CC-4979-950D-AB4E1871E61C}">
      <dgm:prSet/>
      <dgm:spPr/>
      <dgm:t>
        <a:bodyPr/>
        <a:lstStyle/>
        <a:p>
          <a:endParaRPr lang="en-US"/>
        </a:p>
      </dgm:t>
    </dgm:pt>
    <dgm:pt modelId="{1229F2F5-73D4-4105-B4B6-3225620818D5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Test Case Types</a:t>
          </a:r>
          <a:endParaRPr lang="en-US"/>
        </a:p>
      </dgm:t>
    </dgm:pt>
    <dgm:pt modelId="{57DBF7B9-049A-47BA-8C0D-ABB701828A18}" type="parTrans" cxnId="{FDABD53C-370C-44D8-BCA7-5D6D325DA353}">
      <dgm:prSet/>
      <dgm:spPr/>
      <dgm:t>
        <a:bodyPr/>
        <a:lstStyle/>
        <a:p>
          <a:endParaRPr lang="en-US"/>
        </a:p>
      </dgm:t>
    </dgm:pt>
    <dgm:pt modelId="{959A96EC-0F69-4832-B0A8-64D95A09C388}" type="sibTrans" cxnId="{FDABD53C-370C-44D8-BCA7-5D6D325DA353}">
      <dgm:prSet/>
      <dgm:spPr/>
      <dgm:t>
        <a:bodyPr/>
        <a:lstStyle/>
        <a:p>
          <a:endParaRPr lang="en-US"/>
        </a:p>
      </dgm:t>
    </dgm:pt>
    <dgm:pt modelId="{F5F09C48-C35A-41B5-B949-3B1F0C133FEA}">
      <dgm:prSet/>
      <dgm:spPr/>
      <dgm:t>
        <a:bodyPr/>
        <a:lstStyle/>
        <a:p>
          <a:r>
            <a:rPr lang="en-US" b="1">
              <a:latin typeface="Calibri Light" panose="020F0302020204030204"/>
            </a:rPr>
            <a:t>positive</a:t>
          </a:r>
          <a:r>
            <a:rPr lang="en-US"/>
            <a:t>, negative, false negative, and false positive</a:t>
          </a:r>
        </a:p>
      </dgm:t>
    </dgm:pt>
    <dgm:pt modelId="{D81E74FC-9AED-4C9C-82C8-111217831344}" type="parTrans" cxnId="{E36FE5F4-EDC0-42CC-95CC-F6236C5F1923}">
      <dgm:prSet/>
      <dgm:spPr/>
      <dgm:t>
        <a:bodyPr/>
        <a:lstStyle/>
        <a:p>
          <a:endParaRPr lang="en-US"/>
        </a:p>
      </dgm:t>
    </dgm:pt>
    <dgm:pt modelId="{A6D884E8-2BB8-490B-A54F-3CE642B0A7E4}" type="sibTrans" cxnId="{E36FE5F4-EDC0-42CC-95CC-F6236C5F1923}">
      <dgm:prSet/>
      <dgm:spPr/>
      <dgm:t>
        <a:bodyPr/>
        <a:lstStyle/>
        <a:p>
          <a:endParaRPr lang="en-US"/>
        </a:p>
      </dgm:t>
    </dgm:pt>
    <dgm:pt modelId="{97DEA33C-4BD4-4684-BAA2-2B0F4EE910CC}" type="pres">
      <dgm:prSet presAssocID="{8ACAFE59-370F-47EE-A356-83EDC323FE11}" presName="Name0" presStyleCnt="0">
        <dgm:presLayoutVars>
          <dgm:dir/>
          <dgm:animLvl val="lvl"/>
          <dgm:resizeHandles val="exact"/>
        </dgm:presLayoutVars>
      </dgm:prSet>
      <dgm:spPr/>
    </dgm:pt>
    <dgm:pt modelId="{F4AD1774-0A5D-420A-B06B-44382548351E}" type="pres">
      <dgm:prSet presAssocID="{F2620419-F659-4E51-BCDE-8BA7FBDCC7C9}" presName="linNode" presStyleCnt="0"/>
      <dgm:spPr/>
    </dgm:pt>
    <dgm:pt modelId="{7AFE9F84-0AB8-4213-A79A-49669498BB2A}" type="pres">
      <dgm:prSet presAssocID="{F2620419-F659-4E51-BCDE-8BA7FBDCC7C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A2FD14D-DC08-4733-8777-E547709C6A05}" type="pres">
      <dgm:prSet presAssocID="{F2620419-F659-4E51-BCDE-8BA7FBDCC7C9}" presName="descendantText" presStyleLbl="alignAccFollowNode1" presStyleIdx="0" presStyleCnt="4">
        <dgm:presLayoutVars>
          <dgm:bulletEnabled val="1"/>
        </dgm:presLayoutVars>
      </dgm:prSet>
      <dgm:spPr/>
    </dgm:pt>
    <dgm:pt modelId="{7A3B5473-5EDF-4CCD-94A5-A678DE0AEA90}" type="pres">
      <dgm:prSet presAssocID="{EDBC935E-F7FE-4E17-BC7B-A2A0114C1377}" presName="sp" presStyleCnt="0"/>
      <dgm:spPr/>
    </dgm:pt>
    <dgm:pt modelId="{92163F07-6875-4535-8F0E-6A028F49987D}" type="pres">
      <dgm:prSet presAssocID="{CF439832-ACFA-433F-8ACC-00190AE9C219}" presName="linNode" presStyleCnt="0"/>
      <dgm:spPr/>
    </dgm:pt>
    <dgm:pt modelId="{BEF99CA5-A994-4E51-8EDA-7A25D387C4D9}" type="pres">
      <dgm:prSet presAssocID="{CF439832-ACFA-433F-8ACC-00190AE9C21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179496D-1AA1-423F-9F6E-0A9B3CA53092}" type="pres">
      <dgm:prSet presAssocID="{CF439832-ACFA-433F-8ACC-00190AE9C219}" presName="descendantText" presStyleLbl="alignAccFollowNode1" presStyleIdx="1" presStyleCnt="4">
        <dgm:presLayoutVars>
          <dgm:bulletEnabled val="1"/>
        </dgm:presLayoutVars>
      </dgm:prSet>
      <dgm:spPr/>
    </dgm:pt>
    <dgm:pt modelId="{1B70EC81-CA1B-4F89-B413-A291B424FAC8}" type="pres">
      <dgm:prSet presAssocID="{CC4603EE-BFA7-4246-9F32-CD9A837CD0AA}" presName="sp" presStyleCnt="0"/>
      <dgm:spPr/>
    </dgm:pt>
    <dgm:pt modelId="{932B0505-ED95-4B13-9A1B-7F492AE58C65}" type="pres">
      <dgm:prSet presAssocID="{57DFEA65-B99D-4DC2-8EF5-0D2AEAC14D54}" presName="linNode" presStyleCnt="0"/>
      <dgm:spPr/>
    </dgm:pt>
    <dgm:pt modelId="{BE3BCB0A-5124-4DA5-9140-0C2E553595C2}" type="pres">
      <dgm:prSet presAssocID="{57DFEA65-B99D-4DC2-8EF5-0D2AEAC14D5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4711B0D-9FE8-4B57-B1D1-3D13D664B529}" type="pres">
      <dgm:prSet presAssocID="{57DFEA65-B99D-4DC2-8EF5-0D2AEAC14D54}" presName="descendantText" presStyleLbl="alignAccFollowNode1" presStyleIdx="2" presStyleCnt="4">
        <dgm:presLayoutVars>
          <dgm:bulletEnabled val="1"/>
        </dgm:presLayoutVars>
      </dgm:prSet>
      <dgm:spPr/>
    </dgm:pt>
    <dgm:pt modelId="{CD3B5641-B3CC-4211-B312-D19F0B6980ED}" type="pres">
      <dgm:prSet presAssocID="{3256A227-91C4-4E03-8C9D-CA5645C50B0B}" presName="sp" presStyleCnt="0"/>
      <dgm:spPr/>
    </dgm:pt>
    <dgm:pt modelId="{DA163AAF-0F9F-4FED-BC77-C118F4FB0268}" type="pres">
      <dgm:prSet presAssocID="{1229F2F5-73D4-4105-B4B6-3225620818D5}" presName="linNode" presStyleCnt="0"/>
      <dgm:spPr/>
    </dgm:pt>
    <dgm:pt modelId="{8837B7B5-862C-4DBB-8A2C-5205FD4DB8DB}" type="pres">
      <dgm:prSet presAssocID="{1229F2F5-73D4-4105-B4B6-3225620818D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0ADB59D-8175-47E1-89E9-306BBCAF94C2}" type="pres">
      <dgm:prSet presAssocID="{1229F2F5-73D4-4105-B4B6-3225620818D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E398F05-FC17-4AEE-822A-ECA341D2FCF0}" srcId="{8ACAFE59-370F-47EE-A356-83EDC323FE11}" destId="{F2620419-F659-4E51-BCDE-8BA7FBDCC7C9}" srcOrd="0" destOrd="0" parTransId="{164EE4CB-894F-4359-BEAF-F88A80F04FA8}" sibTransId="{EDBC935E-F7FE-4E17-BC7B-A2A0114C1377}"/>
    <dgm:cxn modelId="{A13B7B19-0C58-433E-B5AE-8366487DC177}" type="presOf" srcId="{1229F2F5-73D4-4105-B4B6-3225620818D5}" destId="{8837B7B5-862C-4DBB-8A2C-5205FD4DB8DB}" srcOrd="0" destOrd="0" presId="urn:microsoft.com/office/officeart/2005/8/layout/vList5"/>
    <dgm:cxn modelId="{06BCF638-54CC-4979-950D-AB4E1871E61C}" srcId="{57DFEA65-B99D-4DC2-8EF5-0D2AEAC14D54}" destId="{4BD90BF9-A432-4987-B4F3-6CA0A98E2F8B}" srcOrd="0" destOrd="0" parTransId="{FCE89A9C-6811-4792-834F-35E212DEAFD6}" sibTransId="{DA6C6D71-9129-4888-A9BA-BDAC66191BCE}"/>
    <dgm:cxn modelId="{FDABD53C-370C-44D8-BCA7-5D6D325DA353}" srcId="{8ACAFE59-370F-47EE-A356-83EDC323FE11}" destId="{1229F2F5-73D4-4105-B4B6-3225620818D5}" srcOrd="3" destOrd="0" parTransId="{57DBF7B9-049A-47BA-8C0D-ABB701828A18}" sibTransId="{959A96EC-0F69-4832-B0A8-64D95A09C388}"/>
    <dgm:cxn modelId="{FBA6F75E-B056-4692-B638-87FFCBABFC06}" type="presOf" srcId="{F2620419-F659-4E51-BCDE-8BA7FBDCC7C9}" destId="{7AFE9F84-0AB8-4213-A79A-49669498BB2A}" srcOrd="0" destOrd="0" presId="urn:microsoft.com/office/officeart/2005/8/layout/vList5"/>
    <dgm:cxn modelId="{9F122241-C683-4E08-99E7-974B4EC1DC22}" type="presOf" srcId="{4BD90BF9-A432-4987-B4F3-6CA0A98E2F8B}" destId="{D4711B0D-9FE8-4B57-B1D1-3D13D664B529}" srcOrd="0" destOrd="0" presId="urn:microsoft.com/office/officeart/2005/8/layout/vList5"/>
    <dgm:cxn modelId="{7A20BD44-0276-468C-ABD9-F8662774E396}" type="presOf" srcId="{8ACAFE59-370F-47EE-A356-83EDC323FE11}" destId="{97DEA33C-4BD4-4684-BAA2-2B0F4EE910CC}" srcOrd="0" destOrd="0" presId="urn:microsoft.com/office/officeart/2005/8/layout/vList5"/>
    <dgm:cxn modelId="{35944D6C-8C80-4B3E-9D1A-69A615FFCC36}" srcId="{CF439832-ACFA-433F-8ACC-00190AE9C219}" destId="{F72C1D99-CCA2-406B-BDD9-666AA2860C28}" srcOrd="0" destOrd="0" parTransId="{FE9D3005-E966-486F-852C-C8C396CD26FA}" sibTransId="{CFAC3507-934A-4743-B8A1-5A40AA7F4E39}"/>
    <dgm:cxn modelId="{FFBF9085-19BD-41CB-A2C5-21A260076AE5}" type="presOf" srcId="{F5F09C48-C35A-41B5-B949-3B1F0C133FEA}" destId="{20ADB59D-8175-47E1-89E9-306BBCAF94C2}" srcOrd="0" destOrd="0" presId="urn:microsoft.com/office/officeart/2005/8/layout/vList5"/>
    <dgm:cxn modelId="{B0B7CD92-D8E8-45CF-8842-9A881CE208AE}" type="presOf" srcId="{57DFEA65-B99D-4DC2-8EF5-0D2AEAC14D54}" destId="{BE3BCB0A-5124-4DA5-9140-0C2E553595C2}" srcOrd="0" destOrd="0" presId="urn:microsoft.com/office/officeart/2005/8/layout/vList5"/>
    <dgm:cxn modelId="{EA6452A4-A6C2-4EBE-AB7A-7C9AF91555C3}" type="presOf" srcId="{DEA4C917-A661-4E27-9DB8-7F9BFD693528}" destId="{7A2FD14D-DC08-4733-8777-E547709C6A05}" srcOrd="0" destOrd="0" presId="urn:microsoft.com/office/officeart/2005/8/layout/vList5"/>
    <dgm:cxn modelId="{F85CC8A7-5C50-44C5-9EA4-69E3A8B44643}" type="presOf" srcId="{F72C1D99-CCA2-406B-BDD9-666AA2860C28}" destId="{1179496D-1AA1-423F-9F6E-0A9B3CA53092}" srcOrd="0" destOrd="0" presId="urn:microsoft.com/office/officeart/2005/8/layout/vList5"/>
    <dgm:cxn modelId="{9A1ECBAF-E92D-4595-8025-5B6CE2DCDE1B}" srcId="{8ACAFE59-370F-47EE-A356-83EDC323FE11}" destId="{CF439832-ACFA-433F-8ACC-00190AE9C219}" srcOrd="1" destOrd="0" parTransId="{A6B9FD00-FF03-4FEC-B9AC-816D96DD19BE}" sibTransId="{CC4603EE-BFA7-4246-9F32-CD9A837CD0AA}"/>
    <dgm:cxn modelId="{DD8CC9C1-10CF-455F-AF77-1ACAA1B108AC}" srcId="{8ACAFE59-370F-47EE-A356-83EDC323FE11}" destId="{57DFEA65-B99D-4DC2-8EF5-0D2AEAC14D54}" srcOrd="2" destOrd="0" parTransId="{D9F29080-073A-4B28-9FFF-4518683B7EA6}" sibTransId="{3256A227-91C4-4E03-8C9D-CA5645C50B0B}"/>
    <dgm:cxn modelId="{CE0B18C4-A145-42A2-A7DD-56A8E0278DF6}" type="presOf" srcId="{CF439832-ACFA-433F-8ACC-00190AE9C219}" destId="{BEF99CA5-A994-4E51-8EDA-7A25D387C4D9}" srcOrd="0" destOrd="0" presId="urn:microsoft.com/office/officeart/2005/8/layout/vList5"/>
    <dgm:cxn modelId="{A1332CC8-91EC-4429-B154-2052E4FD1D05}" srcId="{F2620419-F659-4E51-BCDE-8BA7FBDCC7C9}" destId="{DEA4C917-A661-4E27-9DB8-7F9BFD693528}" srcOrd="0" destOrd="0" parTransId="{73086DD0-CDF2-42D3-88BA-ED36ED968503}" sibTransId="{747476F8-8C72-4C74-8E2D-D3D705F43FFF}"/>
    <dgm:cxn modelId="{E36FE5F4-EDC0-42CC-95CC-F6236C5F1923}" srcId="{1229F2F5-73D4-4105-B4B6-3225620818D5}" destId="{F5F09C48-C35A-41B5-B949-3B1F0C133FEA}" srcOrd="0" destOrd="0" parTransId="{D81E74FC-9AED-4C9C-82C8-111217831344}" sibTransId="{A6D884E8-2BB8-490B-A54F-3CE642B0A7E4}"/>
    <dgm:cxn modelId="{867B880C-4647-4964-AEC8-4C9392C95A1F}" type="presParOf" srcId="{97DEA33C-4BD4-4684-BAA2-2B0F4EE910CC}" destId="{F4AD1774-0A5D-420A-B06B-44382548351E}" srcOrd="0" destOrd="0" presId="urn:microsoft.com/office/officeart/2005/8/layout/vList5"/>
    <dgm:cxn modelId="{BEFE6B65-55E1-4613-BA28-9A655819A9B0}" type="presParOf" srcId="{F4AD1774-0A5D-420A-B06B-44382548351E}" destId="{7AFE9F84-0AB8-4213-A79A-49669498BB2A}" srcOrd="0" destOrd="0" presId="urn:microsoft.com/office/officeart/2005/8/layout/vList5"/>
    <dgm:cxn modelId="{694AB8A6-4EE3-43BC-B4C8-734D596B1E67}" type="presParOf" srcId="{F4AD1774-0A5D-420A-B06B-44382548351E}" destId="{7A2FD14D-DC08-4733-8777-E547709C6A05}" srcOrd="1" destOrd="0" presId="urn:microsoft.com/office/officeart/2005/8/layout/vList5"/>
    <dgm:cxn modelId="{8524A715-2FB0-47C0-845C-38C69FC90BFE}" type="presParOf" srcId="{97DEA33C-4BD4-4684-BAA2-2B0F4EE910CC}" destId="{7A3B5473-5EDF-4CCD-94A5-A678DE0AEA90}" srcOrd="1" destOrd="0" presId="urn:microsoft.com/office/officeart/2005/8/layout/vList5"/>
    <dgm:cxn modelId="{2C9BDDD6-C66B-4F68-87D7-0F8A56AA5EE5}" type="presParOf" srcId="{97DEA33C-4BD4-4684-BAA2-2B0F4EE910CC}" destId="{92163F07-6875-4535-8F0E-6A028F49987D}" srcOrd="2" destOrd="0" presId="urn:microsoft.com/office/officeart/2005/8/layout/vList5"/>
    <dgm:cxn modelId="{2CFC1DB4-80B1-4C26-A141-014E398AE90F}" type="presParOf" srcId="{92163F07-6875-4535-8F0E-6A028F49987D}" destId="{BEF99CA5-A994-4E51-8EDA-7A25D387C4D9}" srcOrd="0" destOrd="0" presId="urn:microsoft.com/office/officeart/2005/8/layout/vList5"/>
    <dgm:cxn modelId="{8F689AEA-2693-4C81-A1BA-AFE1651FCD20}" type="presParOf" srcId="{92163F07-6875-4535-8F0E-6A028F49987D}" destId="{1179496D-1AA1-423F-9F6E-0A9B3CA53092}" srcOrd="1" destOrd="0" presId="urn:microsoft.com/office/officeart/2005/8/layout/vList5"/>
    <dgm:cxn modelId="{D4F5D5EA-0C38-488B-80E8-407A752B1A67}" type="presParOf" srcId="{97DEA33C-4BD4-4684-BAA2-2B0F4EE910CC}" destId="{1B70EC81-CA1B-4F89-B413-A291B424FAC8}" srcOrd="3" destOrd="0" presId="urn:microsoft.com/office/officeart/2005/8/layout/vList5"/>
    <dgm:cxn modelId="{644DE6A8-68A4-46A7-87CE-9B19C4BA8B35}" type="presParOf" srcId="{97DEA33C-4BD4-4684-BAA2-2B0F4EE910CC}" destId="{932B0505-ED95-4B13-9A1B-7F492AE58C65}" srcOrd="4" destOrd="0" presId="urn:microsoft.com/office/officeart/2005/8/layout/vList5"/>
    <dgm:cxn modelId="{9EB43643-0F21-486B-ADE3-312580B87D32}" type="presParOf" srcId="{932B0505-ED95-4B13-9A1B-7F492AE58C65}" destId="{BE3BCB0A-5124-4DA5-9140-0C2E553595C2}" srcOrd="0" destOrd="0" presId="urn:microsoft.com/office/officeart/2005/8/layout/vList5"/>
    <dgm:cxn modelId="{5E3AE3EC-D4D0-4D23-B768-552139C71263}" type="presParOf" srcId="{932B0505-ED95-4B13-9A1B-7F492AE58C65}" destId="{D4711B0D-9FE8-4B57-B1D1-3D13D664B529}" srcOrd="1" destOrd="0" presId="urn:microsoft.com/office/officeart/2005/8/layout/vList5"/>
    <dgm:cxn modelId="{3CF42956-1DD2-466C-9CB9-440EDC38E510}" type="presParOf" srcId="{97DEA33C-4BD4-4684-BAA2-2B0F4EE910CC}" destId="{CD3B5641-B3CC-4211-B312-D19F0B6980ED}" srcOrd="5" destOrd="0" presId="urn:microsoft.com/office/officeart/2005/8/layout/vList5"/>
    <dgm:cxn modelId="{525FE4D3-2C14-4A1C-99FF-02F7B6832A25}" type="presParOf" srcId="{97DEA33C-4BD4-4684-BAA2-2B0F4EE910CC}" destId="{DA163AAF-0F9F-4FED-BC77-C118F4FB0268}" srcOrd="6" destOrd="0" presId="urn:microsoft.com/office/officeart/2005/8/layout/vList5"/>
    <dgm:cxn modelId="{F4E4E816-2CFF-4F7F-A26B-D0A96BE1DE67}" type="presParOf" srcId="{DA163AAF-0F9F-4FED-BC77-C118F4FB0268}" destId="{8837B7B5-862C-4DBB-8A2C-5205FD4DB8DB}" srcOrd="0" destOrd="0" presId="urn:microsoft.com/office/officeart/2005/8/layout/vList5"/>
    <dgm:cxn modelId="{F3868C31-C951-4696-8727-78B62DE3EE24}" type="presParOf" srcId="{DA163AAF-0F9F-4FED-BC77-C118F4FB0268}" destId="{20ADB59D-8175-47E1-89E9-306BBCAF94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A9E880-CFC1-4C37-87AF-56F8293D2929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326CD38-A8EB-46F2-B4DC-B3B4132E616B}">
      <dgm:prSet/>
      <dgm:spPr/>
      <dgm:t>
        <a:bodyPr/>
        <a:lstStyle/>
        <a:p>
          <a:r>
            <a:rPr lang="en-US"/>
            <a:t>Test Case Pass/Fail Percentage</a:t>
          </a:r>
        </a:p>
      </dgm:t>
    </dgm:pt>
    <dgm:pt modelId="{1F68D41F-BBF9-464A-8CC9-D06D07FF29E5}" type="parTrans" cxnId="{3EFFF721-F01A-41D3-A7AA-9979BCB16687}">
      <dgm:prSet/>
      <dgm:spPr/>
      <dgm:t>
        <a:bodyPr/>
        <a:lstStyle/>
        <a:p>
          <a:endParaRPr lang="en-US"/>
        </a:p>
      </dgm:t>
    </dgm:pt>
    <dgm:pt modelId="{72C335F1-6150-404E-B36B-D98E5060625A}" type="sibTrans" cxnId="{3EFFF721-F01A-41D3-A7AA-9979BCB16687}">
      <dgm:prSet/>
      <dgm:spPr/>
      <dgm:t>
        <a:bodyPr/>
        <a:lstStyle/>
        <a:p>
          <a:endParaRPr lang="en-US"/>
        </a:p>
      </dgm:t>
    </dgm:pt>
    <dgm:pt modelId="{63C1E08C-FF50-481E-B3CD-8925CC5B562A}">
      <dgm:prSet/>
      <dgm:spPr/>
      <dgm:t>
        <a:bodyPr/>
        <a:lstStyle/>
        <a:p>
          <a:r>
            <a:rPr lang="en-US"/>
            <a:t>Passed Test Cases: 0.94 or 94% Pass Rate</a:t>
          </a:r>
        </a:p>
      </dgm:t>
    </dgm:pt>
    <dgm:pt modelId="{670329F7-8550-4019-8B0C-79FFF5908000}" type="parTrans" cxnId="{8AC53B48-8CCA-4F07-A448-09BD63E378C4}">
      <dgm:prSet/>
      <dgm:spPr/>
      <dgm:t>
        <a:bodyPr/>
        <a:lstStyle/>
        <a:p>
          <a:endParaRPr lang="en-US"/>
        </a:p>
      </dgm:t>
    </dgm:pt>
    <dgm:pt modelId="{021D79A0-A4F6-43D4-95D7-BFDD7DDA61E3}" type="sibTrans" cxnId="{8AC53B48-8CCA-4F07-A448-09BD63E378C4}">
      <dgm:prSet/>
      <dgm:spPr/>
      <dgm:t>
        <a:bodyPr/>
        <a:lstStyle/>
        <a:p>
          <a:endParaRPr lang="en-US"/>
        </a:p>
      </dgm:t>
    </dgm:pt>
    <dgm:pt modelId="{A003D9E1-C2C1-4767-B597-8149C141AE45}">
      <dgm:prSet/>
      <dgm:spPr/>
      <dgm:t>
        <a:bodyPr/>
        <a:lstStyle/>
        <a:p>
          <a:r>
            <a:rPr lang="en-US"/>
            <a:t>Failed Test Cases: 0.06 or 6% Fail Rate</a:t>
          </a:r>
        </a:p>
      </dgm:t>
    </dgm:pt>
    <dgm:pt modelId="{9E906937-89A0-421E-9306-5017E221DA36}" type="parTrans" cxnId="{D4B7286B-22D5-4825-A71F-C411FCB8AE7F}">
      <dgm:prSet/>
      <dgm:spPr/>
      <dgm:t>
        <a:bodyPr/>
        <a:lstStyle/>
        <a:p>
          <a:endParaRPr lang="en-US"/>
        </a:p>
      </dgm:t>
    </dgm:pt>
    <dgm:pt modelId="{68ED7DCB-CFED-4A4C-A023-6A76B3CE267B}" type="sibTrans" cxnId="{D4B7286B-22D5-4825-A71F-C411FCB8AE7F}">
      <dgm:prSet/>
      <dgm:spPr/>
      <dgm:t>
        <a:bodyPr/>
        <a:lstStyle/>
        <a:p>
          <a:endParaRPr lang="en-US"/>
        </a:p>
      </dgm:t>
    </dgm:pt>
    <dgm:pt modelId="{5043B25A-03B6-4F45-802E-49177EC75D7B}">
      <dgm:prSet/>
      <dgm:spPr/>
      <dgm:t>
        <a:bodyPr/>
        <a:lstStyle/>
        <a:p>
          <a:r>
            <a:rPr lang="en-US"/>
            <a:t>Test Case Priority Rates</a:t>
          </a:r>
        </a:p>
      </dgm:t>
    </dgm:pt>
    <dgm:pt modelId="{FAE667ED-E029-4F83-B136-D6256EEFAC73}" type="parTrans" cxnId="{DA4148F1-18D3-42E5-A181-3A8EDF2A82DD}">
      <dgm:prSet/>
      <dgm:spPr/>
      <dgm:t>
        <a:bodyPr/>
        <a:lstStyle/>
        <a:p>
          <a:endParaRPr lang="en-US"/>
        </a:p>
      </dgm:t>
    </dgm:pt>
    <dgm:pt modelId="{2852E886-1F00-4886-AD4B-CE6855F167DF}" type="sibTrans" cxnId="{DA4148F1-18D3-42E5-A181-3A8EDF2A82DD}">
      <dgm:prSet/>
      <dgm:spPr/>
      <dgm:t>
        <a:bodyPr/>
        <a:lstStyle/>
        <a:p>
          <a:endParaRPr lang="en-US"/>
        </a:p>
      </dgm:t>
    </dgm:pt>
    <dgm:pt modelId="{5722A300-DC02-47E5-B246-F1903DEB4AD9}">
      <dgm:prSet/>
      <dgm:spPr/>
      <dgm:t>
        <a:bodyPr/>
        <a:lstStyle/>
        <a:p>
          <a:r>
            <a:rPr lang="en-US"/>
            <a:t>Low Priority Test Cases: 7.5% </a:t>
          </a:r>
        </a:p>
      </dgm:t>
    </dgm:pt>
    <dgm:pt modelId="{81D51439-29F5-4F67-81AA-67E430A5C4DC}" type="parTrans" cxnId="{DAB79133-DB7B-485F-AF56-5045E5234FDA}">
      <dgm:prSet/>
      <dgm:spPr/>
      <dgm:t>
        <a:bodyPr/>
        <a:lstStyle/>
        <a:p>
          <a:endParaRPr lang="en-US"/>
        </a:p>
      </dgm:t>
    </dgm:pt>
    <dgm:pt modelId="{76D21AB0-52F9-4F0C-B663-EED5470506A5}" type="sibTrans" cxnId="{DAB79133-DB7B-485F-AF56-5045E5234FDA}">
      <dgm:prSet/>
      <dgm:spPr/>
      <dgm:t>
        <a:bodyPr/>
        <a:lstStyle/>
        <a:p>
          <a:endParaRPr lang="en-US"/>
        </a:p>
      </dgm:t>
    </dgm:pt>
    <dgm:pt modelId="{D78DBDE5-48D5-4C93-BA2D-50DBC85169A8}">
      <dgm:prSet/>
      <dgm:spPr/>
      <dgm:t>
        <a:bodyPr/>
        <a:lstStyle/>
        <a:p>
          <a:r>
            <a:rPr lang="en-US"/>
            <a:t>Medium Priority Test Cases: 50%</a:t>
          </a:r>
        </a:p>
      </dgm:t>
    </dgm:pt>
    <dgm:pt modelId="{F4199B96-B95D-4441-9094-47522BC70692}" type="parTrans" cxnId="{7393DDC9-BECE-47EF-AF02-B3C29DE773F2}">
      <dgm:prSet/>
      <dgm:spPr/>
      <dgm:t>
        <a:bodyPr/>
        <a:lstStyle/>
        <a:p>
          <a:endParaRPr lang="en-US"/>
        </a:p>
      </dgm:t>
    </dgm:pt>
    <dgm:pt modelId="{50238251-E5E3-4CAA-A51B-BC34DDA9EFD5}" type="sibTrans" cxnId="{7393DDC9-BECE-47EF-AF02-B3C29DE773F2}">
      <dgm:prSet/>
      <dgm:spPr/>
      <dgm:t>
        <a:bodyPr/>
        <a:lstStyle/>
        <a:p>
          <a:endParaRPr lang="en-US"/>
        </a:p>
      </dgm:t>
    </dgm:pt>
    <dgm:pt modelId="{776FE8E4-7911-4174-B5C9-A390E01C9E89}">
      <dgm:prSet/>
      <dgm:spPr/>
      <dgm:t>
        <a:bodyPr/>
        <a:lstStyle/>
        <a:p>
          <a:r>
            <a:rPr lang="en-US"/>
            <a:t>High Priority Test Cases: 42.5%</a:t>
          </a:r>
        </a:p>
      </dgm:t>
    </dgm:pt>
    <dgm:pt modelId="{460878A9-2B70-4C7E-9054-E16BEDD54834}" type="parTrans" cxnId="{DD682C62-A7B3-4EB7-9D6B-D08EF5EA6A8C}">
      <dgm:prSet/>
      <dgm:spPr/>
      <dgm:t>
        <a:bodyPr/>
        <a:lstStyle/>
        <a:p>
          <a:endParaRPr lang="en-US"/>
        </a:p>
      </dgm:t>
    </dgm:pt>
    <dgm:pt modelId="{EDB6117B-2161-47F5-BDFD-F47656269D3E}" type="sibTrans" cxnId="{DD682C62-A7B3-4EB7-9D6B-D08EF5EA6A8C}">
      <dgm:prSet/>
      <dgm:spPr/>
      <dgm:t>
        <a:bodyPr/>
        <a:lstStyle/>
        <a:p>
          <a:endParaRPr lang="en-US"/>
        </a:p>
      </dgm:t>
    </dgm:pt>
    <dgm:pt modelId="{A3645676-11EE-4717-B8A4-9B1BC2B93E79}" type="pres">
      <dgm:prSet presAssocID="{98A9E880-CFC1-4C37-87AF-56F8293D2929}" presName="linear" presStyleCnt="0">
        <dgm:presLayoutVars>
          <dgm:dir/>
          <dgm:animLvl val="lvl"/>
          <dgm:resizeHandles val="exact"/>
        </dgm:presLayoutVars>
      </dgm:prSet>
      <dgm:spPr/>
    </dgm:pt>
    <dgm:pt modelId="{962018BE-5E2B-4A53-8C95-142EA005C4DE}" type="pres">
      <dgm:prSet presAssocID="{0326CD38-A8EB-46F2-B4DC-B3B4132E616B}" presName="parentLin" presStyleCnt="0"/>
      <dgm:spPr/>
    </dgm:pt>
    <dgm:pt modelId="{45914822-158E-4CDB-A01B-F65C75D06E16}" type="pres">
      <dgm:prSet presAssocID="{0326CD38-A8EB-46F2-B4DC-B3B4132E616B}" presName="parentLeftMargin" presStyleLbl="node1" presStyleIdx="0" presStyleCnt="2"/>
      <dgm:spPr/>
    </dgm:pt>
    <dgm:pt modelId="{ED441850-355A-4CF6-87D0-782899C93ED0}" type="pres">
      <dgm:prSet presAssocID="{0326CD38-A8EB-46F2-B4DC-B3B4132E61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F4E36C-7B14-4948-98B4-85B608A8D22E}" type="pres">
      <dgm:prSet presAssocID="{0326CD38-A8EB-46F2-B4DC-B3B4132E616B}" presName="negativeSpace" presStyleCnt="0"/>
      <dgm:spPr/>
    </dgm:pt>
    <dgm:pt modelId="{92A7323C-9119-4479-BDDB-B30A064CC27D}" type="pres">
      <dgm:prSet presAssocID="{0326CD38-A8EB-46F2-B4DC-B3B4132E616B}" presName="childText" presStyleLbl="conFgAcc1" presStyleIdx="0" presStyleCnt="2">
        <dgm:presLayoutVars>
          <dgm:bulletEnabled val="1"/>
        </dgm:presLayoutVars>
      </dgm:prSet>
      <dgm:spPr/>
    </dgm:pt>
    <dgm:pt modelId="{2D22D8D6-A13F-4A61-9F65-2D1DF200FB8F}" type="pres">
      <dgm:prSet presAssocID="{72C335F1-6150-404E-B36B-D98E5060625A}" presName="spaceBetweenRectangles" presStyleCnt="0"/>
      <dgm:spPr/>
    </dgm:pt>
    <dgm:pt modelId="{D2F2BFA9-507A-4CEE-95B9-929F55BE7215}" type="pres">
      <dgm:prSet presAssocID="{5043B25A-03B6-4F45-802E-49177EC75D7B}" presName="parentLin" presStyleCnt="0"/>
      <dgm:spPr/>
    </dgm:pt>
    <dgm:pt modelId="{1230A545-AE14-4B74-81AE-D1D6BB60860E}" type="pres">
      <dgm:prSet presAssocID="{5043B25A-03B6-4F45-802E-49177EC75D7B}" presName="parentLeftMargin" presStyleLbl="node1" presStyleIdx="0" presStyleCnt="2"/>
      <dgm:spPr/>
    </dgm:pt>
    <dgm:pt modelId="{F6080BF0-E4CD-41CC-92A6-2E920C976147}" type="pres">
      <dgm:prSet presAssocID="{5043B25A-03B6-4F45-802E-49177EC75D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769514-D9E8-4A4E-8CD9-1A8E2DF1388C}" type="pres">
      <dgm:prSet presAssocID="{5043B25A-03B6-4F45-802E-49177EC75D7B}" presName="negativeSpace" presStyleCnt="0"/>
      <dgm:spPr/>
    </dgm:pt>
    <dgm:pt modelId="{888D16FB-1F69-466D-B579-FB9A0AA95945}" type="pres">
      <dgm:prSet presAssocID="{5043B25A-03B6-4F45-802E-49177EC75D7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014D81C-6234-4F9C-8ACD-CF0887904348}" type="presOf" srcId="{5043B25A-03B6-4F45-802E-49177EC75D7B}" destId="{F6080BF0-E4CD-41CC-92A6-2E920C976147}" srcOrd="1" destOrd="0" presId="urn:microsoft.com/office/officeart/2005/8/layout/list1"/>
    <dgm:cxn modelId="{5239E21D-5CCC-4E76-AF4C-EAF6CF975AB1}" type="presOf" srcId="{5722A300-DC02-47E5-B246-F1903DEB4AD9}" destId="{888D16FB-1F69-466D-B579-FB9A0AA95945}" srcOrd="0" destOrd="0" presId="urn:microsoft.com/office/officeart/2005/8/layout/list1"/>
    <dgm:cxn modelId="{3EFFF721-F01A-41D3-A7AA-9979BCB16687}" srcId="{98A9E880-CFC1-4C37-87AF-56F8293D2929}" destId="{0326CD38-A8EB-46F2-B4DC-B3B4132E616B}" srcOrd="0" destOrd="0" parTransId="{1F68D41F-BBF9-464A-8CC9-D06D07FF29E5}" sibTransId="{72C335F1-6150-404E-B36B-D98E5060625A}"/>
    <dgm:cxn modelId="{A778B22A-ACB6-4D89-BCEC-174B8E2D4240}" type="presOf" srcId="{0326CD38-A8EB-46F2-B4DC-B3B4132E616B}" destId="{ED441850-355A-4CF6-87D0-782899C93ED0}" srcOrd="1" destOrd="0" presId="urn:microsoft.com/office/officeart/2005/8/layout/list1"/>
    <dgm:cxn modelId="{DAB79133-DB7B-485F-AF56-5045E5234FDA}" srcId="{5043B25A-03B6-4F45-802E-49177EC75D7B}" destId="{5722A300-DC02-47E5-B246-F1903DEB4AD9}" srcOrd="0" destOrd="0" parTransId="{81D51439-29F5-4F67-81AA-67E430A5C4DC}" sibTransId="{76D21AB0-52F9-4F0C-B663-EED5470506A5}"/>
    <dgm:cxn modelId="{DD682C62-A7B3-4EB7-9D6B-D08EF5EA6A8C}" srcId="{5043B25A-03B6-4F45-802E-49177EC75D7B}" destId="{776FE8E4-7911-4174-B5C9-A390E01C9E89}" srcOrd="2" destOrd="0" parTransId="{460878A9-2B70-4C7E-9054-E16BEDD54834}" sibTransId="{EDB6117B-2161-47F5-BDFD-F47656269D3E}"/>
    <dgm:cxn modelId="{3B7A2F42-5AD3-4740-BC7B-6FDF7EE1D343}" type="presOf" srcId="{A003D9E1-C2C1-4767-B597-8149C141AE45}" destId="{92A7323C-9119-4479-BDDB-B30A064CC27D}" srcOrd="0" destOrd="1" presId="urn:microsoft.com/office/officeart/2005/8/layout/list1"/>
    <dgm:cxn modelId="{19702468-5589-4511-B463-74859F27CBF6}" type="presOf" srcId="{98A9E880-CFC1-4C37-87AF-56F8293D2929}" destId="{A3645676-11EE-4717-B8A4-9B1BC2B93E79}" srcOrd="0" destOrd="0" presId="urn:microsoft.com/office/officeart/2005/8/layout/list1"/>
    <dgm:cxn modelId="{8AC53B48-8CCA-4F07-A448-09BD63E378C4}" srcId="{0326CD38-A8EB-46F2-B4DC-B3B4132E616B}" destId="{63C1E08C-FF50-481E-B3CD-8925CC5B562A}" srcOrd="0" destOrd="0" parTransId="{670329F7-8550-4019-8B0C-79FFF5908000}" sibTransId="{021D79A0-A4F6-43D4-95D7-BFDD7DDA61E3}"/>
    <dgm:cxn modelId="{BA019568-F76D-469A-B4CB-8BF039FD6CF7}" type="presOf" srcId="{D78DBDE5-48D5-4C93-BA2D-50DBC85169A8}" destId="{888D16FB-1F69-466D-B579-FB9A0AA95945}" srcOrd="0" destOrd="1" presId="urn:microsoft.com/office/officeart/2005/8/layout/list1"/>
    <dgm:cxn modelId="{D4B7286B-22D5-4825-A71F-C411FCB8AE7F}" srcId="{0326CD38-A8EB-46F2-B4DC-B3B4132E616B}" destId="{A003D9E1-C2C1-4767-B597-8149C141AE45}" srcOrd="1" destOrd="0" parTransId="{9E906937-89A0-421E-9306-5017E221DA36}" sibTransId="{68ED7DCB-CFED-4A4C-A023-6A76B3CE267B}"/>
    <dgm:cxn modelId="{8137107B-462A-4599-AC5E-206D1BA709E8}" type="presOf" srcId="{0326CD38-A8EB-46F2-B4DC-B3B4132E616B}" destId="{45914822-158E-4CDB-A01B-F65C75D06E16}" srcOrd="0" destOrd="0" presId="urn:microsoft.com/office/officeart/2005/8/layout/list1"/>
    <dgm:cxn modelId="{B7AE8590-C9D7-42B6-A072-C02602FAC657}" type="presOf" srcId="{776FE8E4-7911-4174-B5C9-A390E01C9E89}" destId="{888D16FB-1F69-466D-B579-FB9A0AA95945}" srcOrd="0" destOrd="2" presId="urn:microsoft.com/office/officeart/2005/8/layout/list1"/>
    <dgm:cxn modelId="{D332CBA9-D3F8-442F-BF9F-010C93E23E6E}" type="presOf" srcId="{63C1E08C-FF50-481E-B3CD-8925CC5B562A}" destId="{92A7323C-9119-4479-BDDB-B30A064CC27D}" srcOrd="0" destOrd="0" presId="urn:microsoft.com/office/officeart/2005/8/layout/list1"/>
    <dgm:cxn modelId="{7393DDC9-BECE-47EF-AF02-B3C29DE773F2}" srcId="{5043B25A-03B6-4F45-802E-49177EC75D7B}" destId="{D78DBDE5-48D5-4C93-BA2D-50DBC85169A8}" srcOrd="1" destOrd="0" parTransId="{F4199B96-B95D-4441-9094-47522BC70692}" sibTransId="{50238251-E5E3-4CAA-A51B-BC34DDA9EFD5}"/>
    <dgm:cxn modelId="{32264ED6-876E-4240-816E-3574458D5D7F}" type="presOf" srcId="{5043B25A-03B6-4F45-802E-49177EC75D7B}" destId="{1230A545-AE14-4B74-81AE-D1D6BB60860E}" srcOrd="0" destOrd="0" presId="urn:microsoft.com/office/officeart/2005/8/layout/list1"/>
    <dgm:cxn modelId="{DA4148F1-18D3-42E5-A181-3A8EDF2A82DD}" srcId="{98A9E880-CFC1-4C37-87AF-56F8293D2929}" destId="{5043B25A-03B6-4F45-802E-49177EC75D7B}" srcOrd="1" destOrd="0" parTransId="{FAE667ED-E029-4F83-B136-D6256EEFAC73}" sibTransId="{2852E886-1F00-4886-AD4B-CE6855F167DF}"/>
    <dgm:cxn modelId="{F5365496-F018-411C-8838-11B3672595AC}" type="presParOf" srcId="{A3645676-11EE-4717-B8A4-9B1BC2B93E79}" destId="{962018BE-5E2B-4A53-8C95-142EA005C4DE}" srcOrd="0" destOrd="0" presId="urn:microsoft.com/office/officeart/2005/8/layout/list1"/>
    <dgm:cxn modelId="{3D52763A-9000-44BD-918B-248F5DA4E1D8}" type="presParOf" srcId="{962018BE-5E2B-4A53-8C95-142EA005C4DE}" destId="{45914822-158E-4CDB-A01B-F65C75D06E16}" srcOrd="0" destOrd="0" presId="urn:microsoft.com/office/officeart/2005/8/layout/list1"/>
    <dgm:cxn modelId="{88CBDAE6-DBA9-477E-94D3-07EF148A7F7F}" type="presParOf" srcId="{962018BE-5E2B-4A53-8C95-142EA005C4DE}" destId="{ED441850-355A-4CF6-87D0-782899C93ED0}" srcOrd="1" destOrd="0" presId="urn:microsoft.com/office/officeart/2005/8/layout/list1"/>
    <dgm:cxn modelId="{E63F7A20-A071-42FB-B72B-1618FF87121F}" type="presParOf" srcId="{A3645676-11EE-4717-B8A4-9B1BC2B93E79}" destId="{C9F4E36C-7B14-4948-98B4-85B608A8D22E}" srcOrd="1" destOrd="0" presId="urn:microsoft.com/office/officeart/2005/8/layout/list1"/>
    <dgm:cxn modelId="{D58026C5-7354-4473-941E-8AE375058496}" type="presParOf" srcId="{A3645676-11EE-4717-B8A4-9B1BC2B93E79}" destId="{92A7323C-9119-4479-BDDB-B30A064CC27D}" srcOrd="2" destOrd="0" presId="urn:microsoft.com/office/officeart/2005/8/layout/list1"/>
    <dgm:cxn modelId="{69226AF2-D55B-4AEF-B413-01C479452780}" type="presParOf" srcId="{A3645676-11EE-4717-B8A4-9B1BC2B93E79}" destId="{2D22D8D6-A13F-4A61-9F65-2D1DF200FB8F}" srcOrd="3" destOrd="0" presId="urn:microsoft.com/office/officeart/2005/8/layout/list1"/>
    <dgm:cxn modelId="{6E16D21C-7179-40CA-8DBB-F55E00194539}" type="presParOf" srcId="{A3645676-11EE-4717-B8A4-9B1BC2B93E79}" destId="{D2F2BFA9-507A-4CEE-95B9-929F55BE7215}" srcOrd="4" destOrd="0" presId="urn:microsoft.com/office/officeart/2005/8/layout/list1"/>
    <dgm:cxn modelId="{E3AC5A06-3DC7-4430-9DF5-5A98C7811B9B}" type="presParOf" srcId="{D2F2BFA9-507A-4CEE-95B9-929F55BE7215}" destId="{1230A545-AE14-4B74-81AE-D1D6BB60860E}" srcOrd="0" destOrd="0" presId="urn:microsoft.com/office/officeart/2005/8/layout/list1"/>
    <dgm:cxn modelId="{C5B22627-80FD-4EB8-BE38-83F65ACD16B4}" type="presParOf" srcId="{D2F2BFA9-507A-4CEE-95B9-929F55BE7215}" destId="{F6080BF0-E4CD-41CC-92A6-2E920C976147}" srcOrd="1" destOrd="0" presId="urn:microsoft.com/office/officeart/2005/8/layout/list1"/>
    <dgm:cxn modelId="{0195AA1B-A57F-4F49-B35D-276EF1EBB610}" type="presParOf" srcId="{A3645676-11EE-4717-B8A4-9B1BC2B93E79}" destId="{DE769514-D9E8-4A4E-8CD9-1A8E2DF1388C}" srcOrd="5" destOrd="0" presId="urn:microsoft.com/office/officeart/2005/8/layout/list1"/>
    <dgm:cxn modelId="{7DDFB32F-6C7F-489A-8639-49B9D74C7BBA}" type="presParOf" srcId="{A3645676-11EE-4717-B8A4-9B1BC2B93E79}" destId="{888D16FB-1F69-466D-B579-FB9A0AA959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9E0F62-FF38-421A-AC57-7D1659CCD23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7313D7A-3F1E-493F-9B9F-B37A3707D8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Total Defects Logged: 15 (three per member)</a:t>
          </a:r>
        </a:p>
      </dgm:t>
    </dgm:pt>
    <dgm:pt modelId="{7140A25C-A803-48BA-B1BC-FC833DE31295}" type="parTrans" cxnId="{76ACEBB6-4C35-45FE-AC23-B0189EE97D57}">
      <dgm:prSet/>
      <dgm:spPr/>
      <dgm:t>
        <a:bodyPr/>
        <a:lstStyle/>
        <a:p>
          <a:endParaRPr lang="en-US"/>
        </a:p>
      </dgm:t>
    </dgm:pt>
    <dgm:pt modelId="{D745AE10-9391-460D-9768-3DF1E6550CE5}" type="sibTrans" cxnId="{76ACEBB6-4C35-45FE-AC23-B0189EE97D57}">
      <dgm:prSet/>
      <dgm:spPr/>
      <dgm:t>
        <a:bodyPr/>
        <a:lstStyle/>
        <a:p>
          <a:endParaRPr lang="en-US"/>
        </a:p>
      </dgm:t>
    </dgm:pt>
    <dgm:pt modelId="{843AC739-10EB-4BE7-A4E7-A656D75D2D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Severity Levels: Low (1), Medium (2), High (3), and Critical (4)</a:t>
          </a:r>
        </a:p>
      </dgm:t>
    </dgm:pt>
    <dgm:pt modelId="{B6C872F6-FD2C-4A53-B107-3BB3F59032B2}" type="parTrans" cxnId="{1934E4F3-CFE1-498A-A2AB-E1C9B4BC0041}">
      <dgm:prSet/>
      <dgm:spPr/>
      <dgm:t>
        <a:bodyPr/>
        <a:lstStyle/>
        <a:p>
          <a:endParaRPr lang="en-US"/>
        </a:p>
      </dgm:t>
    </dgm:pt>
    <dgm:pt modelId="{8DBF649A-7943-4D78-8828-EA0609791FE1}" type="sibTrans" cxnId="{1934E4F3-CFE1-498A-A2AB-E1C9B4BC0041}">
      <dgm:prSet/>
      <dgm:spPr/>
      <dgm:t>
        <a:bodyPr/>
        <a:lstStyle/>
        <a:p>
          <a:endParaRPr lang="en-US"/>
        </a:p>
      </dgm:t>
    </dgm:pt>
    <dgm:pt modelId="{6E253551-E767-41C8-A6CC-1D2B06D2E0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Defect Report Status: 100% (In Progress</a:t>
          </a:r>
          <a:r>
            <a:rPr lang="en-US">
              <a:latin typeface="Calibri Light" panose="020F0302020204030204"/>
            </a:rPr>
            <a:t>) </a:t>
          </a:r>
          <a:r>
            <a:rPr lang="en-US" b="1">
              <a:latin typeface="Calibri Light" panose="020F0302020204030204"/>
            </a:rPr>
            <a:t>and </a:t>
          </a:r>
          <a:r>
            <a:rPr lang="en-US"/>
            <a:t>0% (Completed)</a:t>
          </a:r>
        </a:p>
      </dgm:t>
    </dgm:pt>
    <dgm:pt modelId="{36D29608-36AB-4884-A169-B7D0363E74FA}" type="parTrans" cxnId="{72FFA2D9-8952-48B8-9EE1-30470DE5ECC8}">
      <dgm:prSet/>
      <dgm:spPr/>
      <dgm:t>
        <a:bodyPr/>
        <a:lstStyle/>
        <a:p>
          <a:endParaRPr lang="en-US"/>
        </a:p>
      </dgm:t>
    </dgm:pt>
    <dgm:pt modelId="{1DB4686F-BBBF-4782-BD8A-BC415CD89DEE}" type="sibTrans" cxnId="{72FFA2D9-8952-48B8-9EE1-30470DE5ECC8}">
      <dgm:prSet/>
      <dgm:spPr/>
      <dgm:t>
        <a:bodyPr/>
        <a:lstStyle/>
        <a:p>
          <a:endParaRPr lang="en-US"/>
        </a:p>
      </dgm:t>
    </dgm:pt>
    <dgm:pt modelId="{BFC641A9-E353-416D-9205-A35D5F20951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Calibri Light" panose="020F0302020204030204"/>
            </a:rPr>
            <a:t>Priortiy Levels: Low(1), Medium(2), High(3), and Highest (4)</a:t>
          </a:r>
        </a:p>
      </dgm:t>
    </dgm:pt>
    <dgm:pt modelId="{56910C7C-8B7F-49F9-A612-A2C28CEDC99D}" type="parTrans" cxnId="{4C69D122-9B9B-423D-94E1-4532D8BADAAF}">
      <dgm:prSet/>
      <dgm:spPr/>
    </dgm:pt>
    <dgm:pt modelId="{66B6B599-CAD7-48F2-B8A9-2AC80E8C0512}" type="sibTrans" cxnId="{4C69D122-9B9B-423D-94E1-4532D8BADAAF}">
      <dgm:prSet/>
      <dgm:spPr/>
    </dgm:pt>
    <dgm:pt modelId="{05E92A23-EC29-4463-8869-783FCB9D14B2}" type="pres">
      <dgm:prSet presAssocID="{959E0F62-FF38-421A-AC57-7D1659CCD235}" presName="root" presStyleCnt="0">
        <dgm:presLayoutVars>
          <dgm:dir/>
          <dgm:resizeHandles val="exact"/>
        </dgm:presLayoutVars>
      </dgm:prSet>
      <dgm:spPr/>
    </dgm:pt>
    <dgm:pt modelId="{269F1817-0ACD-432C-B1E1-58D49311C059}" type="pres">
      <dgm:prSet presAssocID="{67313D7A-3F1E-493F-9B9F-B37A3707D84D}" presName="compNode" presStyleCnt="0"/>
      <dgm:spPr/>
    </dgm:pt>
    <dgm:pt modelId="{40772D50-6F9D-477D-BE68-D7BF007A3C6F}" type="pres">
      <dgm:prSet presAssocID="{67313D7A-3F1E-493F-9B9F-B37A3707D84D}" presName="iconBgRect" presStyleLbl="bgShp" presStyleIdx="0" presStyleCnt="4"/>
      <dgm:spPr/>
    </dgm:pt>
    <dgm:pt modelId="{363F560C-23CB-4F1A-8E66-334D753B8852}" type="pres">
      <dgm:prSet presAssocID="{67313D7A-3F1E-493F-9B9F-B37A3707D8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C17ED9A-69E0-4155-9F88-E841BAEC4CAE}" type="pres">
      <dgm:prSet presAssocID="{67313D7A-3F1E-493F-9B9F-B37A3707D84D}" presName="spaceRect" presStyleCnt="0"/>
      <dgm:spPr/>
    </dgm:pt>
    <dgm:pt modelId="{9D44AB03-7E28-4162-8163-C64EF3ED4138}" type="pres">
      <dgm:prSet presAssocID="{67313D7A-3F1E-493F-9B9F-B37A3707D84D}" presName="textRect" presStyleLbl="revTx" presStyleIdx="0" presStyleCnt="4">
        <dgm:presLayoutVars>
          <dgm:chMax val="1"/>
          <dgm:chPref val="1"/>
        </dgm:presLayoutVars>
      </dgm:prSet>
      <dgm:spPr/>
    </dgm:pt>
    <dgm:pt modelId="{8492E84B-6849-4F62-890A-E3D67C11A2C5}" type="pres">
      <dgm:prSet presAssocID="{D745AE10-9391-460D-9768-3DF1E6550CE5}" presName="sibTrans" presStyleCnt="0"/>
      <dgm:spPr/>
    </dgm:pt>
    <dgm:pt modelId="{8F52FD86-9A67-428A-B8AF-0B4D8A217135}" type="pres">
      <dgm:prSet presAssocID="{843AC739-10EB-4BE7-A4E7-A656D75D2D85}" presName="compNode" presStyleCnt="0"/>
      <dgm:spPr/>
    </dgm:pt>
    <dgm:pt modelId="{E322EF43-7C4D-4ABD-A044-5A53D2481354}" type="pres">
      <dgm:prSet presAssocID="{843AC739-10EB-4BE7-A4E7-A656D75D2D85}" presName="iconBgRect" presStyleLbl="bgShp" presStyleIdx="1" presStyleCnt="4"/>
      <dgm:spPr/>
    </dgm:pt>
    <dgm:pt modelId="{E823B05D-E1F9-411B-9E00-2F6E7365319A}" type="pres">
      <dgm:prSet presAssocID="{843AC739-10EB-4BE7-A4E7-A656D75D2D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CD599253-EFBF-41A1-AD7E-0835E5D4C46C}" type="pres">
      <dgm:prSet presAssocID="{843AC739-10EB-4BE7-A4E7-A656D75D2D85}" presName="spaceRect" presStyleCnt="0"/>
      <dgm:spPr/>
    </dgm:pt>
    <dgm:pt modelId="{27B84D4C-7D70-4A11-8069-08B068E74C4D}" type="pres">
      <dgm:prSet presAssocID="{843AC739-10EB-4BE7-A4E7-A656D75D2D85}" presName="textRect" presStyleLbl="revTx" presStyleIdx="1" presStyleCnt="4">
        <dgm:presLayoutVars>
          <dgm:chMax val="1"/>
          <dgm:chPref val="1"/>
        </dgm:presLayoutVars>
      </dgm:prSet>
      <dgm:spPr/>
    </dgm:pt>
    <dgm:pt modelId="{EEC4A2F2-ADEB-4F35-ABE6-B016E0519E82}" type="pres">
      <dgm:prSet presAssocID="{8DBF649A-7943-4D78-8828-EA0609791FE1}" presName="sibTrans" presStyleCnt="0"/>
      <dgm:spPr/>
    </dgm:pt>
    <dgm:pt modelId="{D28509A5-C8AA-4C12-A8EF-A48E107FE5CD}" type="pres">
      <dgm:prSet presAssocID="{BFC641A9-E353-416D-9205-A35D5F209511}" presName="compNode" presStyleCnt="0"/>
      <dgm:spPr/>
    </dgm:pt>
    <dgm:pt modelId="{7C09ACDB-3056-4ABD-8105-7782E3726602}" type="pres">
      <dgm:prSet presAssocID="{BFC641A9-E353-416D-9205-A35D5F209511}" presName="iconBgRect" presStyleLbl="bgShp" presStyleIdx="2" presStyleCnt="4"/>
      <dgm:spPr/>
    </dgm:pt>
    <dgm:pt modelId="{641AF854-5243-4ABA-9038-49381EC14526}" type="pres">
      <dgm:prSet presAssocID="{BFC641A9-E353-416D-9205-A35D5F2095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692C86-3FD0-4B64-81DB-12004D39E886}" type="pres">
      <dgm:prSet presAssocID="{BFC641A9-E353-416D-9205-A35D5F209511}" presName="spaceRect" presStyleCnt="0"/>
      <dgm:spPr/>
    </dgm:pt>
    <dgm:pt modelId="{1770DC6D-2BA3-40CA-94CE-79C894A8BC02}" type="pres">
      <dgm:prSet presAssocID="{BFC641A9-E353-416D-9205-A35D5F209511}" presName="textRect" presStyleLbl="revTx" presStyleIdx="2" presStyleCnt="4">
        <dgm:presLayoutVars>
          <dgm:chMax val="1"/>
          <dgm:chPref val="1"/>
        </dgm:presLayoutVars>
      </dgm:prSet>
      <dgm:spPr/>
    </dgm:pt>
    <dgm:pt modelId="{ED5FC904-FD82-4570-891E-04FDF7D54F09}" type="pres">
      <dgm:prSet presAssocID="{66B6B599-CAD7-48F2-B8A9-2AC80E8C0512}" presName="sibTrans" presStyleCnt="0"/>
      <dgm:spPr/>
    </dgm:pt>
    <dgm:pt modelId="{4396E361-9FC5-4D3C-9FB0-2E9A11E218B0}" type="pres">
      <dgm:prSet presAssocID="{6E253551-E767-41C8-A6CC-1D2B06D2E030}" presName="compNode" presStyleCnt="0"/>
      <dgm:spPr/>
    </dgm:pt>
    <dgm:pt modelId="{70DDAAF2-0ECA-4813-A96A-D5A97A9B9A2B}" type="pres">
      <dgm:prSet presAssocID="{6E253551-E767-41C8-A6CC-1D2B06D2E030}" presName="iconBgRect" presStyleLbl="bgShp" presStyleIdx="3" presStyleCnt="4"/>
      <dgm:spPr/>
    </dgm:pt>
    <dgm:pt modelId="{101969C3-4F52-41D9-B7A8-F37E948854F9}" type="pres">
      <dgm:prSet presAssocID="{6E253551-E767-41C8-A6CC-1D2B06D2E0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084B0966-E522-424A-A317-D5D3443C3D06}" type="pres">
      <dgm:prSet presAssocID="{6E253551-E767-41C8-A6CC-1D2B06D2E030}" presName="spaceRect" presStyleCnt="0"/>
      <dgm:spPr/>
    </dgm:pt>
    <dgm:pt modelId="{D2E44E5A-5E41-47E3-BEA6-772AD693B76E}" type="pres">
      <dgm:prSet presAssocID="{6E253551-E767-41C8-A6CC-1D2B06D2E0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69D122-9B9B-423D-94E1-4532D8BADAAF}" srcId="{959E0F62-FF38-421A-AC57-7D1659CCD235}" destId="{BFC641A9-E353-416D-9205-A35D5F209511}" srcOrd="2" destOrd="0" parTransId="{56910C7C-8B7F-49F9-A612-A2C28CEDC99D}" sibTransId="{66B6B599-CAD7-48F2-B8A9-2AC80E8C0512}"/>
    <dgm:cxn modelId="{E1119B5E-F845-4820-980E-5638EC59E25C}" type="presOf" srcId="{BFC641A9-E353-416D-9205-A35D5F209511}" destId="{1770DC6D-2BA3-40CA-94CE-79C894A8BC02}" srcOrd="0" destOrd="0" presId="urn:microsoft.com/office/officeart/2018/5/layout/IconCircleLabelList"/>
    <dgm:cxn modelId="{AF69EB7A-5710-4FB6-B0AF-1531654EE163}" type="presOf" srcId="{6E253551-E767-41C8-A6CC-1D2B06D2E030}" destId="{D2E44E5A-5E41-47E3-BEA6-772AD693B76E}" srcOrd="0" destOrd="0" presId="urn:microsoft.com/office/officeart/2018/5/layout/IconCircleLabelList"/>
    <dgm:cxn modelId="{23CEC48B-3CC2-4CE9-9E52-7068AA85BD6D}" type="presOf" srcId="{67313D7A-3F1E-493F-9B9F-B37A3707D84D}" destId="{9D44AB03-7E28-4162-8163-C64EF3ED4138}" srcOrd="0" destOrd="0" presId="urn:microsoft.com/office/officeart/2018/5/layout/IconCircleLabelList"/>
    <dgm:cxn modelId="{F694719B-7199-4C37-8B6B-4096A1C5AB18}" type="presOf" srcId="{843AC739-10EB-4BE7-A4E7-A656D75D2D85}" destId="{27B84D4C-7D70-4A11-8069-08B068E74C4D}" srcOrd="0" destOrd="0" presId="urn:microsoft.com/office/officeart/2018/5/layout/IconCircleLabelList"/>
    <dgm:cxn modelId="{76ACEBB6-4C35-45FE-AC23-B0189EE97D57}" srcId="{959E0F62-FF38-421A-AC57-7D1659CCD235}" destId="{67313D7A-3F1E-493F-9B9F-B37A3707D84D}" srcOrd="0" destOrd="0" parTransId="{7140A25C-A803-48BA-B1BC-FC833DE31295}" sibTransId="{D745AE10-9391-460D-9768-3DF1E6550CE5}"/>
    <dgm:cxn modelId="{72FFA2D9-8952-48B8-9EE1-30470DE5ECC8}" srcId="{959E0F62-FF38-421A-AC57-7D1659CCD235}" destId="{6E253551-E767-41C8-A6CC-1D2B06D2E030}" srcOrd="3" destOrd="0" parTransId="{36D29608-36AB-4884-A169-B7D0363E74FA}" sibTransId="{1DB4686F-BBBF-4782-BD8A-BC415CD89DEE}"/>
    <dgm:cxn modelId="{1934E4F3-CFE1-498A-A2AB-E1C9B4BC0041}" srcId="{959E0F62-FF38-421A-AC57-7D1659CCD235}" destId="{843AC739-10EB-4BE7-A4E7-A656D75D2D85}" srcOrd="1" destOrd="0" parTransId="{B6C872F6-FD2C-4A53-B107-3BB3F59032B2}" sibTransId="{8DBF649A-7943-4D78-8828-EA0609791FE1}"/>
    <dgm:cxn modelId="{4F0629F4-2C85-4C9F-9860-DC9F69253527}" type="presOf" srcId="{959E0F62-FF38-421A-AC57-7D1659CCD235}" destId="{05E92A23-EC29-4463-8869-783FCB9D14B2}" srcOrd="0" destOrd="0" presId="urn:microsoft.com/office/officeart/2018/5/layout/IconCircleLabelList"/>
    <dgm:cxn modelId="{62916419-0ADE-419F-B74B-434D16ABA7C5}" type="presParOf" srcId="{05E92A23-EC29-4463-8869-783FCB9D14B2}" destId="{269F1817-0ACD-432C-B1E1-58D49311C059}" srcOrd="0" destOrd="0" presId="urn:microsoft.com/office/officeart/2018/5/layout/IconCircleLabelList"/>
    <dgm:cxn modelId="{B0952ED6-EE44-4F59-92D4-08F18A2A79EC}" type="presParOf" srcId="{269F1817-0ACD-432C-B1E1-58D49311C059}" destId="{40772D50-6F9D-477D-BE68-D7BF007A3C6F}" srcOrd="0" destOrd="0" presId="urn:microsoft.com/office/officeart/2018/5/layout/IconCircleLabelList"/>
    <dgm:cxn modelId="{C731C194-B252-4414-9812-418940288AD8}" type="presParOf" srcId="{269F1817-0ACD-432C-B1E1-58D49311C059}" destId="{363F560C-23CB-4F1A-8E66-334D753B8852}" srcOrd="1" destOrd="0" presId="urn:microsoft.com/office/officeart/2018/5/layout/IconCircleLabelList"/>
    <dgm:cxn modelId="{ED2A8647-C729-4041-A35D-33F417E4DEEE}" type="presParOf" srcId="{269F1817-0ACD-432C-B1E1-58D49311C059}" destId="{BC17ED9A-69E0-4155-9F88-E841BAEC4CAE}" srcOrd="2" destOrd="0" presId="urn:microsoft.com/office/officeart/2018/5/layout/IconCircleLabelList"/>
    <dgm:cxn modelId="{C84FF325-BA84-4244-B475-C6E1EC3D9304}" type="presParOf" srcId="{269F1817-0ACD-432C-B1E1-58D49311C059}" destId="{9D44AB03-7E28-4162-8163-C64EF3ED4138}" srcOrd="3" destOrd="0" presId="urn:microsoft.com/office/officeart/2018/5/layout/IconCircleLabelList"/>
    <dgm:cxn modelId="{430672D8-F660-4987-97AC-E2B02E18F565}" type="presParOf" srcId="{05E92A23-EC29-4463-8869-783FCB9D14B2}" destId="{8492E84B-6849-4F62-890A-E3D67C11A2C5}" srcOrd="1" destOrd="0" presId="urn:microsoft.com/office/officeart/2018/5/layout/IconCircleLabelList"/>
    <dgm:cxn modelId="{C91A9265-FF4E-4034-80EC-3C0A211ABFE6}" type="presParOf" srcId="{05E92A23-EC29-4463-8869-783FCB9D14B2}" destId="{8F52FD86-9A67-428A-B8AF-0B4D8A217135}" srcOrd="2" destOrd="0" presId="urn:microsoft.com/office/officeart/2018/5/layout/IconCircleLabelList"/>
    <dgm:cxn modelId="{E9403324-7CA5-40A9-99DE-AEC386E83897}" type="presParOf" srcId="{8F52FD86-9A67-428A-B8AF-0B4D8A217135}" destId="{E322EF43-7C4D-4ABD-A044-5A53D2481354}" srcOrd="0" destOrd="0" presId="urn:microsoft.com/office/officeart/2018/5/layout/IconCircleLabelList"/>
    <dgm:cxn modelId="{3AAA7C25-6035-4D29-B2E7-E6E8278ED2BA}" type="presParOf" srcId="{8F52FD86-9A67-428A-B8AF-0B4D8A217135}" destId="{E823B05D-E1F9-411B-9E00-2F6E7365319A}" srcOrd="1" destOrd="0" presId="urn:microsoft.com/office/officeart/2018/5/layout/IconCircleLabelList"/>
    <dgm:cxn modelId="{06F26CEC-4A28-4FE2-9C06-5D2FECDC57EC}" type="presParOf" srcId="{8F52FD86-9A67-428A-B8AF-0B4D8A217135}" destId="{CD599253-EFBF-41A1-AD7E-0835E5D4C46C}" srcOrd="2" destOrd="0" presId="urn:microsoft.com/office/officeart/2018/5/layout/IconCircleLabelList"/>
    <dgm:cxn modelId="{0DE56E4D-2580-42E3-95D8-DEDD3489B12F}" type="presParOf" srcId="{8F52FD86-9A67-428A-B8AF-0B4D8A217135}" destId="{27B84D4C-7D70-4A11-8069-08B068E74C4D}" srcOrd="3" destOrd="0" presId="urn:microsoft.com/office/officeart/2018/5/layout/IconCircleLabelList"/>
    <dgm:cxn modelId="{9497C84A-B6FD-4078-BE0A-9B8C867675FB}" type="presParOf" srcId="{05E92A23-EC29-4463-8869-783FCB9D14B2}" destId="{EEC4A2F2-ADEB-4F35-ABE6-B016E0519E82}" srcOrd="3" destOrd="0" presId="urn:microsoft.com/office/officeart/2018/5/layout/IconCircleLabelList"/>
    <dgm:cxn modelId="{2BC42CBD-3FA3-4A95-B6AE-D7A08592A93E}" type="presParOf" srcId="{05E92A23-EC29-4463-8869-783FCB9D14B2}" destId="{D28509A5-C8AA-4C12-A8EF-A48E107FE5CD}" srcOrd="4" destOrd="0" presId="urn:microsoft.com/office/officeart/2018/5/layout/IconCircleLabelList"/>
    <dgm:cxn modelId="{A9C951B0-12CE-4DB6-95C6-613FBB067EDF}" type="presParOf" srcId="{D28509A5-C8AA-4C12-A8EF-A48E107FE5CD}" destId="{7C09ACDB-3056-4ABD-8105-7782E3726602}" srcOrd="0" destOrd="0" presId="urn:microsoft.com/office/officeart/2018/5/layout/IconCircleLabelList"/>
    <dgm:cxn modelId="{4A86D93B-9F5F-4671-9F5F-15CA35C813DA}" type="presParOf" srcId="{D28509A5-C8AA-4C12-A8EF-A48E107FE5CD}" destId="{641AF854-5243-4ABA-9038-49381EC14526}" srcOrd="1" destOrd="0" presId="urn:microsoft.com/office/officeart/2018/5/layout/IconCircleLabelList"/>
    <dgm:cxn modelId="{6142BADE-D672-4CE1-B09C-0989F6184974}" type="presParOf" srcId="{D28509A5-C8AA-4C12-A8EF-A48E107FE5CD}" destId="{D9692C86-3FD0-4B64-81DB-12004D39E886}" srcOrd="2" destOrd="0" presId="urn:microsoft.com/office/officeart/2018/5/layout/IconCircleLabelList"/>
    <dgm:cxn modelId="{A0A5D991-8042-4A3D-8FE5-445F707BED88}" type="presParOf" srcId="{D28509A5-C8AA-4C12-A8EF-A48E107FE5CD}" destId="{1770DC6D-2BA3-40CA-94CE-79C894A8BC02}" srcOrd="3" destOrd="0" presId="urn:microsoft.com/office/officeart/2018/5/layout/IconCircleLabelList"/>
    <dgm:cxn modelId="{CB50F17D-B6BF-43EB-9D38-B89878C9717F}" type="presParOf" srcId="{05E92A23-EC29-4463-8869-783FCB9D14B2}" destId="{ED5FC904-FD82-4570-891E-04FDF7D54F09}" srcOrd="5" destOrd="0" presId="urn:microsoft.com/office/officeart/2018/5/layout/IconCircleLabelList"/>
    <dgm:cxn modelId="{7A688E92-D922-4620-ACA8-3B63A72551C8}" type="presParOf" srcId="{05E92A23-EC29-4463-8869-783FCB9D14B2}" destId="{4396E361-9FC5-4D3C-9FB0-2E9A11E218B0}" srcOrd="6" destOrd="0" presId="urn:microsoft.com/office/officeart/2018/5/layout/IconCircleLabelList"/>
    <dgm:cxn modelId="{11047617-7C3B-4997-A8D9-C12ABFF60305}" type="presParOf" srcId="{4396E361-9FC5-4D3C-9FB0-2E9A11E218B0}" destId="{70DDAAF2-0ECA-4813-A96A-D5A97A9B9A2B}" srcOrd="0" destOrd="0" presId="urn:microsoft.com/office/officeart/2018/5/layout/IconCircleLabelList"/>
    <dgm:cxn modelId="{FCD99398-B11C-4EB5-8A1D-08FC39CA26FF}" type="presParOf" srcId="{4396E361-9FC5-4D3C-9FB0-2E9A11E218B0}" destId="{101969C3-4F52-41D9-B7A8-F37E948854F9}" srcOrd="1" destOrd="0" presId="urn:microsoft.com/office/officeart/2018/5/layout/IconCircleLabelList"/>
    <dgm:cxn modelId="{67CFB52D-5A99-43B8-B39D-BDF95267B7CD}" type="presParOf" srcId="{4396E361-9FC5-4D3C-9FB0-2E9A11E218B0}" destId="{084B0966-E522-424A-A317-D5D3443C3D06}" srcOrd="2" destOrd="0" presId="urn:microsoft.com/office/officeart/2018/5/layout/IconCircleLabelList"/>
    <dgm:cxn modelId="{D893564E-5D5A-44B3-88DF-31153309DEFE}" type="presParOf" srcId="{4396E361-9FC5-4D3C-9FB0-2E9A11E218B0}" destId="{D2E44E5A-5E41-47E3-BEA6-772AD693B7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092436-9314-478C-9384-12F00C85E7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C8B5C7-8177-4A39-BDFD-076FC412B3DF}">
      <dgm:prSet/>
      <dgm:spPr/>
      <dgm:t>
        <a:bodyPr/>
        <a:lstStyle/>
        <a:p>
          <a:r>
            <a:rPr lang="en-US"/>
            <a:t>Defect Report Priority Rates:</a:t>
          </a:r>
        </a:p>
      </dgm:t>
    </dgm:pt>
    <dgm:pt modelId="{60712099-D277-497D-AB4E-3C0A15F80A1F}" type="parTrans" cxnId="{97950B88-CAF7-443E-A620-2B8C1B14B668}">
      <dgm:prSet/>
      <dgm:spPr/>
      <dgm:t>
        <a:bodyPr/>
        <a:lstStyle/>
        <a:p>
          <a:endParaRPr lang="en-US"/>
        </a:p>
      </dgm:t>
    </dgm:pt>
    <dgm:pt modelId="{5B50CAD7-4320-4DB9-8900-5C4E1A71E9EA}" type="sibTrans" cxnId="{97950B88-CAF7-443E-A620-2B8C1B14B668}">
      <dgm:prSet/>
      <dgm:spPr/>
      <dgm:t>
        <a:bodyPr/>
        <a:lstStyle/>
        <a:p>
          <a:endParaRPr lang="en-US"/>
        </a:p>
      </dgm:t>
    </dgm:pt>
    <dgm:pt modelId="{7D95F37D-B191-476D-BB64-32CDAA6597BF}">
      <dgm:prSet/>
      <dgm:spPr/>
      <dgm:t>
        <a:bodyPr/>
        <a:lstStyle/>
        <a:p>
          <a:r>
            <a:rPr lang="en-US"/>
            <a:t>Low (1): 0%</a:t>
          </a:r>
        </a:p>
      </dgm:t>
    </dgm:pt>
    <dgm:pt modelId="{503C6C3D-F4C3-41B1-A95B-D54CF7CFAE1E}" type="parTrans" cxnId="{7DD1820B-6E05-4414-8C15-C40FEB281678}">
      <dgm:prSet/>
      <dgm:spPr/>
      <dgm:t>
        <a:bodyPr/>
        <a:lstStyle/>
        <a:p>
          <a:endParaRPr lang="en-US"/>
        </a:p>
      </dgm:t>
    </dgm:pt>
    <dgm:pt modelId="{6641A40F-801D-4F26-85EC-865E2A80A7F2}" type="sibTrans" cxnId="{7DD1820B-6E05-4414-8C15-C40FEB281678}">
      <dgm:prSet/>
      <dgm:spPr/>
      <dgm:t>
        <a:bodyPr/>
        <a:lstStyle/>
        <a:p>
          <a:endParaRPr lang="en-US"/>
        </a:p>
      </dgm:t>
    </dgm:pt>
    <dgm:pt modelId="{ABACF31A-13F5-4B67-B110-17A5D9CE22FD}">
      <dgm:prSet/>
      <dgm:spPr/>
      <dgm:t>
        <a:bodyPr/>
        <a:lstStyle/>
        <a:p>
          <a:r>
            <a:rPr lang="en-US"/>
            <a:t>Medium (2): 22%</a:t>
          </a:r>
        </a:p>
      </dgm:t>
    </dgm:pt>
    <dgm:pt modelId="{C633D30F-31E5-42DB-BD0A-243E82341417}" type="parTrans" cxnId="{54BA046F-AECE-4AC8-AB54-205F77C575BE}">
      <dgm:prSet/>
      <dgm:spPr/>
      <dgm:t>
        <a:bodyPr/>
        <a:lstStyle/>
        <a:p>
          <a:endParaRPr lang="en-US"/>
        </a:p>
      </dgm:t>
    </dgm:pt>
    <dgm:pt modelId="{986A3200-2EAC-48A2-80D5-07C14B449862}" type="sibTrans" cxnId="{54BA046F-AECE-4AC8-AB54-205F77C575BE}">
      <dgm:prSet/>
      <dgm:spPr/>
      <dgm:t>
        <a:bodyPr/>
        <a:lstStyle/>
        <a:p>
          <a:endParaRPr lang="en-US"/>
        </a:p>
      </dgm:t>
    </dgm:pt>
    <dgm:pt modelId="{73276593-82FA-487A-99F4-98608841900C}">
      <dgm:prSet/>
      <dgm:spPr/>
      <dgm:t>
        <a:bodyPr/>
        <a:lstStyle/>
        <a:p>
          <a:r>
            <a:rPr lang="en-US"/>
            <a:t>High (3): 53%</a:t>
          </a:r>
        </a:p>
      </dgm:t>
    </dgm:pt>
    <dgm:pt modelId="{B45B138C-4B04-45B0-A0AC-BA30656B3187}" type="parTrans" cxnId="{9E7DD1D4-8910-4F05-8342-4724E22F5591}">
      <dgm:prSet/>
      <dgm:spPr/>
      <dgm:t>
        <a:bodyPr/>
        <a:lstStyle/>
        <a:p>
          <a:endParaRPr lang="en-US"/>
        </a:p>
      </dgm:t>
    </dgm:pt>
    <dgm:pt modelId="{222931BE-4BC2-49BD-9369-163374176B56}" type="sibTrans" cxnId="{9E7DD1D4-8910-4F05-8342-4724E22F5591}">
      <dgm:prSet/>
      <dgm:spPr/>
      <dgm:t>
        <a:bodyPr/>
        <a:lstStyle/>
        <a:p>
          <a:endParaRPr lang="en-US"/>
        </a:p>
      </dgm:t>
    </dgm:pt>
    <dgm:pt modelId="{B8DC2576-6D97-4FFD-9EC1-50DFCEE6C50E}">
      <dgm:prSet/>
      <dgm:spPr/>
      <dgm:t>
        <a:bodyPr/>
        <a:lstStyle/>
        <a:p>
          <a:r>
            <a:rPr lang="en-US"/>
            <a:t>Highest (4): 25%</a:t>
          </a:r>
        </a:p>
      </dgm:t>
    </dgm:pt>
    <dgm:pt modelId="{681C3351-B0DA-4B22-BCAE-895D86EFB49E}" type="parTrans" cxnId="{0E114EA3-AE90-4044-9004-B0AF3EAD0999}">
      <dgm:prSet/>
      <dgm:spPr/>
      <dgm:t>
        <a:bodyPr/>
        <a:lstStyle/>
        <a:p>
          <a:endParaRPr lang="en-US"/>
        </a:p>
      </dgm:t>
    </dgm:pt>
    <dgm:pt modelId="{2757AB1A-D7D6-4A35-88BE-2CD74F396F06}" type="sibTrans" cxnId="{0E114EA3-AE90-4044-9004-B0AF3EAD0999}">
      <dgm:prSet/>
      <dgm:spPr/>
      <dgm:t>
        <a:bodyPr/>
        <a:lstStyle/>
        <a:p>
          <a:endParaRPr lang="en-US"/>
        </a:p>
      </dgm:t>
    </dgm:pt>
    <dgm:pt modelId="{E560D66C-5AAA-463C-8DF8-60A57EAB52A2}">
      <dgm:prSet/>
      <dgm:spPr/>
      <dgm:t>
        <a:bodyPr/>
        <a:lstStyle/>
        <a:p>
          <a:r>
            <a:rPr lang="en-US"/>
            <a:t>Defect Report Severity Rates:</a:t>
          </a:r>
        </a:p>
      </dgm:t>
    </dgm:pt>
    <dgm:pt modelId="{539A73E9-3D4A-4D3F-B01D-686C4A3135C9}" type="parTrans" cxnId="{17BF7792-40F8-49B6-8A0A-43A5E2B2D452}">
      <dgm:prSet/>
      <dgm:spPr/>
      <dgm:t>
        <a:bodyPr/>
        <a:lstStyle/>
        <a:p>
          <a:endParaRPr lang="en-US"/>
        </a:p>
      </dgm:t>
    </dgm:pt>
    <dgm:pt modelId="{94F4882F-937C-444E-BCE1-AB97ADF8E815}" type="sibTrans" cxnId="{17BF7792-40F8-49B6-8A0A-43A5E2B2D452}">
      <dgm:prSet/>
      <dgm:spPr/>
      <dgm:t>
        <a:bodyPr/>
        <a:lstStyle/>
        <a:p>
          <a:endParaRPr lang="en-US"/>
        </a:p>
      </dgm:t>
    </dgm:pt>
    <dgm:pt modelId="{4C924AD0-81E3-457D-982B-606703946019}">
      <dgm:prSet/>
      <dgm:spPr/>
      <dgm:t>
        <a:bodyPr/>
        <a:lstStyle/>
        <a:p>
          <a:r>
            <a:rPr lang="en-US"/>
            <a:t>Low (1): 0%</a:t>
          </a:r>
        </a:p>
      </dgm:t>
    </dgm:pt>
    <dgm:pt modelId="{B7C20A43-3FD2-4572-84DC-BEA9390DE9DC}" type="parTrans" cxnId="{CF869541-28CF-4454-BA7D-F7C873831C42}">
      <dgm:prSet/>
      <dgm:spPr/>
      <dgm:t>
        <a:bodyPr/>
        <a:lstStyle/>
        <a:p>
          <a:endParaRPr lang="en-US"/>
        </a:p>
      </dgm:t>
    </dgm:pt>
    <dgm:pt modelId="{87AD4AFD-5B51-4EE1-993B-FE6AE7932041}" type="sibTrans" cxnId="{CF869541-28CF-4454-BA7D-F7C873831C42}">
      <dgm:prSet/>
      <dgm:spPr/>
      <dgm:t>
        <a:bodyPr/>
        <a:lstStyle/>
        <a:p>
          <a:endParaRPr lang="en-US"/>
        </a:p>
      </dgm:t>
    </dgm:pt>
    <dgm:pt modelId="{49803DAE-0AA2-4B31-BDEB-8BAE876049F6}">
      <dgm:prSet/>
      <dgm:spPr/>
      <dgm:t>
        <a:bodyPr/>
        <a:lstStyle/>
        <a:p>
          <a:r>
            <a:rPr lang="en-US"/>
            <a:t>Medium (2): 25%</a:t>
          </a:r>
        </a:p>
      </dgm:t>
    </dgm:pt>
    <dgm:pt modelId="{1C632422-F6B3-4FB0-9423-538E2C0C1FBF}" type="parTrans" cxnId="{46D81DE5-D76D-4985-B597-4CEBB26C20BC}">
      <dgm:prSet/>
      <dgm:spPr/>
      <dgm:t>
        <a:bodyPr/>
        <a:lstStyle/>
        <a:p>
          <a:endParaRPr lang="en-US"/>
        </a:p>
      </dgm:t>
    </dgm:pt>
    <dgm:pt modelId="{4B503B25-282D-46DC-ADAF-859783569976}" type="sibTrans" cxnId="{46D81DE5-D76D-4985-B597-4CEBB26C20BC}">
      <dgm:prSet/>
      <dgm:spPr/>
      <dgm:t>
        <a:bodyPr/>
        <a:lstStyle/>
        <a:p>
          <a:endParaRPr lang="en-US"/>
        </a:p>
      </dgm:t>
    </dgm:pt>
    <dgm:pt modelId="{DB20D773-4658-4A43-A5F0-7208CFCC841E}">
      <dgm:prSet/>
      <dgm:spPr/>
      <dgm:t>
        <a:bodyPr/>
        <a:lstStyle/>
        <a:p>
          <a:r>
            <a:rPr lang="en-US"/>
            <a:t>High (3): 55%</a:t>
          </a:r>
        </a:p>
      </dgm:t>
    </dgm:pt>
    <dgm:pt modelId="{E4B5B2D7-F455-4D2A-8EE5-012E9242B798}" type="parTrans" cxnId="{23E0485F-103D-413E-9348-40BB71BE0FCF}">
      <dgm:prSet/>
      <dgm:spPr/>
      <dgm:t>
        <a:bodyPr/>
        <a:lstStyle/>
        <a:p>
          <a:endParaRPr lang="en-US"/>
        </a:p>
      </dgm:t>
    </dgm:pt>
    <dgm:pt modelId="{8AAB4037-511B-403F-95EC-5494BF6F4272}" type="sibTrans" cxnId="{23E0485F-103D-413E-9348-40BB71BE0FCF}">
      <dgm:prSet/>
      <dgm:spPr/>
      <dgm:t>
        <a:bodyPr/>
        <a:lstStyle/>
        <a:p>
          <a:endParaRPr lang="en-US"/>
        </a:p>
      </dgm:t>
    </dgm:pt>
    <dgm:pt modelId="{15EEA089-0486-437E-BCB3-AF70ED44FE54}">
      <dgm:prSet/>
      <dgm:spPr/>
      <dgm:t>
        <a:bodyPr/>
        <a:lstStyle/>
        <a:p>
          <a:r>
            <a:rPr lang="en-US"/>
            <a:t>Critical (4): 20%</a:t>
          </a:r>
        </a:p>
      </dgm:t>
    </dgm:pt>
    <dgm:pt modelId="{B1314385-F515-44EE-89C5-229537117569}" type="parTrans" cxnId="{0338200A-2986-4DBD-BCD3-CF9F6F94872D}">
      <dgm:prSet/>
      <dgm:spPr/>
      <dgm:t>
        <a:bodyPr/>
        <a:lstStyle/>
        <a:p>
          <a:endParaRPr lang="en-US"/>
        </a:p>
      </dgm:t>
    </dgm:pt>
    <dgm:pt modelId="{CCFCABE0-C196-433A-9DBF-E5DC42216EB1}" type="sibTrans" cxnId="{0338200A-2986-4DBD-BCD3-CF9F6F94872D}">
      <dgm:prSet/>
      <dgm:spPr/>
      <dgm:t>
        <a:bodyPr/>
        <a:lstStyle/>
        <a:p>
          <a:endParaRPr lang="en-US"/>
        </a:p>
      </dgm:t>
    </dgm:pt>
    <dgm:pt modelId="{BBC757D6-D435-4A0F-9E8A-C4F30E5332BE}">
      <dgm:prSet/>
      <dgm:spPr/>
      <dgm:t>
        <a:bodyPr/>
        <a:lstStyle/>
        <a:p>
          <a:r>
            <a:rPr lang="en-US"/>
            <a:t>Defect Fix Rate: 0% </a:t>
          </a:r>
        </a:p>
      </dgm:t>
    </dgm:pt>
    <dgm:pt modelId="{B429794E-6F40-413A-AE50-01C087879821}" type="parTrans" cxnId="{11443471-882D-494C-80F4-ED2D9051996D}">
      <dgm:prSet/>
      <dgm:spPr/>
      <dgm:t>
        <a:bodyPr/>
        <a:lstStyle/>
        <a:p>
          <a:endParaRPr lang="en-US"/>
        </a:p>
      </dgm:t>
    </dgm:pt>
    <dgm:pt modelId="{EDF27FCA-1F86-4B30-9486-6DB5A5AEC5F0}" type="sibTrans" cxnId="{11443471-882D-494C-80F4-ED2D9051996D}">
      <dgm:prSet/>
      <dgm:spPr/>
      <dgm:t>
        <a:bodyPr/>
        <a:lstStyle/>
        <a:p>
          <a:endParaRPr lang="en-US"/>
        </a:p>
      </dgm:t>
    </dgm:pt>
    <dgm:pt modelId="{5878088E-5624-41D4-86FB-CE554829AE23}">
      <dgm:prSet/>
      <dgm:spPr/>
      <dgm:t>
        <a:bodyPr/>
        <a:lstStyle/>
        <a:p>
          <a:r>
            <a:rPr lang="en-US"/>
            <a:t>Test Case Coverage: &gt;50%</a:t>
          </a:r>
        </a:p>
      </dgm:t>
    </dgm:pt>
    <dgm:pt modelId="{733A35A0-1EDC-42A8-823B-C06C26AEA262}" type="parTrans" cxnId="{AB3AC07C-E1F9-4B6E-9EF7-12075ED4FE96}">
      <dgm:prSet/>
      <dgm:spPr/>
      <dgm:t>
        <a:bodyPr/>
        <a:lstStyle/>
        <a:p>
          <a:endParaRPr lang="en-US"/>
        </a:p>
      </dgm:t>
    </dgm:pt>
    <dgm:pt modelId="{8040CA30-FE1A-49F2-8BED-67A85D5C8C95}" type="sibTrans" cxnId="{AB3AC07C-E1F9-4B6E-9EF7-12075ED4FE96}">
      <dgm:prSet/>
      <dgm:spPr/>
      <dgm:t>
        <a:bodyPr/>
        <a:lstStyle/>
        <a:p>
          <a:endParaRPr lang="en-US"/>
        </a:p>
      </dgm:t>
    </dgm:pt>
    <dgm:pt modelId="{1EFFEC3C-E2EC-473E-8406-EF885C6D596B}">
      <dgm:prSet/>
      <dgm:spPr/>
      <dgm:t>
        <a:bodyPr/>
        <a:lstStyle/>
        <a:p>
          <a:pPr rtl="0"/>
          <a:r>
            <a:rPr lang="en-US"/>
            <a:t>Cycle Time: Average of</a:t>
          </a:r>
          <a:r>
            <a:rPr lang="en-US">
              <a:latin typeface="Calibri Light" panose="020F0302020204030204"/>
            </a:rPr>
            <a:t> 4</a:t>
          </a:r>
          <a:r>
            <a:rPr lang="en-US"/>
            <a:t> days per defect</a:t>
          </a:r>
        </a:p>
      </dgm:t>
    </dgm:pt>
    <dgm:pt modelId="{8D058427-490A-4981-B5BB-EE7F780D7E29}" type="parTrans" cxnId="{97A9A24C-A426-4673-A454-CCC246C2591A}">
      <dgm:prSet/>
      <dgm:spPr/>
      <dgm:t>
        <a:bodyPr/>
        <a:lstStyle/>
        <a:p>
          <a:endParaRPr lang="en-US"/>
        </a:p>
      </dgm:t>
    </dgm:pt>
    <dgm:pt modelId="{B76EF33C-FCD2-4B8D-A523-50142A6F2098}" type="sibTrans" cxnId="{97A9A24C-A426-4673-A454-CCC246C2591A}">
      <dgm:prSet/>
      <dgm:spPr/>
      <dgm:t>
        <a:bodyPr/>
        <a:lstStyle/>
        <a:p>
          <a:endParaRPr lang="en-US"/>
        </a:p>
      </dgm:t>
    </dgm:pt>
    <dgm:pt modelId="{1AA4274A-C6A7-4E8F-B45F-0E4134DA6ECF}" type="pres">
      <dgm:prSet presAssocID="{4B092436-9314-478C-9384-12F00C85E790}" presName="linear" presStyleCnt="0">
        <dgm:presLayoutVars>
          <dgm:animLvl val="lvl"/>
          <dgm:resizeHandles val="exact"/>
        </dgm:presLayoutVars>
      </dgm:prSet>
      <dgm:spPr/>
    </dgm:pt>
    <dgm:pt modelId="{4ECF17DD-A240-4EEB-B62B-B0F89C2D58E5}" type="pres">
      <dgm:prSet presAssocID="{00C8B5C7-8177-4A39-BDFD-076FC412B3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5DB422-4F49-485E-BA3A-AAF882C9202A}" type="pres">
      <dgm:prSet presAssocID="{00C8B5C7-8177-4A39-BDFD-076FC412B3DF}" presName="childText" presStyleLbl="revTx" presStyleIdx="0" presStyleCnt="2">
        <dgm:presLayoutVars>
          <dgm:bulletEnabled val="1"/>
        </dgm:presLayoutVars>
      </dgm:prSet>
      <dgm:spPr/>
    </dgm:pt>
    <dgm:pt modelId="{3854EC20-5F01-4966-906D-A7683C49CF9A}" type="pres">
      <dgm:prSet presAssocID="{E560D66C-5AAA-463C-8DF8-60A57EAB52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CD7183-BAAC-4E27-82A6-29FA3C909452}" type="pres">
      <dgm:prSet presAssocID="{E560D66C-5AAA-463C-8DF8-60A57EAB52A2}" presName="childText" presStyleLbl="revTx" presStyleIdx="1" presStyleCnt="2">
        <dgm:presLayoutVars>
          <dgm:bulletEnabled val="1"/>
        </dgm:presLayoutVars>
      </dgm:prSet>
      <dgm:spPr/>
    </dgm:pt>
    <dgm:pt modelId="{3D6E84B5-9DEA-4A43-AD4D-C66C26429448}" type="pres">
      <dgm:prSet presAssocID="{BBC757D6-D435-4A0F-9E8A-C4F30E5332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43DB3D-5053-4F43-A611-E6B8B0D841D2}" type="pres">
      <dgm:prSet presAssocID="{EDF27FCA-1F86-4B30-9486-6DB5A5AEC5F0}" presName="spacer" presStyleCnt="0"/>
      <dgm:spPr/>
    </dgm:pt>
    <dgm:pt modelId="{E0205EFD-733C-4639-901B-0E85FC57DD44}" type="pres">
      <dgm:prSet presAssocID="{5878088E-5624-41D4-86FB-CE554829AE2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F1C2B2-CBC1-4283-80FD-335B0E2D9D1B}" type="pres">
      <dgm:prSet presAssocID="{8040CA30-FE1A-49F2-8BED-67A85D5C8C95}" presName="spacer" presStyleCnt="0"/>
      <dgm:spPr/>
    </dgm:pt>
    <dgm:pt modelId="{FDAE2A31-55DD-4EE1-B7E6-CADBFFECFBBA}" type="pres">
      <dgm:prSet presAssocID="{1EFFEC3C-E2EC-473E-8406-EF885C6D59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E48000-6B71-427B-997C-C4B70A5E60E8}" type="presOf" srcId="{5878088E-5624-41D4-86FB-CE554829AE23}" destId="{E0205EFD-733C-4639-901B-0E85FC57DD44}" srcOrd="0" destOrd="0" presId="urn:microsoft.com/office/officeart/2005/8/layout/vList2"/>
    <dgm:cxn modelId="{0338200A-2986-4DBD-BCD3-CF9F6F94872D}" srcId="{E560D66C-5AAA-463C-8DF8-60A57EAB52A2}" destId="{15EEA089-0486-437E-BCB3-AF70ED44FE54}" srcOrd="3" destOrd="0" parTransId="{B1314385-F515-44EE-89C5-229537117569}" sibTransId="{CCFCABE0-C196-433A-9DBF-E5DC42216EB1}"/>
    <dgm:cxn modelId="{7DD1820B-6E05-4414-8C15-C40FEB281678}" srcId="{00C8B5C7-8177-4A39-BDFD-076FC412B3DF}" destId="{7D95F37D-B191-476D-BB64-32CDAA6597BF}" srcOrd="0" destOrd="0" parTransId="{503C6C3D-F4C3-41B1-A95B-D54CF7CFAE1E}" sibTransId="{6641A40F-801D-4F26-85EC-865E2A80A7F2}"/>
    <dgm:cxn modelId="{411F7F26-5196-4D59-874C-83540C0451E4}" type="presOf" srcId="{73276593-82FA-487A-99F4-98608841900C}" destId="{435DB422-4F49-485E-BA3A-AAF882C9202A}" srcOrd="0" destOrd="2" presId="urn:microsoft.com/office/officeart/2005/8/layout/vList2"/>
    <dgm:cxn modelId="{E280E23E-8977-4FEB-AC7F-83F1C9A802F9}" type="presOf" srcId="{49803DAE-0AA2-4B31-BDEB-8BAE876049F6}" destId="{F5CD7183-BAAC-4E27-82A6-29FA3C909452}" srcOrd="0" destOrd="1" presId="urn:microsoft.com/office/officeart/2005/8/layout/vList2"/>
    <dgm:cxn modelId="{23E0485F-103D-413E-9348-40BB71BE0FCF}" srcId="{E560D66C-5AAA-463C-8DF8-60A57EAB52A2}" destId="{DB20D773-4658-4A43-A5F0-7208CFCC841E}" srcOrd="2" destOrd="0" parTransId="{E4B5B2D7-F455-4D2A-8EE5-012E9242B798}" sibTransId="{8AAB4037-511B-403F-95EC-5494BF6F4272}"/>
    <dgm:cxn modelId="{CF869541-28CF-4454-BA7D-F7C873831C42}" srcId="{E560D66C-5AAA-463C-8DF8-60A57EAB52A2}" destId="{4C924AD0-81E3-457D-982B-606703946019}" srcOrd="0" destOrd="0" parTransId="{B7C20A43-3FD2-4572-84DC-BEA9390DE9DC}" sibTransId="{87AD4AFD-5B51-4EE1-993B-FE6AE7932041}"/>
    <dgm:cxn modelId="{55E4A043-EAF7-478A-A3D1-F340973FD266}" type="presOf" srcId="{1EFFEC3C-E2EC-473E-8406-EF885C6D596B}" destId="{FDAE2A31-55DD-4EE1-B7E6-CADBFFECFBBA}" srcOrd="0" destOrd="0" presId="urn:microsoft.com/office/officeart/2005/8/layout/vList2"/>
    <dgm:cxn modelId="{DA780D68-E082-43ED-A82A-A05DF163EBC6}" type="presOf" srcId="{00C8B5C7-8177-4A39-BDFD-076FC412B3DF}" destId="{4ECF17DD-A240-4EEB-B62B-B0F89C2D58E5}" srcOrd="0" destOrd="0" presId="urn:microsoft.com/office/officeart/2005/8/layout/vList2"/>
    <dgm:cxn modelId="{4EF9DF4A-0520-4F8B-A526-8EE99423D26F}" type="presOf" srcId="{BBC757D6-D435-4A0F-9E8A-C4F30E5332BE}" destId="{3D6E84B5-9DEA-4A43-AD4D-C66C26429448}" srcOrd="0" destOrd="0" presId="urn:microsoft.com/office/officeart/2005/8/layout/vList2"/>
    <dgm:cxn modelId="{97A9A24C-A426-4673-A454-CCC246C2591A}" srcId="{4B092436-9314-478C-9384-12F00C85E790}" destId="{1EFFEC3C-E2EC-473E-8406-EF885C6D596B}" srcOrd="4" destOrd="0" parTransId="{8D058427-490A-4981-B5BB-EE7F780D7E29}" sibTransId="{B76EF33C-FCD2-4B8D-A523-50142A6F2098}"/>
    <dgm:cxn modelId="{54BA046F-AECE-4AC8-AB54-205F77C575BE}" srcId="{00C8B5C7-8177-4A39-BDFD-076FC412B3DF}" destId="{ABACF31A-13F5-4B67-B110-17A5D9CE22FD}" srcOrd="1" destOrd="0" parTransId="{C633D30F-31E5-42DB-BD0A-243E82341417}" sibTransId="{986A3200-2EAC-48A2-80D5-07C14B449862}"/>
    <dgm:cxn modelId="{11443471-882D-494C-80F4-ED2D9051996D}" srcId="{4B092436-9314-478C-9384-12F00C85E790}" destId="{BBC757D6-D435-4A0F-9E8A-C4F30E5332BE}" srcOrd="2" destOrd="0" parTransId="{B429794E-6F40-413A-AE50-01C087879821}" sibTransId="{EDF27FCA-1F86-4B30-9486-6DB5A5AEC5F0}"/>
    <dgm:cxn modelId="{95D0D872-9422-487C-9CF0-E6B70CA1CF33}" type="presOf" srcId="{4C924AD0-81E3-457D-982B-606703946019}" destId="{F5CD7183-BAAC-4E27-82A6-29FA3C909452}" srcOrd="0" destOrd="0" presId="urn:microsoft.com/office/officeart/2005/8/layout/vList2"/>
    <dgm:cxn modelId="{00D75B56-E669-4F75-9CB8-D755214A4C6A}" type="presOf" srcId="{DB20D773-4658-4A43-A5F0-7208CFCC841E}" destId="{F5CD7183-BAAC-4E27-82A6-29FA3C909452}" srcOrd="0" destOrd="2" presId="urn:microsoft.com/office/officeart/2005/8/layout/vList2"/>
    <dgm:cxn modelId="{73D68677-BB1A-4AB7-9269-7E2A88A355DA}" type="presOf" srcId="{7D95F37D-B191-476D-BB64-32CDAA6597BF}" destId="{435DB422-4F49-485E-BA3A-AAF882C9202A}" srcOrd="0" destOrd="0" presId="urn:microsoft.com/office/officeart/2005/8/layout/vList2"/>
    <dgm:cxn modelId="{AB3AC07C-E1F9-4B6E-9EF7-12075ED4FE96}" srcId="{4B092436-9314-478C-9384-12F00C85E790}" destId="{5878088E-5624-41D4-86FB-CE554829AE23}" srcOrd="3" destOrd="0" parTransId="{733A35A0-1EDC-42A8-823B-C06C26AEA262}" sibTransId="{8040CA30-FE1A-49F2-8BED-67A85D5C8C95}"/>
    <dgm:cxn modelId="{97950B88-CAF7-443E-A620-2B8C1B14B668}" srcId="{4B092436-9314-478C-9384-12F00C85E790}" destId="{00C8B5C7-8177-4A39-BDFD-076FC412B3DF}" srcOrd="0" destOrd="0" parTransId="{60712099-D277-497D-AB4E-3C0A15F80A1F}" sibTransId="{5B50CAD7-4320-4DB9-8900-5C4E1A71E9EA}"/>
    <dgm:cxn modelId="{7597948A-C8D4-484A-A90F-942E95778E60}" type="presOf" srcId="{E560D66C-5AAA-463C-8DF8-60A57EAB52A2}" destId="{3854EC20-5F01-4966-906D-A7683C49CF9A}" srcOrd="0" destOrd="0" presId="urn:microsoft.com/office/officeart/2005/8/layout/vList2"/>
    <dgm:cxn modelId="{08B2628F-1CEA-48CC-AFEB-078856232353}" type="presOf" srcId="{B8DC2576-6D97-4FFD-9EC1-50DFCEE6C50E}" destId="{435DB422-4F49-485E-BA3A-AAF882C9202A}" srcOrd="0" destOrd="3" presId="urn:microsoft.com/office/officeart/2005/8/layout/vList2"/>
    <dgm:cxn modelId="{17BF7792-40F8-49B6-8A0A-43A5E2B2D452}" srcId="{4B092436-9314-478C-9384-12F00C85E790}" destId="{E560D66C-5AAA-463C-8DF8-60A57EAB52A2}" srcOrd="1" destOrd="0" parTransId="{539A73E9-3D4A-4D3F-B01D-686C4A3135C9}" sibTransId="{94F4882F-937C-444E-BCE1-AB97ADF8E815}"/>
    <dgm:cxn modelId="{0E114EA3-AE90-4044-9004-B0AF3EAD0999}" srcId="{00C8B5C7-8177-4A39-BDFD-076FC412B3DF}" destId="{B8DC2576-6D97-4FFD-9EC1-50DFCEE6C50E}" srcOrd="3" destOrd="0" parTransId="{681C3351-B0DA-4B22-BCAE-895D86EFB49E}" sibTransId="{2757AB1A-D7D6-4A35-88BE-2CD74F396F06}"/>
    <dgm:cxn modelId="{D9AD0FBA-EFFC-48DC-B3B3-20E7C101FA50}" type="presOf" srcId="{15EEA089-0486-437E-BCB3-AF70ED44FE54}" destId="{F5CD7183-BAAC-4E27-82A6-29FA3C909452}" srcOrd="0" destOrd="3" presId="urn:microsoft.com/office/officeart/2005/8/layout/vList2"/>
    <dgm:cxn modelId="{124BD7D2-8230-4752-9B26-A7B43FF87380}" type="presOf" srcId="{ABACF31A-13F5-4B67-B110-17A5D9CE22FD}" destId="{435DB422-4F49-485E-BA3A-AAF882C9202A}" srcOrd="0" destOrd="1" presId="urn:microsoft.com/office/officeart/2005/8/layout/vList2"/>
    <dgm:cxn modelId="{9E7DD1D4-8910-4F05-8342-4724E22F5591}" srcId="{00C8B5C7-8177-4A39-BDFD-076FC412B3DF}" destId="{73276593-82FA-487A-99F4-98608841900C}" srcOrd="2" destOrd="0" parTransId="{B45B138C-4B04-45B0-A0AC-BA30656B3187}" sibTransId="{222931BE-4BC2-49BD-9369-163374176B56}"/>
    <dgm:cxn modelId="{85C9C6D7-21D6-4F49-BE65-501C769C8C16}" type="presOf" srcId="{4B092436-9314-478C-9384-12F00C85E790}" destId="{1AA4274A-C6A7-4E8F-B45F-0E4134DA6ECF}" srcOrd="0" destOrd="0" presId="urn:microsoft.com/office/officeart/2005/8/layout/vList2"/>
    <dgm:cxn modelId="{46D81DE5-D76D-4985-B597-4CEBB26C20BC}" srcId="{E560D66C-5AAA-463C-8DF8-60A57EAB52A2}" destId="{49803DAE-0AA2-4B31-BDEB-8BAE876049F6}" srcOrd="1" destOrd="0" parTransId="{1C632422-F6B3-4FB0-9423-538E2C0C1FBF}" sibTransId="{4B503B25-282D-46DC-ADAF-859783569976}"/>
    <dgm:cxn modelId="{11BE969C-4C10-47AD-8F4A-FFAE885C0096}" type="presParOf" srcId="{1AA4274A-C6A7-4E8F-B45F-0E4134DA6ECF}" destId="{4ECF17DD-A240-4EEB-B62B-B0F89C2D58E5}" srcOrd="0" destOrd="0" presId="urn:microsoft.com/office/officeart/2005/8/layout/vList2"/>
    <dgm:cxn modelId="{6D3F09BF-5212-4A1D-8258-1CB20324A885}" type="presParOf" srcId="{1AA4274A-C6A7-4E8F-B45F-0E4134DA6ECF}" destId="{435DB422-4F49-485E-BA3A-AAF882C9202A}" srcOrd="1" destOrd="0" presId="urn:microsoft.com/office/officeart/2005/8/layout/vList2"/>
    <dgm:cxn modelId="{58D25B75-2E6B-4D52-B24D-4C1C00C0A0FA}" type="presParOf" srcId="{1AA4274A-C6A7-4E8F-B45F-0E4134DA6ECF}" destId="{3854EC20-5F01-4966-906D-A7683C49CF9A}" srcOrd="2" destOrd="0" presId="urn:microsoft.com/office/officeart/2005/8/layout/vList2"/>
    <dgm:cxn modelId="{38B23BCF-FD9D-4D51-9C39-3B27F0F482F9}" type="presParOf" srcId="{1AA4274A-C6A7-4E8F-B45F-0E4134DA6ECF}" destId="{F5CD7183-BAAC-4E27-82A6-29FA3C909452}" srcOrd="3" destOrd="0" presId="urn:microsoft.com/office/officeart/2005/8/layout/vList2"/>
    <dgm:cxn modelId="{98767C30-F43E-4145-AC3F-19B589CD782A}" type="presParOf" srcId="{1AA4274A-C6A7-4E8F-B45F-0E4134DA6ECF}" destId="{3D6E84B5-9DEA-4A43-AD4D-C66C26429448}" srcOrd="4" destOrd="0" presId="urn:microsoft.com/office/officeart/2005/8/layout/vList2"/>
    <dgm:cxn modelId="{A79243AA-F0A4-4821-8531-1216A7E81610}" type="presParOf" srcId="{1AA4274A-C6A7-4E8F-B45F-0E4134DA6ECF}" destId="{2143DB3D-5053-4F43-A611-E6B8B0D841D2}" srcOrd="5" destOrd="0" presId="urn:microsoft.com/office/officeart/2005/8/layout/vList2"/>
    <dgm:cxn modelId="{23420960-712B-40E4-AD0C-4D2EE3C5E95B}" type="presParOf" srcId="{1AA4274A-C6A7-4E8F-B45F-0E4134DA6ECF}" destId="{E0205EFD-733C-4639-901B-0E85FC57DD44}" srcOrd="6" destOrd="0" presId="urn:microsoft.com/office/officeart/2005/8/layout/vList2"/>
    <dgm:cxn modelId="{CCF7EAFD-58A6-4858-80C5-84E5F68A747C}" type="presParOf" srcId="{1AA4274A-C6A7-4E8F-B45F-0E4134DA6ECF}" destId="{5EF1C2B2-CBC1-4283-80FD-335B0E2D9D1B}" srcOrd="7" destOrd="0" presId="urn:microsoft.com/office/officeart/2005/8/layout/vList2"/>
    <dgm:cxn modelId="{1A99DE5D-680C-48E7-8FED-65FB9DDC98D0}" type="presParOf" srcId="{1AA4274A-C6A7-4E8F-B45F-0E4134DA6ECF}" destId="{FDAE2A31-55DD-4EE1-B7E6-CADBFFECFB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E6D013-4574-4D27-9F75-28E8833513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AC60B8-0D84-47D1-8243-C0E563AC9C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Comprehensive testing and defect tracking implemented.</a:t>
          </a:r>
        </a:p>
      </dgm:t>
    </dgm:pt>
    <dgm:pt modelId="{69492DFE-94E3-4C30-800D-B8ECF74FB87C}" type="parTrans" cxnId="{DED8F613-817E-4E08-BF82-C8A2EE753FBB}">
      <dgm:prSet/>
      <dgm:spPr/>
      <dgm:t>
        <a:bodyPr/>
        <a:lstStyle/>
        <a:p>
          <a:endParaRPr lang="en-US"/>
        </a:p>
      </dgm:t>
    </dgm:pt>
    <dgm:pt modelId="{ABEC842A-95BE-4186-9B17-62F29ACB34A9}" type="sibTrans" cxnId="{DED8F613-817E-4E08-BF82-C8A2EE753FBB}">
      <dgm:prSet/>
      <dgm:spPr/>
      <dgm:t>
        <a:bodyPr/>
        <a:lstStyle/>
        <a:p>
          <a:endParaRPr lang="en-US"/>
        </a:p>
      </dgm:t>
    </dgm:pt>
    <dgm:pt modelId="{8F6080D6-7E9F-41D8-8DEE-13D464712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Focused on critical features like </a:t>
          </a:r>
          <a:r>
            <a:rPr lang="en-US" b="1" i="0">
              <a:latin typeface="Calibri Light" panose="020F0302020204030204"/>
            </a:rPr>
            <a:t>booking, digital</a:t>
          </a:r>
          <a:r>
            <a:rPr lang="en-US" b="1" i="0"/>
            <a:t> </a:t>
          </a:r>
          <a:r>
            <a:rPr lang="en-US" b="0" i="0"/>
            <a:t>ID, and payment functionality.</a:t>
          </a:r>
        </a:p>
      </dgm:t>
    </dgm:pt>
    <dgm:pt modelId="{DD6E608A-E7EF-482F-ABAE-55578583FB92}" type="parTrans" cxnId="{5E4FF953-F8D7-4CC8-8ED4-C2BEC010047D}">
      <dgm:prSet/>
      <dgm:spPr/>
      <dgm:t>
        <a:bodyPr/>
        <a:lstStyle/>
        <a:p>
          <a:endParaRPr lang="en-US"/>
        </a:p>
      </dgm:t>
    </dgm:pt>
    <dgm:pt modelId="{90166F3F-F0C4-49FE-BD90-6C5492537023}" type="sibTrans" cxnId="{5E4FF953-F8D7-4CC8-8ED4-C2BEC010047D}">
      <dgm:prSet/>
      <dgm:spPr/>
      <dgm:t>
        <a:bodyPr/>
        <a:lstStyle/>
        <a:p>
          <a:endParaRPr lang="en-US"/>
        </a:p>
      </dgm:t>
    </dgm:pt>
    <dgm:pt modelId="{44E341E8-B8C5-4310-A346-B6DF2625AF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Key Metrics highlight progress but indicate areas for improvement.</a:t>
          </a:r>
        </a:p>
      </dgm:t>
    </dgm:pt>
    <dgm:pt modelId="{0B691A1A-08BD-4493-8A50-3E4A8A20D05B}" type="parTrans" cxnId="{3E80240F-DF88-40D1-AE13-E0A3326692EF}">
      <dgm:prSet/>
      <dgm:spPr/>
      <dgm:t>
        <a:bodyPr/>
        <a:lstStyle/>
        <a:p>
          <a:endParaRPr lang="en-US"/>
        </a:p>
      </dgm:t>
    </dgm:pt>
    <dgm:pt modelId="{A8320567-9DB3-44D0-86A0-BE3093CE3381}" type="sibTrans" cxnId="{3E80240F-DF88-40D1-AE13-E0A3326692EF}">
      <dgm:prSet/>
      <dgm:spPr/>
      <dgm:t>
        <a:bodyPr/>
        <a:lstStyle/>
        <a:p>
          <a:endParaRPr lang="en-US"/>
        </a:p>
      </dgm:t>
    </dgm:pt>
    <dgm:pt modelId="{941A5023-5885-4CF8-9CBB-28261EE72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Steps:</a:t>
          </a:r>
        </a:p>
      </dgm:t>
    </dgm:pt>
    <dgm:pt modelId="{0C6A65B5-4203-43BF-852D-7770DCAA1667}" type="parTrans" cxnId="{FF1E5DFF-68AF-4A7E-A237-52F42FF318EF}">
      <dgm:prSet/>
      <dgm:spPr/>
      <dgm:t>
        <a:bodyPr/>
        <a:lstStyle/>
        <a:p>
          <a:endParaRPr lang="en-US"/>
        </a:p>
      </dgm:t>
    </dgm:pt>
    <dgm:pt modelId="{6A94E5C9-EB00-4C80-8A7E-36871148AAB5}" type="sibTrans" cxnId="{FF1E5DFF-68AF-4A7E-A237-52F42FF318EF}">
      <dgm:prSet/>
      <dgm:spPr/>
      <dgm:t>
        <a:bodyPr/>
        <a:lstStyle/>
        <a:p>
          <a:endParaRPr lang="en-US"/>
        </a:p>
      </dgm:t>
    </dgm:pt>
    <dgm:pt modelId="{458AA228-8D03-4BD8-941F-B26D0DABB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Resolve remaining high-priority defects.</a:t>
          </a:r>
        </a:p>
      </dgm:t>
    </dgm:pt>
    <dgm:pt modelId="{E2A7B6D2-07C7-4346-916E-14AACBF0024D}" type="parTrans" cxnId="{C9156B63-5D16-4F52-85B6-234EDD9D0296}">
      <dgm:prSet/>
      <dgm:spPr/>
      <dgm:t>
        <a:bodyPr/>
        <a:lstStyle/>
        <a:p>
          <a:endParaRPr lang="en-US"/>
        </a:p>
      </dgm:t>
    </dgm:pt>
    <dgm:pt modelId="{C430E13E-1B4B-47CA-88B8-70B72BD59466}" type="sibTrans" cxnId="{C9156B63-5D16-4F52-85B6-234EDD9D0296}">
      <dgm:prSet/>
      <dgm:spPr/>
      <dgm:t>
        <a:bodyPr/>
        <a:lstStyle/>
        <a:p>
          <a:endParaRPr lang="en-US"/>
        </a:p>
      </dgm:t>
    </dgm:pt>
    <dgm:pt modelId="{D5041D58-BD83-4812-968C-91FCB8E6E5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 test case coverage to 100%.</a:t>
          </a:r>
        </a:p>
      </dgm:t>
    </dgm:pt>
    <dgm:pt modelId="{2C4B608E-1B22-4420-BB35-5B6C4870CAF6}" type="parTrans" cxnId="{2D9BB99B-407C-4731-A0F9-5DAEB4427180}">
      <dgm:prSet/>
      <dgm:spPr/>
      <dgm:t>
        <a:bodyPr/>
        <a:lstStyle/>
        <a:p>
          <a:endParaRPr lang="en-US"/>
        </a:p>
      </dgm:t>
    </dgm:pt>
    <dgm:pt modelId="{5A64A002-E68F-437E-B35F-D5E42BB2A77C}" type="sibTrans" cxnId="{2D9BB99B-407C-4731-A0F9-5DAEB4427180}">
      <dgm:prSet/>
      <dgm:spPr/>
      <dgm:t>
        <a:bodyPr/>
        <a:lstStyle/>
        <a:p>
          <a:endParaRPr lang="en-US"/>
        </a:p>
      </dgm:t>
    </dgm:pt>
    <dgm:pt modelId="{4E7E69C5-8E13-441A-8585-51C7BBCC8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 user acceptance testing (UAT).</a:t>
          </a:r>
        </a:p>
      </dgm:t>
    </dgm:pt>
    <dgm:pt modelId="{175BF517-F881-4D1F-8A20-ECB4917E9C63}" type="parTrans" cxnId="{A1362656-3DBF-4F95-833A-7EDEDC63F06E}">
      <dgm:prSet/>
      <dgm:spPr/>
      <dgm:t>
        <a:bodyPr/>
        <a:lstStyle/>
        <a:p>
          <a:endParaRPr lang="en-US"/>
        </a:p>
      </dgm:t>
    </dgm:pt>
    <dgm:pt modelId="{7FBA9FD0-32A7-478E-9F63-E79777CA9B1B}" type="sibTrans" cxnId="{A1362656-3DBF-4F95-833A-7EDEDC63F06E}">
      <dgm:prSet/>
      <dgm:spPr/>
      <dgm:t>
        <a:bodyPr/>
        <a:lstStyle/>
        <a:p>
          <a:endParaRPr lang="en-US"/>
        </a:p>
      </dgm:t>
    </dgm:pt>
    <dgm:pt modelId="{25A2E5BD-2B8C-45F4-B7BA-864EFF92D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deployment and performance monitoring.</a:t>
          </a:r>
        </a:p>
      </dgm:t>
    </dgm:pt>
    <dgm:pt modelId="{4EE9391B-D46E-4A94-8A7B-F5D83A503E1F}" type="parTrans" cxnId="{E46AE3FD-307E-4A93-9846-EA6E20855C5C}">
      <dgm:prSet/>
      <dgm:spPr/>
      <dgm:t>
        <a:bodyPr/>
        <a:lstStyle/>
        <a:p>
          <a:endParaRPr lang="en-US"/>
        </a:p>
      </dgm:t>
    </dgm:pt>
    <dgm:pt modelId="{6793309B-9653-48E4-AA88-0EF138CBB847}" type="sibTrans" cxnId="{E46AE3FD-307E-4A93-9846-EA6E20855C5C}">
      <dgm:prSet/>
      <dgm:spPr/>
      <dgm:t>
        <a:bodyPr/>
        <a:lstStyle/>
        <a:p>
          <a:endParaRPr lang="en-US"/>
        </a:p>
      </dgm:t>
    </dgm:pt>
    <dgm:pt modelId="{EEC8FBEF-4D29-44F3-B8D9-4E9A43F5579A}" type="pres">
      <dgm:prSet presAssocID="{E1E6D013-4574-4D27-9F75-28E883351379}" presName="root" presStyleCnt="0">
        <dgm:presLayoutVars>
          <dgm:dir/>
          <dgm:resizeHandles val="exact"/>
        </dgm:presLayoutVars>
      </dgm:prSet>
      <dgm:spPr/>
    </dgm:pt>
    <dgm:pt modelId="{4F26A3F5-845D-4216-AD04-35E3F0D8C7A6}" type="pres">
      <dgm:prSet presAssocID="{10AC60B8-0D84-47D1-8243-C0E563AC9CEE}" presName="compNode" presStyleCnt="0"/>
      <dgm:spPr/>
    </dgm:pt>
    <dgm:pt modelId="{015FBAC3-C463-4DFF-989E-3ABD5FF41FCE}" type="pres">
      <dgm:prSet presAssocID="{10AC60B8-0D84-47D1-8243-C0E563AC9CEE}" presName="bgRect" presStyleLbl="bgShp" presStyleIdx="0" presStyleCnt="4"/>
      <dgm:spPr/>
    </dgm:pt>
    <dgm:pt modelId="{09B94E1E-ED7B-4AC7-9A93-E9939CE1A549}" type="pres">
      <dgm:prSet presAssocID="{10AC60B8-0D84-47D1-8243-C0E563AC9C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8360D6B-EF3C-42BB-9AC7-FA5CFADFAE2B}" type="pres">
      <dgm:prSet presAssocID="{10AC60B8-0D84-47D1-8243-C0E563AC9CEE}" presName="spaceRect" presStyleCnt="0"/>
      <dgm:spPr/>
    </dgm:pt>
    <dgm:pt modelId="{DE561843-5225-47AF-B1D2-A50EA78D24FC}" type="pres">
      <dgm:prSet presAssocID="{10AC60B8-0D84-47D1-8243-C0E563AC9CEE}" presName="parTx" presStyleLbl="revTx" presStyleIdx="0" presStyleCnt="5">
        <dgm:presLayoutVars>
          <dgm:chMax val="0"/>
          <dgm:chPref val="0"/>
        </dgm:presLayoutVars>
      </dgm:prSet>
      <dgm:spPr/>
    </dgm:pt>
    <dgm:pt modelId="{B2E3F961-03A7-4848-BE40-02C1C8F3E718}" type="pres">
      <dgm:prSet presAssocID="{ABEC842A-95BE-4186-9B17-62F29ACB34A9}" presName="sibTrans" presStyleCnt="0"/>
      <dgm:spPr/>
    </dgm:pt>
    <dgm:pt modelId="{FDE8EE44-EC04-4D08-93E8-E0772F7CE26E}" type="pres">
      <dgm:prSet presAssocID="{8F6080D6-7E9F-41D8-8DEE-13D464712E5F}" presName="compNode" presStyleCnt="0"/>
      <dgm:spPr/>
    </dgm:pt>
    <dgm:pt modelId="{B6FC0CD8-E569-44D5-9E15-FDFCF9402FE9}" type="pres">
      <dgm:prSet presAssocID="{8F6080D6-7E9F-41D8-8DEE-13D464712E5F}" presName="bgRect" presStyleLbl="bgShp" presStyleIdx="1" presStyleCnt="4"/>
      <dgm:spPr/>
    </dgm:pt>
    <dgm:pt modelId="{43D15DB4-A7D4-4C3D-A5D5-26321718FD7C}" type="pres">
      <dgm:prSet presAssocID="{8F6080D6-7E9F-41D8-8DEE-13D464712E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8D72F39B-7EB5-464D-A7A2-770EC29C7B03}" type="pres">
      <dgm:prSet presAssocID="{8F6080D6-7E9F-41D8-8DEE-13D464712E5F}" presName="spaceRect" presStyleCnt="0"/>
      <dgm:spPr/>
    </dgm:pt>
    <dgm:pt modelId="{26E7515B-FB08-4F6C-9242-231D35467DDD}" type="pres">
      <dgm:prSet presAssocID="{8F6080D6-7E9F-41D8-8DEE-13D464712E5F}" presName="parTx" presStyleLbl="revTx" presStyleIdx="1" presStyleCnt="5">
        <dgm:presLayoutVars>
          <dgm:chMax val="0"/>
          <dgm:chPref val="0"/>
        </dgm:presLayoutVars>
      </dgm:prSet>
      <dgm:spPr/>
    </dgm:pt>
    <dgm:pt modelId="{35806BB8-7B9F-493E-B140-0097E236E471}" type="pres">
      <dgm:prSet presAssocID="{90166F3F-F0C4-49FE-BD90-6C5492537023}" presName="sibTrans" presStyleCnt="0"/>
      <dgm:spPr/>
    </dgm:pt>
    <dgm:pt modelId="{1DBF851A-B81A-49ED-A4BD-371673CB71B9}" type="pres">
      <dgm:prSet presAssocID="{44E341E8-B8C5-4310-A346-B6DF2625AFDE}" presName="compNode" presStyleCnt="0"/>
      <dgm:spPr/>
    </dgm:pt>
    <dgm:pt modelId="{CD1DBB63-E9BC-4AC5-B8C1-17D26F1934BB}" type="pres">
      <dgm:prSet presAssocID="{44E341E8-B8C5-4310-A346-B6DF2625AFDE}" presName="bgRect" presStyleLbl="bgShp" presStyleIdx="2" presStyleCnt="4"/>
      <dgm:spPr/>
    </dgm:pt>
    <dgm:pt modelId="{7EE77EEE-DC11-4995-AC18-91F640E089E4}" type="pres">
      <dgm:prSet presAssocID="{44E341E8-B8C5-4310-A346-B6DF2625AF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2B824E0-116B-4863-992E-F6FD5744A7F5}" type="pres">
      <dgm:prSet presAssocID="{44E341E8-B8C5-4310-A346-B6DF2625AFDE}" presName="spaceRect" presStyleCnt="0"/>
      <dgm:spPr/>
    </dgm:pt>
    <dgm:pt modelId="{3607AF44-99EB-45D8-A02F-51E805218000}" type="pres">
      <dgm:prSet presAssocID="{44E341E8-B8C5-4310-A346-B6DF2625AFDE}" presName="parTx" presStyleLbl="revTx" presStyleIdx="2" presStyleCnt="5">
        <dgm:presLayoutVars>
          <dgm:chMax val="0"/>
          <dgm:chPref val="0"/>
        </dgm:presLayoutVars>
      </dgm:prSet>
      <dgm:spPr/>
    </dgm:pt>
    <dgm:pt modelId="{3A2F41E5-9978-45CB-B7F6-F268F6E61840}" type="pres">
      <dgm:prSet presAssocID="{A8320567-9DB3-44D0-86A0-BE3093CE3381}" presName="sibTrans" presStyleCnt="0"/>
      <dgm:spPr/>
    </dgm:pt>
    <dgm:pt modelId="{CDDB0F2C-C980-436B-A717-5FB76FCF4E5F}" type="pres">
      <dgm:prSet presAssocID="{941A5023-5885-4CF8-9CBB-28261EE726DA}" presName="compNode" presStyleCnt="0"/>
      <dgm:spPr/>
    </dgm:pt>
    <dgm:pt modelId="{FA0B3611-E2A3-4A03-A83B-7D2A0E18340B}" type="pres">
      <dgm:prSet presAssocID="{941A5023-5885-4CF8-9CBB-28261EE726DA}" presName="bgRect" presStyleLbl="bgShp" presStyleIdx="3" presStyleCnt="4"/>
      <dgm:spPr/>
    </dgm:pt>
    <dgm:pt modelId="{D7E1389E-F521-40D7-B72C-483E687CC124}" type="pres">
      <dgm:prSet presAssocID="{941A5023-5885-4CF8-9CBB-28261EE726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38E61402-2D79-4D53-BCAB-60850757EFE6}" type="pres">
      <dgm:prSet presAssocID="{941A5023-5885-4CF8-9CBB-28261EE726DA}" presName="spaceRect" presStyleCnt="0"/>
      <dgm:spPr/>
    </dgm:pt>
    <dgm:pt modelId="{FEE733B2-4BB0-47B3-90DE-D7D1AA21AD33}" type="pres">
      <dgm:prSet presAssocID="{941A5023-5885-4CF8-9CBB-28261EE726DA}" presName="parTx" presStyleLbl="revTx" presStyleIdx="3" presStyleCnt="5">
        <dgm:presLayoutVars>
          <dgm:chMax val="0"/>
          <dgm:chPref val="0"/>
        </dgm:presLayoutVars>
      </dgm:prSet>
      <dgm:spPr/>
    </dgm:pt>
    <dgm:pt modelId="{C1808946-92BE-48E8-BFD7-7A52AA12265E}" type="pres">
      <dgm:prSet presAssocID="{941A5023-5885-4CF8-9CBB-28261EE726DA}" presName="desTx" presStyleLbl="revTx" presStyleIdx="4" presStyleCnt="5">
        <dgm:presLayoutVars/>
      </dgm:prSet>
      <dgm:spPr/>
    </dgm:pt>
  </dgm:ptLst>
  <dgm:cxnLst>
    <dgm:cxn modelId="{263FFE0B-D5B5-4E4C-BC1B-BFCE7E06B7DF}" type="presOf" srcId="{941A5023-5885-4CF8-9CBB-28261EE726DA}" destId="{FEE733B2-4BB0-47B3-90DE-D7D1AA21AD33}" srcOrd="0" destOrd="0" presId="urn:microsoft.com/office/officeart/2018/2/layout/IconVerticalSolidList"/>
    <dgm:cxn modelId="{3E80240F-DF88-40D1-AE13-E0A3326692EF}" srcId="{E1E6D013-4574-4D27-9F75-28E883351379}" destId="{44E341E8-B8C5-4310-A346-B6DF2625AFDE}" srcOrd="2" destOrd="0" parTransId="{0B691A1A-08BD-4493-8A50-3E4A8A20D05B}" sibTransId="{A8320567-9DB3-44D0-86A0-BE3093CE3381}"/>
    <dgm:cxn modelId="{DED8F613-817E-4E08-BF82-C8A2EE753FBB}" srcId="{E1E6D013-4574-4D27-9F75-28E883351379}" destId="{10AC60B8-0D84-47D1-8243-C0E563AC9CEE}" srcOrd="0" destOrd="0" parTransId="{69492DFE-94E3-4C30-800D-B8ECF74FB87C}" sibTransId="{ABEC842A-95BE-4186-9B17-62F29ACB34A9}"/>
    <dgm:cxn modelId="{85936E1C-4D40-4ED3-8018-A2DDAC790D81}" type="presOf" srcId="{458AA228-8D03-4BD8-941F-B26D0DABBD73}" destId="{C1808946-92BE-48E8-BFD7-7A52AA12265E}" srcOrd="0" destOrd="0" presId="urn:microsoft.com/office/officeart/2018/2/layout/IconVerticalSolidList"/>
    <dgm:cxn modelId="{D1353C26-205E-497F-B33C-FF1256C37BD4}" type="presOf" srcId="{D5041D58-BD83-4812-968C-91FCB8E6E5CC}" destId="{C1808946-92BE-48E8-BFD7-7A52AA12265E}" srcOrd="0" destOrd="1" presId="urn:microsoft.com/office/officeart/2018/2/layout/IconVerticalSolidList"/>
    <dgm:cxn modelId="{0B15DA32-AA24-44E4-B11A-93030F6F4DC0}" type="presOf" srcId="{10AC60B8-0D84-47D1-8243-C0E563AC9CEE}" destId="{DE561843-5225-47AF-B1D2-A50EA78D24FC}" srcOrd="0" destOrd="0" presId="urn:microsoft.com/office/officeart/2018/2/layout/IconVerticalSolidList"/>
    <dgm:cxn modelId="{AB38B13C-9642-457E-8845-F90D556C4D04}" type="presOf" srcId="{44E341E8-B8C5-4310-A346-B6DF2625AFDE}" destId="{3607AF44-99EB-45D8-A02F-51E805218000}" srcOrd="0" destOrd="0" presId="urn:microsoft.com/office/officeart/2018/2/layout/IconVerticalSolidList"/>
    <dgm:cxn modelId="{C9156B63-5D16-4F52-85B6-234EDD9D0296}" srcId="{941A5023-5885-4CF8-9CBB-28261EE726DA}" destId="{458AA228-8D03-4BD8-941F-B26D0DABBD73}" srcOrd="0" destOrd="0" parTransId="{E2A7B6D2-07C7-4346-916E-14AACBF0024D}" sibTransId="{C430E13E-1B4B-47CA-88B8-70B72BD59466}"/>
    <dgm:cxn modelId="{11453644-C02A-46EC-A6B9-5D8D8D805914}" type="presOf" srcId="{25A2E5BD-2B8C-45F4-B7BA-864EFF92D73E}" destId="{C1808946-92BE-48E8-BFD7-7A52AA12265E}" srcOrd="0" destOrd="3" presId="urn:microsoft.com/office/officeart/2018/2/layout/IconVerticalSolidList"/>
    <dgm:cxn modelId="{5E4FF953-F8D7-4CC8-8ED4-C2BEC010047D}" srcId="{E1E6D013-4574-4D27-9F75-28E883351379}" destId="{8F6080D6-7E9F-41D8-8DEE-13D464712E5F}" srcOrd="1" destOrd="0" parTransId="{DD6E608A-E7EF-482F-ABAE-55578583FB92}" sibTransId="{90166F3F-F0C4-49FE-BD90-6C5492537023}"/>
    <dgm:cxn modelId="{A1362656-3DBF-4F95-833A-7EDEDC63F06E}" srcId="{941A5023-5885-4CF8-9CBB-28261EE726DA}" destId="{4E7E69C5-8E13-441A-8585-51C7BBCC8B24}" srcOrd="2" destOrd="0" parTransId="{175BF517-F881-4D1F-8A20-ECB4917E9C63}" sibTransId="{7FBA9FD0-32A7-478E-9F63-E79777CA9B1B}"/>
    <dgm:cxn modelId="{2D9BB99B-407C-4731-A0F9-5DAEB4427180}" srcId="{941A5023-5885-4CF8-9CBB-28261EE726DA}" destId="{D5041D58-BD83-4812-968C-91FCB8E6E5CC}" srcOrd="1" destOrd="0" parTransId="{2C4B608E-1B22-4420-BB35-5B6C4870CAF6}" sibTransId="{5A64A002-E68F-437E-B35F-D5E42BB2A77C}"/>
    <dgm:cxn modelId="{5D0126BC-DC19-4566-9A17-BA51211D6808}" type="presOf" srcId="{4E7E69C5-8E13-441A-8585-51C7BBCC8B24}" destId="{C1808946-92BE-48E8-BFD7-7A52AA12265E}" srcOrd="0" destOrd="2" presId="urn:microsoft.com/office/officeart/2018/2/layout/IconVerticalSolidList"/>
    <dgm:cxn modelId="{B454D8DD-B089-457C-BB9F-72961B697A3D}" type="presOf" srcId="{8F6080D6-7E9F-41D8-8DEE-13D464712E5F}" destId="{26E7515B-FB08-4F6C-9242-231D35467DDD}" srcOrd="0" destOrd="0" presId="urn:microsoft.com/office/officeart/2018/2/layout/IconVerticalSolidList"/>
    <dgm:cxn modelId="{E46AE3FD-307E-4A93-9846-EA6E20855C5C}" srcId="{941A5023-5885-4CF8-9CBB-28261EE726DA}" destId="{25A2E5BD-2B8C-45F4-B7BA-864EFF92D73E}" srcOrd="3" destOrd="0" parTransId="{4EE9391B-D46E-4A94-8A7B-F5D83A503E1F}" sibTransId="{6793309B-9653-48E4-AA88-0EF138CBB847}"/>
    <dgm:cxn modelId="{594533FE-5B25-4052-8EE0-791D4ECC9954}" type="presOf" srcId="{E1E6D013-4574-4D27-9F75-28E883351379}" destId="{EEC8FBEF-4D29-44F3-B8D9-4E9A43F5579A}" srcOrd="0" destOrd="0" presId="urn:microsoft.com/office/officeart/2018/2/layout/IconVerticalSolidList"/>
    <dgm:cxn modelId="{FF1E5DFF-68AF-4A7E-A237-52F42FF318EF}" srcId="{E1E6D013-4574-4D27-9F75-28E883351379}" destId="{941A5023-5885-4CF8-9CBB-28261EE726DA}" srcOrd="3" destOrd="0" parTransId="{0C6A65B5-4203-43BF-852D-7770DCAA1667}" sibTransId="{6A94E5C9-EB00-4C80-8A7E-36871148AAB5}"/>
    <dgm:cxn modelId="{CE53DB88-AE40-4EF8-B4DD-8DE29E4DCF58}" type="presParOf" srcId="{EEC8FBEF-4D29-44F3-B8D9-4E9A43F5579A}" destId="{4F26A3F5-845D-4216-AD04-35E3F0D8C7A6}" srcOrd="0" destOrd="0" presId="urn:microsoft.com/office/officeart/2018/2/layout/IconVerticalSolidList"/>
    <dgm:cxn modelId="{A112BAA2-013F-4C8E-B49D-93AA808C521B}" type="presParOf" srcId="{4F26A3F5-845D-4216-AD04-35E3F0D8C7A6}" destId="{015FBAC3-C463-4DFF-989E-3ABD5FF41FCE}" srcOrd="0" destOrd="0" presId="urn:microsoft.com/office/officeart/2018/2/layout/IconVerticalSolidList"/>
    <dgm:cxn modelId="{8875D4EC-F997-46E4-9F5D-59D176C5DDDE}" type="presParOf" srcId="{4F26A3F5-845D-4216-AD04-35E3F0D8C7A6}" destId="{09B94E1E-ED7B-4AC7-9A93-E9939CE1A549}" srcOrd="1" destOrd="0" presId="urn:microsoft.com/office/officeart/2018/2/layout/IconVerticalSolidList"/>
    <dgm:cxn modelId="{DB00BFC5-6072-4ABB-99DE-EBD237274F0E}" type="presParOf" srcId="{4F26A3F5-845D-4216-AD04-35E3F0D8C7A6}" destId="{28360D6B-EF3C-42BB-9AC7-FA5CFADFAE2B}" srcOrd="2" destOrd="0" presId="urn:microsoft.com/office/officeart/2018/2/layout/IconVerticalSolidList"/>
    <dgm:cxn modelId="{8AC0B865-2E53-417F-87E8-979133C6F464}" type="presParOf" srcId="{4F26A3F5-845D-4216-AD04-35E3F0D8C7A6}" destId="{DE561843-5225-47AF-B1D2-A50EA78D24FC}" srcOrd="3" destOrd="0" presId="urn:microsoft.com/office/officeart/2018/2/layout/IconVerticalSolidList"/>
    <dgm:cxn modelId="{2C4D91EC-1A35-4F04-87A7-5B18843BB739}" type="presParOf" srcId="{EEC8FBEF-4D29-44F3-B8D9-4E9A43F5579A}" destId="{B2E3F961-03A7-4848-BE40-02C1C8F3E718}" srcOrd="1" destOrd="0" presId="urn:microsoft.com/office/officeart/2018/2/layout/IconVerticalSolidList"/>
    <dgm:cxn modelId="{17CC5B4D-F606-4897-9F61-2EC7DC1311E6}" type="presParOf" srcId="{EEC8FBEF-4D29-44F3-B8D9-4E9A43F5579A}" destId="{FDE8EE44-EC04-4D08-93E8-E0772F7CE26E}" srcOrd="2" destOrd="0" presId="urn:microsoft.com/office/officeart/2018/2/layout/IconVerticalSolidList"/>
    <dgm:cxn modelId="{770C51FB-44A5-4DAE-BE18-F122DECA2B5A}" type="presParOf" srcId="{FDE8EE44-EC04-4D08-93E8-E0772F7CE26E}" destId="{B6FC0CD8-E569-44D5-9E15-FDFCF9402FE9}" srcOrd="0" destOrd="0" presId="urn:microsoft.com/office/officeart/2018/2/layout/IconVerticalSolidList"/>
    <dgm:cxn modelId="{00311E3D-F01D-4F0E-A2C6-2E6FBD8509C9}" type="presParOf" srcId="{FDE8EE44-EC04-4D08-93E8-E0772F7CE26E}" destId="{43D15DB4-A7D4-4C3D-A5D5-26321718FD7C}" srcOrd="1" destOrd="0" presId="urn:microsoft.com/office/officeart/2018/2/layout/IconVerticalSolidList"/>
    <dgm:cxn modelId="{56B5EE0C-960D-4D5A-BDD9-290665317A57}" type="presParOf" srcId="{FDE8EE44-EC04-4D08-93E8-E0772F7CE26E}" destId="{8D72F39B-7EB5-464D-A7A2-770EC29C7B03}" srcOrd="2" destOrd="0" presId="urn:microsoft.com/office/officeart/2018/2/layout/IconVerticalSolidList"/>
    <dgm:cxn modelId="{C809F070-9E97-473E-A87D-A80087BCD68B}" type="presParOf" srcId="{FDE8EE44-EC04-4D08-93E8-E0772F7CE26E}" destId="{26E7515B-FB08-4F6C-9242-231D35467DDD}" srcOrd="3" destOrd="0" presId="urn:microsoft.com/office/officeart/2018/2/layout/IconVerticalSolidList"/>
    <dgm:cxn modelId="{3428D67B-A3A7-4801-83BF-059CBF0714F9}" type="presParOf" srcId="{EEC8FBEF-4D29-44F3-B8D9-4E9A43F5579A}" destId="{35806BB8-7B9F-493E-B140-0097E236E471}" srcOrd="3" destOrd="0" presId="urn:microsoft.com/office/officeart/2018/2/layout/IconVerticalSolidList"/>
    <dgm:cxn modelId="{73E31C07-2055-46C1-9EB7-A0FC116CCCBC}" type="presParOf" srcId="{EEC8FBEF-4D29-44F3-B8D9-4E9A43F5579A}" destId="{1DBF851A-B81A-49ED-A4BD-371673CB71B9}" srcOrd="4" destOrd="0" presId="urn:microsoft.com/office/officeart/2018/2/layout/IconVerticalSolidList"/>
    <dgm:cxn modelId="{C365DADB-B943-4B9A-BC85-6C6BFFD86F16}" type="presParOf" srcId="{1DBF851A-B81A-49ED-A4BD-371673CB71B9}" destId="{CD1DBB63-E9BC-4AC5-B8C1-17D26F1934BB}" srcOrd="0" destOrd="0" presId="urn:microsoft.com/office/officeart/2018/2/layout/IconVerticalSolidList"/>
    <dgm:cxn modelId="{BE7DD98F-30EE-4097-AE86-45DE1906BE5C}" type="presParOf" srcId="{1DBF851A-B81A-49ED-A4BD-371673CB71B9}" destId="{7EE77EEE-DC11-4995-AC18-91F640E089E4}" srcOrd="1" destOrd="0" presId="urn:microsoft.com/office/officeart/2018/2/layout/IconVerticalSolidList"/>
    <dgm:cxn modelId="{FD149D23-42A4-4DF0-8CDA-A7C33AA9B800}" type="presParOf" srcId="{1DBF851A-B81A-49ED-A4BD-371673CB71B9}" destId="{82B824E0-116B-4863-992E-F6FD5744A7F5}" srcOrd="2" destOrd="0" presId="urn:microsoft.com/office/officeart/2018/2/layout/IconVerticalSolidList"/>
    <dgm:cxn modelId="{65649E6E-60F0-4147-983A-22A1AC6D87F6}" type="presParOf" srcId="{1DBF851A-B81A-49ED-A4BD-371673CB71B9}" destId="{3607AF44-99EB-45D8-A02F-51E805218000}" srcOrd="3" destOrd="0" presId="urn:microsoft.com/office/officeart/2018/2/layout/IconVerticalSolidList"/>
    <dgm:cxn modelId="{F42170B5-2CA3-4051-9451-4B95FDA148C1}" type="presParOf" srcId="{EEC8FBEF-4D29-44F3-B8D9-4E9A43F5579A}" destId="{3A2F41E5-9978-45CB-B7F6-F268F6E61840}" srcOrd="5" destOrd="0" presId="urn:microsoft.com/office/officeart/2018/2/layout/IconVerticalSolidList"/>
    <dgm:cxn modelId="{3A8FA1FB-A8AA-4438-B2EB-C83F4AA81B9F}" type="presParOf" srcId="{EEC8FBEF-4D29-44F3-B8D9-4E9A43F5579A}" destId="{CDDB0F2C-C980-436B-A717-5FB76FCF4E5F}" srcOrd="6" destOrd="0" presId="urn:microsoft.com/office/officeart/2018/2/layout/IconVerticalSolidList"/>
    <dgm:cxn modelId="{430A3D76-4B9A-4BBD-81DD-50FA58A0A159}" type="presParOf" srcId="{CDDB0F2C-C980-436B-A717-5FB76FCF4E5F}" destId="{FA0B3611-E2A3-4A03-A83B-7D2A0E18340B}" srcOrd="0" destOrd="0" presId="urn:microsoft.com/office/officeart/2018/2/layout/IconVerticalSolidList"/>
    <dgm:cxn modelId="{B38C9394-F7E3-4187-A382-07E4CE7102DA}" type="presParOf" srcId="{CDDB0F2C-C980-436B-A717-5FB76FCF4E5F}" destId="{D7E1389E-F521-40D7-B72C-483E687CC124}" srcOrd="1" destOrd="0" presId="urn:microsoft.com/office/officeart/2018/2/layout/IconVerticalSolidList"/>
    <dgm:cxn modelId="{DA9EFBD5-BCB1-4CD8-AAF6-F58700A65777}" type="presParOf" srcId="{CDDB0F2C-C980-436B-A717-5FB76FCF4E5F}" destId="{38E61402-2D79-4D53-BCAB-60850757EFE6}" srcOrd="2" destOrd="0" presId="urn:microsoft.com/office/officeart/2018/2/layout/IconVerticalSolidList"/>
    <dgm:cxn modelId="{DD0A31D7-246F-4886-97FB-DEA089F58479}" type="presParOf" srcId="{CDDB0F2C-C980-436B-A717-5FB76FCF4E5F}" destId="{FEE733B2-4BB0-47B3-90DE-D7D1AA21AD33}" srcOrd="3" destOrd="0" presId="urn:microsoft.com/office/officeart/2018/2/layout/IconVerticalSolidList"/>
    <dgm:cxn modelId="{92AC4504-4F5E-4A1E-B569-E8C05EC5559F}" type="presParOf" srcId="{CDDB0F2C-C980-436B-A717-5FB76FCF4E5F}" destId="{C1808946-92BE-48E8-BFD7-7A52AA12265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FDA07-064A-47E8-8F99-75EDF71B0B79}">
      <dsp:nvSpPr>
        <dsp:cNvPr id="0" name=""/>
        <dsp:cNvSpPr/>
      </dsp:nvSpPr>
      <dsp:spPr>
        <a:xfrm>
          <a:off x="0" y="0"/>
          <a:ext cx="9265405" cy="1085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Lack of communication within the group can lead to misaligned efforts and inaccurate outcomes.</a:t>
          </a:r>
        </a:p>
      </dsp:txBody>
      <dsp:txXfrm>
        <a:off x="31801" y="31801"/>
        <a:ext cx="8093772" cy="1022170"/>
      </dsp:txXfrm>
    </dsp:sp>
    <dsp:sp modelId="{A176005C-5CF0-4B35-B2B4-7B7D7967081C}">
      <dsp:nvSpPr>
        <dsp:cNvPr id="0" name=""/>
        <dsp:cNvSpPr/>
      </dsp:nvSpPr>
      <dsp:spPr>
        <a:xfrm>
          <a:off x="817535" y="1266734"/>
          <a:ext cx="9265405" cy="108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team became more efficient as we implemented proper Agile methods, fostering better collaboration and streamlined workflows.</a:t>
          </a:r>
        </a:p>
      </dsp:txBody>
      <dsp:txXfrm>
        <a:off x="849336" y="1298535"/>
        <a:ext cx="7678515" cy="1022170"/>
      </dsp:txXfrm>
    </dsp:sp>
    <dsp:sp modelId="{B3ECFBD2-C7FD-4647-8FF3-940B350C3FAF}">
      <dsp:nvSpPr>
        <dsp:cNvPr id="0" name=""/>
        <dsp:cNvSpPr/>
      </dsp:nvSpPr>
      <dsp:spPr>
        <a:xfrm>
          <a:off x="1635071" y="2533469"/>
          <a:ext cx="9265405" cy="10857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Having a well-structured and logical thinking pattern is essential when designing a Black Box System to ensure accuracy and effectiveness.</a:t>
          </a:r>
          <a:endParaRPr lang="en-US" sz="2000" kern="1200" dirty="0"/>
        </a:p>
      </dsp:txBody>
      <dsp:txXfrm>
        <a:off x="1666872" y="2565270"/>
        <a:ext cx="7678515" cy="1022170"/>
      </dsp:txXfrm>
    </dsp:sp>
    <dsp:sp modelId="{3318DBAC-F030-408C-8D80-B49B7B9B53E4}">
      <dsp:nvSpPr>
        <dsp:cNvPr id="0" name=""/>
        <dsp:cNvSpPr/>
      </dsp:nvSpPr>
      <dsp:spPr>
        <a:xfrm>
          <a:off x="8559653" y="823377"/>
          <a:ext cx="705752" cy="7057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18447" y="823377"/>
        <a:ext cx="388164" cy="531078"/>
      </dsp:txXfrm>
    </dsp:sp>
    <dsp:sp modelId="{F6146FC2-01BC-44E9-864B-A3F8C26FF6DC}">
      <dsp:nvSpPr>
        <dsp:cNvPr id="0" name=""/>
        <dsp:cNvSpPr/>
      </dsp:nvSpPr>
      <dsp:spPr>
        <a:xfrm>
          <a:off x="9377189" y="2082873"/>
          <a:ext cx="705752" cy="7057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35983" y="2082873"/>
        <a:ext cx="388164" cy="531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8DDD5-2BDE-4252-8FC1-479DE35700BC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EB8FB-F8DE-40B5-951B-26DC6BB21CE7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Keeping the project in the scope, without having scope creep</a:t>
          </a:r>
        </a:p>
      </dsp:txBody>
      <dsp:txXfrm>
        <a:off x="4405" y="2069445"/>
        <a:ext cx="1763085" cy="705234"/>
      </dsp:txXfrm>
    </dsp:sp>
    <dsp:sp modelId="{8346D6C9-F6B8-4D48-A409-E2F6F2E06E99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29541-FF46-4529-AB6B-790C9A78B5A3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Using new software throughout the process.</a:t>
          </a:r>
        </a:p>
      </dsp:txBody>
      <dsp:txXfrm>
        <a:off x="2076031" y="2069445"/>
        <a:ext cx="1763085" cy="705234"/>
      </dsp:txXfrm>
    </dsp:sp>
    <dsp:sp modelId="{D5C90725-D898-453F-BB1E-45CABF2170BF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6EA32-7371-42A5-ABB8-73A453E9A55A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Co-ordinating a time that worked for all the team members as well as with mentors.</a:t>
          </a:r>
        </a:p>
      </dsp:txBody>
      <dsp:txXfrm>
        <a:off x="4147657" y="2069445"/>
        <a:ext cx="1763085" cy="705234"/>
      </dsp:txXfrm>
    </dsp:sp>
    <dsp:sp modelId="{AD198FC4-BA1F-4AF4-80CE-B2263166F56C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FF0FF-6B4A-4F42-BBB4-DCA1A733793C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When reverse engineering, being able to think of things in extra details.</a:t>
          </a:r>
        </a:p>
      </dsp:txBody>
      <dsp:txXfrm>
        <a:off x="6219283" y="2069445"/>
        <a:ext cx="1763085" cy="705234"/>
      </dsp:txXfrm>
    </dsp:sp>
    <dsp:sp modelId="{25D2954F-BB1C-456B-9A45-6CD6E1EE0C8E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873DF-6DF7-4AE4-B6EF-B06EDB9D5E4B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Putting the defect with right severity and priority</a:t>
          </a:r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6C866-9612-40D5-987C-0EACD19EEF4F}">
      <dsp:nvSpPr>
        <dsp:cNvPr id="0" name=""/>
        <dsp:cNvSpPr/>
      </dsp:nvSpPr>
      <dsp:spPr>
        <a:xfrm>
          <a:off x="1738416" y="0"/>
          <a:ext cx="1510523" cy="13691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CA24E-4C99-4BE5-9D83-82E5038C44FC}">
      <dsp:nvSpPr>
        <dsp:cNvPr id="0" name=""/>
        <dsp:cNvSpPr/>
      </dsp:nvSpPr>
      <dsp:spPr>
        <a:xfrm>
          <a:off x="335787" y="1516748"/>
          <a:ext cx="4315781" cy="58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</a:t>
          </a:r>
          <a:r>
            <a:rPr lang="en-US" sz="3600" b="1" kern="1200"/>
            <a:t>n-Scope:</a:t>
          </a:r>
          <a:endParaRPr lang="en-US" sz="3600" kern="1200"/>
        </a:p>
      </dsp:txBody>
      <dsp:txXfrm>
        <a:off x="335787" y="1516748"/>
        <a:ext cx="4315781" cy="586791"/>
      </dsp:txXfrm>
    </dsp:sp>
    <dsp:sp modelId="{28C1FE0D-18F9-41C5-AA4A-5D8F16A02C14}">
      <dsp:nvSpPr>
        <dsp:cNvPr id="0" name=""/>
        <dsp:cNvSpPr/>
      </dsp:nvSpPr>
      <dsp:spPr>
        <a:xfrm>
          <a:off x="335787" y="2172176"/>
          <a:ext cx="4315781" cy="1613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System diagrams at level 0 and 1, illustrating overall system architecture.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Development of risk assessment, test cases, defect tracking and project metrics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Integration of Delta’s personalized travel options and digital ID functionality</a:t>
          </a:r>
        </a:p>
      </dsp:txBody>
      <dsp:txXfrm>
        <a:off x="335787" y="2172176"/>
        <a:ext cx="4315781" cy="1613903"/>
      </dsp:txXfrm>
    </dsp:sp>
    <dsp:sp modelId="{2BCF1D4A-7EE8-4520-8587-1C94CCFD7BCE}">
      <dsp:nvSpPr>
        <dsp:cNvPr id="0" name=""/>
        <dsp:cNvSpPr/>
      </dsp:nvSpPr>
      <dsp:spPr>
        <a:xfrm>
          <a:off x="6809459" y="0"/>
          <a:ext cx="1510523" cy="13691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DD44C-04E1-45E3-B7BF-6A5007BBA7DC}">
      <dsp:nvSpPr>
        <dsp:cNvPr id="0" name=""/>
        <dsp:cNvSpPr/>
      </dsp:nvSpPr>
      <dsp:spPr>
        <a:xfrm>
          <a:off x="5406830" y="1516748"/>
          <a:ext cx="4315781" cy="58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Out-of-scope:</a:t>
          </a:r>
          <a:endParaRPr lang="en-US" sz="3600" kern="1200"/>
        </a:p>
      </dsp:txBody>
      <dsp:txXfrm>
        <a:off x="5406830" y="1516748"/>
        <a:ext cx="4315781" cy="586791"/>
      </dsp:txXfrm>
    </dsp:sp>
    <dsp:sp modelId="{ABD7E9DD-D8C9-4021-A6B3-721B65E00057}">
      <dsp:nvSpPr>
        <dsp:cNvPr id="0" name=""/>
        <dsp:cNvSpPr/>
      </dsp:nvSpPr>
      <dsp:spPr>
        <a:xfrm>
          <a:off x="5406830" y="2172176"/>
          <a:ext cx="4315781" cy="1613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Real-time data integration with live Delta system.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Production environment deployment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Vacation package, including the booking of hotels, and car.</a:t>
          </a:r>
        </a:p>
      </dsp:txBody>
      <dsp:txXfrm>
        <a:off x="5406830" y="2172176"/>
        <a:ext cx="4315781" cy="1613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D14D-DC08-4733-8777-E547709C6A05}">
      <dsp:nvSpPr>
        <dsp:cNvPr id="0" name=""/>
        <dsp:cNvSpPr/>
      </dsp:nvSpPr>
      <dsp:spPr>
        <a:xfrm rot="5400000">
          <a:off x="6475153" y="-276109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50 (Ten per member)</a:t>
          </a:r>
        </a:p>
      </dsp:txBody>
      <dsp:txXfrm rot="-5400000">
        <a:off x="3621024" y="128627"/>
        <a:ext cx="6401783" cy="657930"/>
      </dsp:txXfrm>
    </dsp:sp>
    <dsp:sp modelId="{7AFE9F84-0AB8-4213-A79A-49669498BB2A}">
      <dsp:nvSpPr>
        <dsp:cNvPr id="0" name=""/>
        <dsp:cNvSpPr/>
      </dsp:nvSpPr>
      <dsp:spPr>
        <a:xfrm>
          <a:off x="0" y="1894"/>
          <a:ext cx="3621024" cy="911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Calibri Light" panose="020F0302020204030204"/>
            </a:rPr>
            <a:t>Total Test Cases</a:t>
          </a:r>
          <a:endParaRPr lang="en-US" sz="4000" b="0" kern="1200"/>
        </a:p>
      </dsp:txBody>
      <dsp:txXfrm>
        <a:off x="44491" y="46385"/>
        <a:ext cx="3532042" cy="822413"/>
      </dsp:txXfrm>
    </dsp:sp>
    <dsp:sp modelId="{1179496D-1AA1-423F-9F6E-0A9B3CA53092}">
      <dsp:nvSpPr>
        <dsp:cNvPr id="0" name=""/>
        <dsp:cNvSpPr/>
      </dsp:nvSpPr>
      <dsp:spPr>
        <a:xfrm rot="5400000">
          <a:off x="6475153" y="-1804130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Low (L), Medium (M), </a:t>
          </a:r>
          <a:r>
            <a:rPr lang="en-US" sz="2200" b="1" kern="1200">
              <a:latin typeface="Calibri Light" panose="020F0302020204030204"/>
            </a:rPr>
            <a:t>and High</a:t>
          </a:r>
          <a:r>
            <a:rPr lang="en-US" sz="2200" b="1" kern="1200"/>
            <a:t> (H)</a:t>
          </a:r>
        </a:p>
      </dsp:txBody>
      <dsp:txXfrm rot="-5400000">
        <a:off x="3621024" y="1085592"/>
        <a:ext cx="6401783" cy="657930"/>
      </dsp:txXfrm>
    </dsp:sp>
    <dsp:sp modelId="{BEF99CA5-A994-4E51-8EDA-7A25D387C4D9}">
      <dsp:nvSpPr>
        <dsp:cNvPr id="0" name=""/>
        <dsp:cNvSpPr/>
      </dsp:nvSpPr>
      <dsp:spPr>
        <a:xfrm>
          <a:off x="0" y="958859"/>
          <a:ext cx="3621024" cy="911395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alibri Light" panose="020F0302020204030204"/>
            </a:rPr>
            <a:t>Priority Levels</a:t>
          </a:r>
          <a:endParaRPr lang="en-US" sz="4000" kern="1200"/>
        </a:p>
      </dsp:txBody>
      <dsp:txXfrm>
        <a:off x="44491" y="1003350"/>
        <a:ext cx="3532042" cy="822413"/>
      </dsp:txXfrm>
    </dsp:sp>
    <dsp:sp modelId="{D4711B0D-9FE8-4B57-B1D1-3D13D664B529}">
      <dsp:nvSpPr>
        <dsp:cNvPr id="0" name=""/>
        <dsp:cNvSpPr/>
      </dsp:nvSpPr>
      <dsp:spPr>
        <a:xfrm rot="5400000">
          <a:off x="6475153" y="-847165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Prioritize test cases based on priority level</a:t>
          </a:r>
        </a:p>
      </dsp:txBody>
      <dsp:txXfrm rot="-5400000">
        <a:off x="3621024" y="2042557"/>
        <a:ext cx="6401783" cy="657930"/>
      </dsp:txXfrm>
    </dsp:sp>
    <dsp:sp modelId="{BE3BCB0A-5124-4DA5-9140-0C2E553595C2}">
      <dsp:nvSpPr>
        <dsp:cNvPr id="0" name=""/>
        <dsp:cNvSpPr/>
      </dsp:nvSpPr>
      <dsp:spPr>
        <a:xfrm>
          <a:off x="0" y="1915824"/>
          <a:ext cx="3621024" cy="911395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alibri Light" panose="020F0302020204030204"/>
            </a:rPr>
            <a:t>Prioritize</a:t>
          </a:r>
          <a:endParaRPr lang="en-US" sz="4000" kern="1200"/>
        </a:p>
      </dsp:txBody>
      <dsp:txXfrm>
        <a:off x="44491" y="1960315"/>
        <a:ext cx="3532042" cy="822413"/>
      </dsp:txXfrm>
    </dsp:sp>
    <dsp:sp modelId="{20ADB59D-8175-47E1-89E9-306BBCAF94C2}">
      <dsp:nvSpPr>
        <dsp:cNvPr id="0" name=""/>
        <dsp:cNvSpPr/>
      </dsp:nvSpPr>
      <dsp:spPr>
        <a:xfrm rot="5400000">
          <a:off x="6475153" y="109799"/>
          <a:ext cx="729116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>
              <a:latin typeface="Calibri Light" panose="020F0302020204030204"/>
            </a:rPr>
            <a:t>positive</a:t>
          </a:r>
          <a:r>
            <a:rPr lang="en-US" sz="2200" kern="1200"/>
            <a:t>, negative, false negative, and false positive</a:t>
          </a:r>
        </a:p>
      </dsp:txBody>
      <dsp:txXfrm rot="-5400000">
        <a:off x="3621024" y="2999522"/>
        <a:ext cx="6401783" cy="657930"/>
      </dsp:txXfrm>
    </dsp:sp>
    <dsp:sp modelId="{8837B7B5-862C-4DBB-8A2C-5205FD4DB8DB}">
      <dsp:nvSpPr>
        <dsp:cNvPr id="0" name=""/>
        <dsp:cNvSpPr/>
      </dsp:nvSpPr>
      <dsp:spPr>
        <a:xfrm>
          <a:off x="0" y="2872789"/>
          <a:ext cx="3621024" cy="9113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Calibri Light" panose="020F0302020204030204"/>
            </a:rPr>
            <a:t>Test Case Types</a:t>
          </a:r>
          <a:endParaRPr lang="en-US" sz="4000" kern="1200"/>
        </a:p>
      </dsp:txBody>
      <dsp:txXfrm>
        <a:off x="44491" y="2917280"/>
        <a:ext cx="3532042" cy="822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7323C-9119-4479-BDDB-B30A064CC27D}">
      <dsp:nvSpPr>
        <dsp:cNvPr id="0" name=""/>
        <dsp:cNvSpPr/>
      </dsp:nvSpPr>
      <dsp:spPr>
        <a:xfrm>
          <a:off x="0" y="410017"/>
          <a:ext cx="1005839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79044" rIns="78064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Passed Test Cases: 0.94 or 94% Pass Rate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Failed Test Cases: 0.06 or 6% Fail Rate</a:t>
          </a:r>
        </a:p>
      </dsp:txBody>
      <dsp:txXfrm>
        <a:off x="0" y="410017"/>
        <a:ext cx="10058399" cy="1340325"/>
      </dsp:txXfrm>
    </dsp:sp>
    <dsp:sp modelId="{ED441850-355A-4CF6-87D0-782899C93ED0}">
      <dsp:nvSpPr>
        <dsp:cNvPr id="0" name=""/>
        <dsp:cNvSpPr/>
      </dsp:nvSpPr>
      <dsp:spPr>
        <a:xfrm>
          <a:off x="502920" y="70537"/>
          <a:ext cx="704088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 Case Pass/Fail Percentage</a:t>
          </a:r>
        </a:p>
      </dsp:txBody>
      <dsp:txXfrm>
        <a:off x="536064" y="103681"/>
        <a:ext cx="6974592" cy="612672"/>
      </dsp:txXfrm>
    </dsp:sp>
    <dsp:sp modelId="{888D16FB-1F69-466D-B579-FB9A0AA95945}">
      <dsp:nvSpPr>
        <dsp:cNvPr id="0" name=""/>
        <dsp:cNvSpPr/>
      </dsp:nvSpPr>
      <dsp:spPr>
        <a:xfrm>
          <a:off x="0" y="2214022"/>
          <a:ext cx="10058399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0644" tIns="479044" rIns="78064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Low Priority Test Cases: 7.5%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Medium Priority Test Cases: 50%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 Priority Test Cases: 42.5%</a:t>
          </a:r>
        </a:p>
      </dsp:txBody>
      <dsp:txXfrm>
        <a:off x="0" y="2214022"/>
        <a:ext cx="10058399" cy="1738800"/>
      </dsp:txXfrm>
    </dsp:sp>
    <dsp:sp modelId="{F6080BF0-E4CD-41CC-92A6-2E920C976147}">
      <dsp:nvSpPr>
        <dsp:cNvPr id="0" name=""/>
        <dsp:cNvSpPr/>
      </dsp:nvSpPr>
      <dsp:spPr>
        <a:xfrm>
          <a:off x="502920" y="1874542"/>
          <a:ext cx="7040880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 Case Priority Rates</a:t>
          </a:r>
        </a:p>
      </dsp:txBody>
      <dsp:txXfrm>
        <a:off x="536064" y="1907686"/>
        <a:ext cx="697459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72D50-6F9D-477D-BE68-D7BF007A3C6F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F560C-23CB-4F1A-8E66-334D753B885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4AB03-7E28-4162-8163-C64EF3ED4138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Total Defects Logged: 15 (three per member)</a:t>
          </a:r>
        </a:p>
      </dsp:txBody>
      <dsp:txXfrm>
        <a:off x="372805" y="2356270"/>
        <a:ext cx="2058075" cy="720000"/>
      </dsp:txXfrm>
    </dsp:sp>
    <dsp:sp modelId="{E322EF43-7C4D-4ABD-A044-5A53D2481354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3B05D-E1F9-411B-9E00-2F6E7365319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84D4C-7D70-4A11-8069-08B068E74C4D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Severity Levels: Low (1), Medium (2), High (3), and Critical (4)</a:t>
          </a:r>
        </a:p>
      </dsp:txBody>
      <dsp:txXfrm>
        <a:off x="2791043" y="2356270"/>
        <a:ext cx="2058075" cy="720000"/>
      </dsp:txXfrm>
    </dsp:sp>
    <dsp:sp modelId="{7C09ACDB-3056-4ABD-8105-7782E3726602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AF854-5243-4ABA-9038-49381EC14526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0DC6D-2BA3-40CA-94CE-79C894A8BC02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>
              <a:latin typeface="Calibri Light" panose="020F0302020204030204"/>
            </a:rPr>
            <a:t>Priortiy Levels: Low(1), Medium(2), High(3), and Highest (4)</a:t>
          </a:r>
        </a:p>
      </dsp:txBody>
      <dsp:txXfrm>
        <a:off x="5209281" y="2356270"/>
        <a:ext cx="2058075" cy="720000"/>
      </dsp:txXfrm>
    </dsp:sp>
    <dsp:sp modelId="{70DDAAF2-0ECA-4813-A96A-D5A97A9B9A2B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969C3-4F52-41D9-B7A8-F37E948854F9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44E5A-5E41-47E3-BEA6-772AD693B76E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Defect Report Status: 100% (In Progress</a:t>
          </a:r>
          <a:r>
            <a:rPr lang="en-US" sz="1500" kern="1200">
              <a:latin typeface="Calibri Light" panose="020F0302020204030204"/>
            </a:rPr>
            <a:t>) </a:t>
          </a:r>
          <a:r>
            <a:rPr lang="en-US" sz="1500" b="1" kern="1200">
              <a:latin typeface="Calibri Light" panose="020F0302020204030204"/>
            </a:rPr>
            <a:t>and </a:t>
          </a:r>
          <a:r>
            <a:rPr lang="en-US" sz="1500" kern="1200"/>
            <a:t>0% (Completed)</a:t>
          </a:r>
        </a:p>
      </dsp:txBody>
      <dsp:txXfrm>
        <a:off x="7627519" y="2356270"/>
        <a:ext cx="205807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F17DD-A240-4EEB-B62B-B0F89C2D58E5}">
      <dsp:nvSpPr>
        <dsp:cNvPr id="0" name=""/>
        <dsp:cNvSpPr/>
      </dsp:nvSpPr>
      <dsp:spPr>
        <a:xfrm>
          <a:off x="0" y="216"/>
          <a:ext cx="6797675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Defect Report Priority Rates:</a:t>
          </a:r>
        </a:p>
      </dsp:txBody>
      <dsp:txXfrm>
        <a:off x="28100" y="28316"/>
        <a:ext cx="6741475" cy="519439"/>
      </dsp:txXfrm>
    </dsp:sp>
    <dsp:sp modelId="{435DB422-4F49-485E-BA3A-AAF882C9202A}">
      <dsp:nvSpPr>
        <dsp:cNvPr id="0" name=""/>
        <dsp:cNvSpPr/>
      </dsp:nvSpPr>
      <dsp:spPr>
        <a:xfrm>
          <a:off x="0" y="575855"/>
          <a:ext cx="6797675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Low (1): 0%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Medium (2): 22%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High (3): 53%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Highest (4): 25%</a:t>
          </a:r>
        </a:p>
      </dsp:txBody>
      <dsp:txXfrm>
        <a:off x="0" y="575855"/>
        <a:ext cx="6797675" cy="1316520"/>
      </dsp:txXfrm>
    </dsp:sp>
    <dsp:sp modelId="{3854EC20-5F01-4966-906D-A7683C49CF9A}">
      <dsp:nvSpPr>
        <dsp:cNvPr id="0" name=""/>
        <dsp:cNvSpPr/>
      </dsp:nvSpPr>
      <dsp:spPr>
        <a:xfrm>
          <a:off x="0" y="1892376"/>
          <a:ext cx="6797675" cy="575639"/>
        </a:xfrm>
        <a:prstGeom prst="round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Defect Report Severity Rates:</a:t>
          </a:r>
        </a:p>
      </dsp:txBody>
      <dsp:txXfrm>
        <a:off x="28100" y="1920476"/>
        <a:ext cx="6741475" cy="519439"/>
      </dsp:txXfrm>
    </dsp:sp>
    <dsp:sp modelId="{F5CD7183-BAAC-4E27-82A6-29FA3C909452}">
      <dsp:nvSpPr>
        <dsp:cNvPr id="0" name=""/>
        <dsp:cNvSpPr/>
      </dsp:nvSpPr>
      <dsp:spPr>
        <a:xfrm>
          <a:off x="0" y="2468016"/>
          <a:ext cx="6797675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Low (1): 0%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Medium (2): 25%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High (3): 55%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Critical (4): 20%</a:t>
          </a:r>
        </a:p>
      </dsp:txBody>
      <dsp:txXfrm>
        <a:off x="0" y="2468016"/>
        <a:ext cx="6797675" cy="1316520"/>
      </dsp:txXfrm>
    </dsp:sp>
    <dsp:sp modelId="{3D6E84B5-9DEA-4A43-AD4D-C66C26429448}">
      <dsp:nvSpPr>
        <dsp:cNvPr id="0" name=""/>
        <dsp:cNvSpPr/>
      </dsp:nvSpPr>
      <dsp:spPr>
        <a:xfrm>
          <a:off x="0" y="3784536"/>
          <a:ext cx="6797675" cy="575639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Defect Fix Rate: 0% </a:t>
          </a:r>
        </a:p>
      </dsp:txBody>
      <dsp:txXfrm>
        <a:off x="28100" y="3812636"/>
        <a:ext cx="6741475" cy="519439"/>
      </dsp:txXfrm>
    </dsp:sp>
    <dsp:sp modelId="{E0205EFD-733C-4639-901B-0E85FC57DD44}">
      <dsp:nvSpPr>
        <dsp:cNvPr id="0" name=""/>
        <dsp:cNvSpPr/>
      </dsp:nvSpPr>
      <dsp:spPr>
        <a:xfrm>
          <a:off x="0" y="4429296"/>
          <a:ext cx="6797675" cy="575639"/>
        </a:xfrm>
        <a:prstGeom prst="round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 Case Coverage: &gt;50%</a:t>
          </a:r>
        </a:p>
      </dsp:txBody>
      <dsp:txXfrm>
        <a:off x="28100" y="4457396"/>
        <a:ext cx="6741475" cy="519439"/>
      </dsp:txXfrm>
    </dsp:sp>
    <dsp:sp modelId="{FDAE2A31-55DD-4EE1-B7E6-CADBFFECFBBA}">
      <dsp:nvSpPr>
        <dsp:cNvPr id="0" name=""/>
        <dsp:cNvSpPr/>
      </dsp:nvSpPr>
      <dsp:spPr>
        <a:xfrm>
          <a:off x="0" y="5074056"/>
          <a:ext cx="6797675" cy="57563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Cycle Time: Average of</a:t>
          </a:r>
          <a:r>
            <a:rPr lang="en-US" sz="2400" kern="1200">
              <a:latin typeface="Calibri Light" panose="020F0302020204030204"/>
            </a:rPr>
            <a:t> 4</a:t>
          </a:r>
          <a:r>
            <a:rPr lang="en-US" sz="2400" kern="1200"/>
            <a:t> days per defect</a:t>
          </a:r>
        </a:p>
      </dsp:txBody>
      <dsp:txXfrm>
        <a:off x="28100" y="5102156"/>
        <a:ext cx="6741475" cy="519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FBAC3-C463-4DFF-989E-3ABD5FF41FCE}">
      <dsp:nvSpPr>
        <dsp:cNvPr id="0" name=""/>
        <dsp:cNvSpPr/>
      </dsp:nvSpPr>
      <dsp:spPr>
        <a:xfrm>
          <a:off x="0" y="3418"/>
          <a:ext cx="10058399" cy="795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94E1E-ED7B-4AC7-9A93-E9939CE1A549}">
      <dsp:nvSpPr>
        <dsp:cNvPr id="0" name=""/>
        <dsp:cNvSpPr/>
      </dsp:nvSpPr>
      <dsp:spPr>
        <a:xfrm>
          <a:off x="240678" y="182435"/>
          <a:ext cx="437596" cy="437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61843-5225-47AF-B1D2-A50EA78D24FC}">
      <dsp:nvSpPr>
        <dsp:cNvPr id="0" name=""/>
        <dsp:cNvSpPr/>
      </dsp:nvSpPr>
      <dsp:spPr>
        <a:xfrm>
          <a:off x="918952" y="3418"/>
          <a:ext cx="9138548" cy="79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04" tIns="84204" rIns="84204" bIns="842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Comprehensive testing and defect tracking implemented.</a:t>
          </a:r>
        </a:p>
      </dsp:txBody>
      <dsp:txXfrm>
        <a:off x="918952" y="3418"/>
        <a:ext cx="9138548" cy="795630"/>
      </dsp:txXfrm>
    </dsp:sp>
    <dsp:sp modelId="{B6FC0CD8-E569-44D5-9E15-FDFCF9402FE9}">
      <dsp:nvSpPr>
        <dsp:cNvPr id="0" name=""/>
        <dsp:cNvSpPr/>
      </dsp:nvSpPr>
      <dsp:spPr>
        <a:xfrm>
          <a:off x="0" y="997956"/>
          <a:ext cx="10058399" cy="795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15DB4-A7D4-4C3D-A5D5-26321718FD7C}">
      <dsp:nvSpPr>
        <dsp:cNvPr id="0" name=""/>
        <dsp:cNvSpPr/>
      </dsp:nvSpPr>
      <dsp:spPr>
        <a:xfrm>
          <a:off x="240678" y="1176972"/>
          <a:ext cx="437596" cy="437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7515B-FB08-4F6C-9242-231D35467DDD}">
      <dsp:nvSpPr>
        <dsp:cNvPr id="0" name=""/>
        <dsp:cNvSpPr/>
      </dsp:nvSpPr>
      <dsp:spPr>
        <a:xfrm>
          <a:off x="918952" y="997956"/>
          <a:ext cx="9138548" cy="79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04" tIns="84204" rIns="84204" bIns="842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Focused on critical features like </a:t>
          </a:r>
          <a:r>
            <a:rPr lang="en-US" sz="2200" b="1" i="0" kern="1200">
              <a:latin typeface="Calibri Light" panose="020F0302020204030204"/>
            </a:rPr>
            <a:t>booking, digital</a:t>
          </a:r>
          <a:r>
            <a:rPr lang="en-US" sz="2200" b="1" i="0" kern="1200"/>
            <a:t> </a:t>
          </a:r>
          <a:r>
            <a:rPr lang="en-US" sz="2200" b="0" i="0" kern="1200"/>
            <a:t>ID, and payment functionality.</a:t>
          </a:r>
        </a:p>
      </dsp:txBody>
      <dsp:txXfrm>
        <a:off x="918952" y="997956"/>
        <a:ext cx="9138548" cy="795630"/>
      </dsp:txXfrm>
    </dsp:sp>
    <dsp:sp modelId="{CD1DBB63-E9BC-4AC5-B8C1-17D26F1934BB}">
      <dsp:nvSpPr>
        <dsp:cNvPr id="0" name=""/>
        <dsp:cNvSpPr/>
      </dsp:nvSpPr>
      <dsp:spPr>
        <a:xfrm>
          <a:off x="0" y="1992493"/>
          <a:ext cx="10058399" cy="795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77EEE-DC11-4995-AC18-91F640E089E4}">
      <dsp:nvSpPr>
        <dsp:cNvPr id="0" name=""/>
        <dsp:cNvSpPr/>
      </dsp:nvSpPr>
      <dsp:spPr>
        <a:xfrm>
          <a:off x="240678" y="2171510"/>
          <a:ext cx="437596" cy="437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7AF44-99EB-45D8-A02F-51E805218000}">
      <dsp:nvSpPr>
        <dsp:cNvPr id="0" name=""/>
        <dsp:cNvSpPr/>
      </dsp:nvSpPr>
      <dsp:spPr>
        <a:xfrm>
          <a:off x="918952" y="1992493"/>
          <a:ext cx="9138548" cy="79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04" tIns="84204" rIns="84204" bIns="842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Key Metrics highlight progress but indicate areas for improvement.</a:t>
          </a:r>
        </a:p>
      </dsp:txBody>
      <dsp:txXfrm>
        <a:off x="918952" y="1992493"/>
        <a:ext cx="9138548" cy="795630"/>
      </dsp:txXfrm>
    </dsp:sp>
    <dsp:sp modelId="{FA0B3611-E2A3-4A03-A83B-7D2A0E18340B}">
      <dsp:nvSpPr>
        <dsp:cNvPr id="0" name=""/>
        <dsp:cNvSpPr/>
      </dsp:nvSpPr>
      <dsp:spPr>
        <a:xfrm>
          <a:off x="0" y="2987031"/>
          <a:ext cx="10058399" cy="795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1389E-F521-40D7-B72C-483E687CC124}">
      <dsp:nvSpPr>
        <dsp:cNvPr id="0" name=""/>
        <dsp:cNvSpPr/>
      </dsp:nvSpPr>
      <dsp:spPr>
        <a:xfrm>
          <a:off x="240678" y="3166048"/>
          <a:ext cx="437596" cy="437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733B2-4BB0-47B3-90DE-D7D1AA21AD33}">
      <dsp:nvSpPr>
        <dsp:cNvPr id="0" name=""/>
        <dsp:cNvSpPr/>
      </dsp:nvSpPr>
      <dsp:spPr>
        <a:xfrm>
          <a:off x="918952" y="2987031"/>
          <a:ext cx="4526280" cy="79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04" tIns="84204" rIns="84204" bIns="8420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Steps:</a:t>
          </a:r>
        </a:p>
      </dsp:txBody>
      <dsp:txXfrm>
        <a:off x="918952" y="2987031"/>
        <a:ext cx="4526280" cy="795630"/>
      </dsp:txXfrm>
    </dsp:sp>
    <dsp:sp modelId="{C1808946-92BE-48E8-BFD7-7A52AA12265E}">
      <dsp:nvSpPr>
        <dsp:cNvPr id="0" name=""/>
        <dsp:cNvSpPr/>
      </dsp:nvSpPr>
      <dsp:spPr>
        <a:xfrm>
          <a:off x="5445232" y="2987031"/>
          <a:ext cx="4612268" cy="79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04" tIns="84204" rIns="84204" bIns="8420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Resolve remaining high-priority defects.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Expand test case coverage to 100%.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Conduct user acceptance testing (UAT).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Final deployment and performance monitoring.</a:t>
          </a:r>
        </a:p>
      </dsp:txBody>
      <dsp:txXfrm>
        <a:off x="5445232" y="2987031"/>
        <a:ext cx="4612268" cy="79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7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7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s on an airport">
            <a:extLst>
              <a:ext uri="{FF2B5EF4-FFF2-40B4-BE49-F238E27FC236}">
                <a16:creationId xmlns:a16="http://schemas.microsoft.com/office/drawing/2014/main" id="{28870598-BBF2-9138-39C6-35E5007E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388" b="119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13B262-C7AA-D4DD-EB96-AE11A1823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Delta Airlines Black Box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5569E-00F5-5326-C71F-331BDC1C0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Team 3 ( Nimesh Basnet, </a:t>
            </a:r>
            <a:r>
              <a:rPr lang="en-US" err="1">
                <a:solidFill>
                  <a:srgbClr val="FFFFFF"/>
                </a:solidFill>
              </a:rPr>
              <a:t>Fanial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WOldu</a:t>
            </a:r>
            <a:r>
              <a:rPr lang="en-US">
                <a:solidFill>
                  <a:srgbClr val="FFFFFF"/>
                </a:solidFill>
              </a:rPr>
              <a:t>, UDAY PUTTIREDDI, Logan Fischer, And Annus Shakeel)</a:t>
            </a:r>
            <a:endParaRPr lang="en-US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B817-9DB5-C2FD-B83A-97378322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A57-F4B9-E214-8CD3-0D22B1F9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User Stories</a:t>
            </a:r>
            <a:endParaRPr lang="en-US" b="1"/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1D7608B-00DC-21AA-03FB-AFAFA007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611" y="3121641"/>
            <a:ext cx="7465391" cy="1449457"/>
          </a:xfrm>
        </p:spPr>
      </p:pic>
    </p:spTree>
    <p:extLst>
      <p:ext uri="{BB962C8B-B14F-4D97-AF65-F5344CB8AC3E}">
        <p14:creationId xmlns:p14="http://schemas.microsoft.com/office/powerpoint/2010/main" val="372223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3CC15-C282-6E7B-3F8F-80DEF929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62F2-2BB0-E1D9-2721-09609CFB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User Stories</a:t>
            </a:r>
            <a:endParaRPr lang="en-US" b="1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1E3C1F-6D78-60BD-1578-2722D7100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48" y="2616029"/>
            <a:ext cx="11157120" cy="2310908"/>
          </a:xfrm>
        </p:spPr>
      </p:pic>
    </p:spTree>
    <p:extLst>
      <p:ext uri="{BB962C8B-B14F-4D97-AF65-F5344CB8AC3E}">
        <p14:creationId xmlns:p14="http://schemas.microsoft.com/office/powerpoint/2010/main" val="254622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3CC15-C282-6E7B-3F8F-80DEF929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62F2-2BB0-E1D9-2721-09609CFB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User Stories</a:t>
            </a:r>
            <a:endParaRPr lang="en-US" b="1"/>
          </a:p>
        </p:txBody>
      </p:sp>
      <p:pic>
        <p:nvPicPr>
          <p:cNvPr id="5" name="Content Placeholder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9A784F9A-EAC2-D7D4-ABF7-597AE6200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287" y="2291655"/>
            <a:ext cx="10077450" cy="2529567"/>
          </a:xfrm>
        </p:spPr>
      </p:pic>
    </p:spTree>
    <p:extLst>
      <p:ext uri="{BB962C8B-B14F-4D97-AF65-F5344CB8AC3E}">
        <p14:creationId xmlns:p14="http://schemas.microsoft.com/office/powerpoint/2010/main" val="410258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504A-E0BF-E6C8-E668-BB7CE2E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Test Cases Overview: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4494DC6-02DE-2C49-582C-316981C88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888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16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13C3-F3B7-4AB4-F760-2DA9366C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Test Case (</a:t>
            </a:r>
            <a:r>
              <a:rPr lang="en-US" i="1">
                <a:ea typeface="Calibri Light"/>
                <a:cs typeface="Calibri Light"/>
              </a:rPr>
              <a:t>Display Fare in Local Currency</a:t>
            </a:r>
            <a:r>
              <a:rPr lang="en-US" b="1">
                <a:ea typeface="Calibri Light"/>
                <a:cs typeface="Calibri Light"/>
              </a:rPr>
              <a:t>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29BEF8-B785-4707-DA75-9B6333A35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432" y="1856032"/>
            <a:ext cx="7034934" cy="4466143"/>
          </a:xfrm>
        </p:spPr>
      </p:pic>
    </p:spTree>
    <p:extLst>
      <p:ext uri="{BB962C8B-B14F-4D97-AF65-F5344CB8AC3E}">
        <p14:creationId xmlns:p14="http://schemas.microsoft.com/office/powerpoint/2010/main" val="69003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13C3-F3B7-4AB4-F760-2DA9366C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Test Case (</a:t>
            </a:r>
            <a:r>
              <a:rPr lang="en-US" i="1">
                <a:ea typeface="+mj-lt"/>
                <a:cs typeface="+mj-lt"/>
              </a:rPr>
              <a:t>Flight Cancellations</a:t>
            </a:r>
            <a:r>
              <a:rPr lang="en-US" b="1">
                <a:ea typeface="Calibri Light"/>
                <a:cs typeface="Calibri Light"/>
              </a:rPr>
              <a:t>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B40B9D-B5E1-C7D5-0BBC-0B49E11BA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0165"/>
            <a:ext cx="10058400" cy="3443998"/>
          </a:xfrm>
        </p:spPr>
      </p:pic>
    </p:spTree>
    <p:extLst>
      <p:ext uri="{BB962C8B-B14F-4D97-AF65-F5344CB8AC3E}">
        <p14:creationId xmlns:p14="http://schemas.microsoft.com/office/powerpoint/2010/main" val="416455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66BCD-900E-95AF-963C-EB1C423E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3D13-8888-2E4F-0EEA-B98CE14F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Test Case (</a:t>
            </a:r>
            <a:r>
              <a:rPr lang="en-US" i="1">
                <a:ea typeface="Calibri Light"/>
                <a:cs typeface="Calibri Light"/>
              </a:rPr>
              <a:t>Search for Available Flights</a:t>
            </a:r>
            <a:r>
              <a:rPr lang="en-US" b="1">
                <a:ea typeface="Calibri Light"/>
                <a:cs typeface="Calibri Light"/>
              </a:rPr>
              <a:t>)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5310BB-F5D4-F275-859D-2D6687465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67593"/>
            <a:ext cx="10058400" cy="3780064"/>
          </a:xfrm>
        </p:spPr>
      </p:pic>
    </p:spTree>
    <p:extLst>
      <p:ext uri="{BB962C8B-B14F-4D97-AF65-F5344CB8AC3E}">
        <p14:creationId xmlns:p14="http://schemas.microsoft.com/office/powerpoint/2010/main" val="353285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4E48F-8E13-61B2-BEA3-ED4A1066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4508-6087-6F9D-54C6-AA5CB982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Test Case </a:t>
            </a:r>
            <a:r>
              <a:rPr lang="en-US">
                <a:ea typeface="Calibri Light"/>
                <a:cs typeface="Calibri Light"/>
              </a:rPr>
              <a:t>(</a:t>
            </a:r>
            <a:r>
              <a:rPr lang="en-US" i="1">
                <a:ea typeface="Calibri Light"/>
                <a:cs typeface="Calibri Light"/>
              </a:rPr>
              <a:t>Payment Process</a:t>
            </a:r>
            <a:r>
              <a:rPr lang="en-US" b="1">
                <a:ea typeface="Calibri Light"/>
                <a:cs typeface="Calibri Light"/>
              </a:rPr>
              <a:t>)</a:t>
            </a:r>
            <a:endParaRPr lang="en-US" b="1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A3B301-4B5E-19FF-3439-74A628055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69457"/>
            <a:ext cx="10058400" cy="3176336"/>
          </a:xfrm>
        </p:spPr>
      </p:pic>
    </p:spTree>
    <p:extLst>
      <p:ext uri="{BB962C8B-B14F-4D97-AF65-F5344CB8AC3E}">
        <p14:creationId xmlns:p14="http://schemas.microsoft.com/office/powerpoint/2010/main" val="267307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A166-F09C-832C-80F4-423806749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0A28-1E43-2073-BEDE-05C5CBC4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Test Case (</a:t>
            </a:r>
            <a:r>
              <a:rPr lang="en-US" i="1">
                <a:ea typeface="Calibri Light"/>
                <a:cs typeface="Calibri Light"/>
              </a:rPr>
              <a:t>Update Travel Preferences</a:t>
            </a:r>
            <a:r>
              <a:rPr lang="en-US" b="1">
                <a:ea typeface="Calibri Light"/>
                <a:cs typeface="Calibri Light"/>
              </a:rPr>
              <a:t>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6EEEA68-DB43-8D72-315B-666E8F3FF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11019"/>
            <a:ext cx="10058400" cy="3093212"/>
          </a:xfrm>
        </p:spPr>
      </p:pic>
    </p:spTree>
    <p:extLst>
      <p:ext uri="{BB962C8B-B14F-4D97-AF65-F5344CB8AC3E}">
        <p14:creationId xmlns:p14="http://schemas.microsoft.com/office/powerpoint/2010/main" val="359798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868F-71B5-A64A-A623-0B148EC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Test Case (</a:t>
            </a:r>
            <a:r>
              <a:rPr lang="en-US">
                <a:ea typeface="Calibri Light"/>
                <a:cs typeface="Calibri Light"/>
              </a:rPr>
              <a:t>Meal Requests</a:t>
            </a:r>
            <a:r>
              <a:rPr lang="en-US" b="1">
                <a:ea typeface="Calibri Light"/>
                <a:cs typeface="Calibri Light"/>
              </a:rPr>
              <a:t>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087537-E4C8-CC7E-E98A-717F9B1F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37" y="2395006"/>
            <a:ext cx="7377042" cy="3631599"/>
          </a:xfrm>
        </p:spPr>
      </p:pic>
    </p:spTree>
    <p:extLst>
      <p:ext uri="{BB962C8B-B14F-4D97-AF65-F5344CB8AC3E}">
        <p14:creationId xmlns:p14="http://schemas.microsoft.com/office/powerpoint/2010/main" val="406854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9AA36-A94E-DE12-1271-6162D1B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A6EE-5304-113D-28C5-8E4142D6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15" y="1745935"/>
            <a:ext cx="6738904" cy="412315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100">
                <a:ea typeface="+mn-lt"/>
                <a:cs typeface="+mn-lt"/>
              </a:rPr>
              <a:t>Key Findings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Challenges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Introduction</a:t>
            </a:r>
            <a:endParaRPr lang="en-US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Project Scope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Diagrams (Level 0,1 and ERD)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User Stories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Test Cases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Defect Reports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Metrics Analysis</a:t>
            </a: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Summary and Next Steps</a:t>
            </a:r>
            <a:endParaRPr lang="en-US">
              <a:ea typeface="Calibri"/>
              <a:cs typeface="Calibri"/>
            </a:endParaRPr>
          </a:p>
          <a:p>
            <a:pPr>
              <a:buAutoNum type="arabicPeriod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8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A248-6946-5683-3C39-9A5900C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Test Case (</a:t>
            </a:r>
            <a:r>
              <a:rPr lang="en-US" i="1">
                <a:ea typeface="Calibri Light"/>
                <a:cs typeface="Calibri Light"/>
              </a:rPr>
              <a:t>Certificate Application</a:t>
            </a:r>
            <a:r>
              <a:rPr lang="en-US" b="1">
                <a:ea typeface="Calibri Light"/>
                <a:cs typeface="Calibri Light"/>
              </a:rPr>
              <a:t>)</a:t>
            </a:r>
            <a:endParaRPr lang="en-US" b="1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AB8438-13B6-BA19-452E-CA07C51FF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350" y="2013562"/>
            <a:ext cx="7907129" cy="4140486"/>
          </a:xfrm>
        </p:spPr>
      </p:pic>
    </p:spTree>
    <p:extLst>
      <p:ext uri="{BB962C8B-B14F-4D97-AF65-F5344CB8AC3E}">
        <p14:creationId xmlns:p14="http://schemas.microsoft.com/office/powerpoint/2010/main" val="387917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7B63-5EF7-EA9C-16F9-24D459B8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Test Case (Disability Searching)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D60DC2-0E2C-CD82-4FDF-A45088DEF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437" y="2133901"/>
            <a:ext cx="9872869" cy="3502242"/>
          </a:xfrm>
        </p:spPr>
      </p:pic>
    </p:spTree>
    <p:extLst>
      <p:ext uri="{BB962C8B-B14F-4D97-AF65-F5344CB8AC3E}">
        <p14:creationId xmlns:p14="http://schemas.microsoft.com/office/powerpoint/2010/main" val="332257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2340D9-88C5-18E5-AEC0-B95E7848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Summary of Test Case Metrics:</a:t>
            </a:r>
            <a:endParaRPr lang="en-US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6FE8A-D8D2-44A6-9483-540D4BF6F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94389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11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4F46-18DA-890F-39A8-AFDDE30C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Defects Overview: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5D8A2B-530D-6AFA-DFF9-DDCCA6D67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930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13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C1D8-880A-25F0-82D4-8BF99FD0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Defect Example DABBS-1</a:t>
            </a:r>
          </a:p>
        </p:txBody>
      </p:sp>
      <p:pic>
        <p:nvPicPr>
          <p:cNvPr id="4" name="Content Placeholder 3" descr="A screenshot of a report&#10;&#10;Description automatically generated">
            <a:extLst>
              <a:ext uri="{FF2B5EF4-FFF2-40B4-BE49-F238E27FC236}">
                <a16:creationId xmlns:a16="http://schemas.microsoft.com/office/drawing/2014/main" id="{DDB3F47B-F7E3-B3A1-D0F9-031234E2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2" y="1763356"/>
            <a:ext cx="5481291" cy="4311684"/>
          </a:xfr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0CFA293-6DC5-BB7D-89F4-AE98B29A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49" y="1877068"/>
            <a:ext cx="6348800" cy="38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D5ACE-66A9-4B7F-5C4E-B17A249CA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28A3-E7FC-71D5-3ACD-EF83960D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ea typeface="Calibri Light"/>
                <a:cs typeface="Calibri Light"/>
              </a:rPr>
              <a:t>Defect</a:t>
            </a:r>
            <a:r>
              <a:rPr lang="en-US" b="1">
                <a:ea typeface="Calibri Light"/>
                <a:cs typeface="Calibri Light"/>
              </a:rPr>
              <a:t> Example DABBS - 5</a:t>
            </a:r>
          </a:p>
        </p:txBody>
      </p:sp>
      <p:pic>
        <p:nvPicPr>
          <p:cNvPr id="8" name="Picture 7" descr="A screenshot of a report&#10;&#10;Description automatically generated">
            <a:extLst>
              <a:ext uri="{FF2B5EF4-FFF2-40B4-BE49-F238E27FC236}">
                <a16:creationId xmlns:a16="http://schemas.microsoft.com/office/drawing/2014/main" id="{06D8D405-1F21-4789-297E-3FE04E0E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2013131"/>
            <a:ext cx="5604365" cy="4059162"/>
          </a:xfrm>
          <a:prstGeom prst="rect">
            <a:avLst/>
          </a:prstGeom>
        </p:spPr>
      </p:pic>
      <p:pic>
        <p:nvPicPr>
          <p:cNvPr id="10" name="Picture 9" descr="A white paper with black text&#10;&#10;Description automatically generated">
            <a:extLst>
              <a:ext uri="{FF2B5EF4-FFF2-40B4-BE49-F238E27FC236}">
                <a16:creationId xmlns:a16="http://schemas.microsoft.com/office/drawing/2014/main" id="{CE86A1F0-173F-935A-2B0F-79929E1C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13" y="2126049"/>
            <a:ext cx="6417984" cy="38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A4B85-0D3D-F909-1447-658E91FD9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A05F2-B21A-BADA-C036-1F7A2489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2" y="1470564"/>
            <a:ext cx="3084844" cy="21575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Metrics for Defect 5: Seat Reservation Overbooking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survey&#10;&#10;Description automatically generated">
            <a:extLst>
              <a:ext uri="{FF2B5EF4-FFF2-40B4-BE49-F238E27FC236}">
                <a16:creationId xmlns:a16="http://schemas.microsoft.com/office/drawing/2014/main" id="{84F25E9F-8964-6C57-40D8-F240F0B77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725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6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D006-BA23-DCC1-8A76-69AC047D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Defect Example DABBS-7</a:t>
            </a:r>
          </a:p>
        </p:txBody>
      </p:sp>
      <p:pic>
        <p:nvPicPr>
          <p:cNvPr id="4" name="Content Placeholder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6DC6EEB-9C52-6A55-DA87-9D20AF660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31" y="1866275"/>
            <a:ext cx="5479438" cy="411480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41C820-1B20-A8BC-2890-125E4EC4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83" y="1983719"/>
            <a:ext cx="6096000" cy="36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26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C1D8-880A-25F0-82D4-8BF99FD0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Defect Example DABBS-11</a:t>
            </a:r>
            <a:endParaRPr lang="en-US" b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DB9F9-1A22-2B62-3016-7F8BB1B9B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83" y="1864095"/>
            <a:ext cx="5657421" cy="402336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131767-FC52-7437-FFE5-B500D539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42" y="1865351"/>
            <a:ext cx="5566272" cy="40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58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5A80-122A-B185-79DD-9F12EEB0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Calibri Light"/>
                <a:cs typeface="Calibri Light"/>
              </a:rPr>
              <a:t>Defect Reports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2384A4B2-9337-597F-5D3B-EEF83A708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0572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43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72B70-4182-DAC2-5932-FEFCCFFF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Calibri Light"/>
                <a:cs typeface="Calibri Light"/>
              </a:rPr>
              <a:t>Key Findings 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142F437-522D-7AB6-30D6-983A43859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4411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425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EE03-DD95-278F-08E4-2D97FAEA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Summary and Next Steps: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EC01D-E094-FA52-86F1-D9C10A23C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0041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58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B02CC5B1-ED74-80F0-5A7F-FA48668CF4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C2424-B84F-595B-4060-F5C78CAA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96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A36-A94E-DE12-1271-6162D1B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Challenges: </a:t>
            </a:r>
            <a:r>
              <a:rPr lang="en-US"/>
              <a:t>                             </a:t>
            </a:r>
            <a:endParaRPr lang="en-US">
              <a:ea typeface="Calibri Light"/>
              <a:cs typeface="Calibri Light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936CC4E-BB40-2EC5-BC89-461A28D4B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5670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51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A25D-BB06-3889-C108-0782551F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ea typeface="Calibri Light"/>
                <a:cs typeface="Calibri Light"/>
              </a:rPr>
              <a:t>Introduction</a:t>
            </a: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667D883F-4EE2-5A68-452C-F7437BD9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67" r="26898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8606-B847-5A35-E733-4EBA120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Our team was responsible for researching, designing, simulating, validating, and presenting a reimagined version of the current Delta Airlines System and Website.</a:t>
            </a:r>
          </a:p>
          <a:p>
            <a:pPr marL="457200" indent="-457200"/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dirty="0">
                <a:ea typeface="Calibri"/>
                <a:cs typeface="Calibri"/>
              </a:rPr>
              <a:t>Key Objectives:</a:t>
            </a:r>
          </a:p>
          <a:p>
            <a:pPr marL="675640" lvl="1">
              <a:buAutoNum type="arabicPeriod"/>
            </a:pPr>
            <a:r>
              <a:rPr lang="en-US" dirty="0">
                <a:ea typeface="+mn-lt"/>
                <a:cs typeface="+mn-lt"/>
              </a:rPr>
              <a:t>Ensure robust functionality and usability.</a:t>
            </a:r>
          </a:p>
          <a:p>
            <a:pPr marL="675640" lvl="1">
              <a:buAutoNum type="arabicPeriod"/>
            </a:pPr>
            <a:r>
              <a:rPr lang="en-US" dirty="0">
                <a:ea typeface="+mn-lt"/>
                <a:cs typeface="+mn-lt"/>
              </a:rPr>
              <a:t>Identify and resolve critical defects.</a:t>
            </a:r>
          </a:p>
          <a:p>
            <a:pPr marL="675640" lvl="1" indent="-182880"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dirty="0">
                <a:ea typeface="+mn-lt"/>
                <a:cs typeface="+mn-lt"/>
              </a:rPr>
              <a:t>Improve system reliability through extensive testing.</a:t>
            </a:r>
            <a:endParaRPr lang="en-US" dirty="0"/>
          </a:p>
          <a:p>
            <a:pPr marL="909320" lvl="1" indent="-342900">
              <a:buAutoNum type="arabicPeriod"/>
            </a:pPr>
            <a:endParaRPr lang="en-US">
              <a:ea typeface="Calibri"/>
              <a:cs typeface="Calibri"/>
            </a:endParaRPr>
          </a:p>
          <a:p>
            <a:pPr marL="457200" indent="-457200"/>
            <a:endParaRPr lang="en-US">
              <a:ea typeface="Calibri"/>
              <a:cs typeface="Calibri"/>
            </a:endParaRPr>
          </a:p>
          <a:p>
            <a:pPr marL="457200" indent="-457200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4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1F1B-FC40-3C01-B8C4-8791492B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Project Scope:</a:t>
            </a: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09409-B304-F64B-A376-5C3DFA276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600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05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4B72-10F7-B393-154B-D77B7D88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Diagrams (Level 0 and 1)</a:t>
            </a:r>
            <a:r>
              <a:rPr lang="en-US"/>
              <a:t> </a:t>
            </a:r>
          </a:p>
        </p:txBody>
      </p:sp>
      <p:pic>
        <p:nvPicPr>
          <p:cNvPr id="4" name="Content Placeholder 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9F40A8E-6FC2-4DD8-5D7B-8700F302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2" y="3153664"/>
            <a:ext cx="5234609" cy="667307"/>
          </a:xfrm>
        </p:spPr>
      </p:pic>
      <p:pic>
        <p:nvPicPr>
          <p:cNvPr id="6" name="Picture 5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65917318-E1BC-585A-C8E6-47E852A8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885" y="1835428"/>
            <a:ext cx="6366058" cy="453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9922-678A-6CB0-8382-7AD05E38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tx1">
                    <a:lumMod val="85000"/>
                    <a:lumOff val="15000"/>
                  </a:schemeClr>
                </a:solidFill>
              </a:rPr>
              <a:t>Diagrams (ERD)</a:t>
            </a:r>
            <a:endParaRPr lang="en-US" sz="6600" b="1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pic>
        <p:nvPicPr>
          <p:cNvPr id="3" name="Picture 2" descr="A diagram of a flight&#10;&#10;Description automatically generated">
            <a:extLst>
              <a:ext uri="{FF2B5EF4-FFF2-40B4-BE49-F238E27FC236}">
                <a16:creationId xmlns:a16="http://schemas.microsoft.com/office/drawing/2014/main" id="{E45D51B1-37BE-512C-699C-DD9CE479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9" y="1151135"/>
            <a:ext cx="7777189" cy="377461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35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D563-6E65-2544-B9A8-07964BC8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User Stories (</a:t>
            </a:r>
            <a:r>
              <a:rPr lang="en-US" i="1">
                <a:ea typeface="Calibri Light"/>
                <a:cs typeface="Calibri Light"/>
              </a:rPr>
              <a:t>Display Local Currency</a:t>
            </a:r>
            <a:r>
              <a:rPr lang="en-US" b="1">
                <a:ea typeface="Calibri Light"/>
                <a:cs typeface="Calibri Light"/>
              </a:rPr>
              <a:t>)</a:t>
            </a:r>
          </a:p>
        </p:txBody>
      </p:sp>
      <p:pic>
        <p:nvPicPr>
          <p:cNvPr id="4" name="Content Placeholder 3" descr="&#10;">
            <a:extLst>
              <a:ext uri="{FF2B5EF4-FFF2-40B4-BE49-F238E27FC236}">
                <a16:creationId xmlns:a16="http://schemas.microsoft.com/office/drawing/2014/main" id="{E7CD746A-522E-6DB6-2535-D286E3723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61" y="2180628"/>
            <a:ext cx="8211579" cy="2509193"/>
          </a:xfrm>
        </p:spPr>
      </p:pic>
    </p:spTree>
    <p:extLst>
      <p:ext uri="{BB962C8B-B14F-4D97-AF65-F5344CB8AC3E}">
        <p14:creationId xmlns:p14="http://schemas.microsoft.com/office/powerpoint/2010/main" val="4240319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</vt:lpstr>
      <vt:lpstr>Delta Airlines Black Box System Project</vt:lpstr>
      <vt:lpstr>Agenda</vt:lpstr>
      <vt:lpstr>Key Findings </vt:lpstr>
      <vt:lpstr>Challenges:                              </vt:lpstr>
      <vt:lpstr>Introduction</vt:lpstr>
      <vt:lpstr>Project Scope:</vt:lpstr>
      <vt:lpstr>Diagrams (Level 0 and 1) </vt:lpstr>
      <vt:lpstr>Diagrams (ERD)</vt:lpstr>
      <vt:lpstr>User Stories (Display Local Currency)</vt:lpstr>
      <vt:lpstr>User Stories</vt:lpstr>
      <vt:lpstr>User Stories</vt:lpstr>
      <vt:lpstr>User Stories</vt:lpstr>
      <vt:lpstr>Test Cases Overview:</vt:lpstr>
      <vt:lpstr>Test Case (Display Fare in Local Currency)</vt:lpstr>
      <vt:lpstr>Test Case (Flight Cancellations)</vt:lpstr>
      <vt:lpstr>Test Case (Search for Available Flights)</vt:lpstr>
      <vt:lpstr>Test Case (Payment Process)</vt:lpstr>
      <vt:lpstr>Test Case (Update Travel Preferences)</vt:lpstr>
      <vt:lpstr>Test Case (Meal Requests)</vt:lpstr>
      <vt:lpstr>Test Case (Certificate Application)</vt:lpstr>
      <vt:lpstr>Test Case (Disability Searching)</vt:lpstr>
      <vt:lpstr>Summary of Test Case Metrics:</vt:lpstr>
      <vt:lpstr>Defects Overview:</vt:lpstr>
      <vt:lpstr>Defect Example DABBS-1</vt:lpstr>
      <vt:lpstr>Defect Example DABBS - 5</vt:lpstr>
      <vt:lpstr>Metrics for Defect 5: Seat Reservation Overbooking</vt:lpstr>
      <vt:lpstr>Defect Example DABBS-7</vt:lpstr>
      <vt:lpstr>Defect Example DABBS-11</vt:lpstr>
      <vt:lpstr>Defect Reports Analysis</vt:lpstr>
      <vt:lpstr>Summary and Next Steps: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Puttireddi, Uday K</dc:creator>
  <cp:revision>8</cp:revision>
  <dcterms:created xsi:type="dcterms:W3CDTF">2024-12-02T20:12:26Z</dcterms:created>
  <dcterms:modified xsi:type="dcterms:W3CDTF">2024-12-07T05:52:52Z</dcterms:modified>
</cp:coreProperties>
</file>