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1" r:id="rId3"/>
    <p:sldId id="257" r:id="rId4"/>
    <p:sldId id="304" r:id="rId5"/>
    <p:sldId id="261" r:id="rId6"/>
    <p:sldId id="258" r:id="rId7"/>
    <p:sldId id="260" r:id="rId8"/>
    <p:sldId id="316" r:id="rId9"/>
    <p:sldId id="282" r:id="rId10"/>
    <p:sldId id="300" r:id="rId11"/>
    <p:sldId id="259" r:id="rId12"/>
    <p:sldId id="262" r:id="rId13"/>
    <p:sldId id="317" r:id="rId14"/>
    <p:sldId id="284" r:id="rId15"/>
    <p:sldId id="302" r:id="rId16"/>
    <p:sldId id="265" r:id="rId17"/>
    <p:sldId id="267" r:id="rId18"/>
    <p:sldId id="268" r:id="rId19"/>
    <p:sldId id="269" r:id="rId20"/>
    <p:sldId id="270" r:id="rId21"/>
    <p:sldId id="285" r:id="rId22"/>
    <p:sldId id="272" r:id="rId23"/>
    <p:sldId id="318" r:id="rId24"/>
    <p:sldId id="319" r:id="rId25"/>
    <p:sldId id="275" r:id="rId26"/>
    <p:sldId id="320" r:id="rId27"/>
    <p:sldId id="321" r:id="rId28"/>
    <p:sldId id="288" r:id="rId29"/>
    <p:sldId id="303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09" r:id="rId39"/>
    <p:sldId id="299" r:id="rId40"/>
    <p:sldId id="312" r:id="rId41"/>
    <p:sldId id="305" r:id="rId42"/>
    <p:sldId id="310" r:id="rId43"/>
    <p:sldId id="314" r:id="rId44"/>
    <p:sldId id="313" r:id="rId45"/>
    <p:sldId id="311" r:id="rId46"/>
    <p:sldId id="315" r:id="rId47"/>
    <p:sldId id="32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ay Pratap Singh" initials="UPS" lastIdx="5" clrIdx="0">
    <p:extLst>
      <p:ext uri="{19B8F6BF-5375-455C-9EA6-DF929625EA0E}">
        <p15:presenceInfo xmlns:p15="http://schemas.microsoft.com/office/powerpoint/2012/main" userId="e0259e2f514a7e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CF485-E7CD-44AB-93D1-5292B8FA132C}" v="4" dt="2020-09-10T21:44:53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Pratap Singh" userId="e0259e2f514a7eef" providerId="LiveId" clId="{EB8CF485-E7CD-44AB-93D1-5292B8FA132C}"/>
    <pc:docChg chg="undo redo custSel mod addSld delSld modSld sldOrd">
      <pc:chgData name="Uday Pratap Singh" userId="e0259e2f514a7eef" providerId="LiveId" clId="{EB8CF485-E7CD-44AB-93D1-5292B8FA132C}" dt="2020-10-03T14:32:05.743" v="3855" actId="20577"/>
      <pc:docMkLst>
        <pc:docMk/>
      </pc:docMkLst>
      <pc:sldChg chg="modNotesTx">
        <pc:chgData name="Uday Pratap Singh" userId="e0259e2f514a7eef" providerId="LiveId" clId="{EB8CF485-E7CD-44AB-93D1-5292B8FA132C}" dt="2020-09-30T02:44:44.541" v="1520" actId="20577"/>
        <pc:sldMkLst>
          <pc:docMk/>
          <pc:sldMk cId="2211300112" sldId="257"/>
        </pc:sldMkLst>
      </pc:sldChg>
      <pc:sldChg chg="addSp delSp modSp mod">
        <pc:chgData name="Uday Pratap Singh" userId="e0259e2f514a7eef" providerId="LiveId" clId="{EB8CF485-E7CD-44AB-93D1-5292B8FA132C}" dt="2020-09-27T13:48:26.455" v="358" actId="20577"/>
        <pc:sldMkLst>
          <pc:docMk/>
          <pc:sldMk cId="2405727265" sldId="258"/>
        </pc:sldMkLst>
        <pc:spChg chg="mod">
          <ac:chgData name="Uday Pratap Singh" userId="e0259e2f514a7eef" providerId="LiveId" clId="{EB8CF485-E7CD-44AB-93D1-5292B8FA132C}" dt="2020-09-27T13:48:26.455" v="358" actId="20577"/>
          <ac:spMkLst>
            <pc:docMk/>
            <pc:sldMk cId="2405727265" sldId="258"/>
            <ac:spMk id="2" creationId="{046D24CD-423C-49FA-B42D-1E1E76550102}"/>
          </ac:spMkLst>
        </pc:spChg>
        <pc:spChg chg="add del mod">
          <ac:chgData name="Uday Pratap Singh" userId="e0259e2f514a7eef" providerId="LiveId" clId="{EB8CF485-E7CD-44AB-93D1-5292B8FA132C}" dt="2020-09-27T12:56:49.105" v="201" actId="478"/>
          <ac:spMkLst>
            <pc:docMk/>
            <pc:sldMk cId="2405727265" sldId="258"/>
            <ac:spMk id="5" creationId="{52AF8B23-6BFC-4F1D-A540-AEAA6AA33C42}"/>
          </ac:spMkLst>
        </pc:spChg>
        <pc:picChg chg="del">
          <ac:chgData name="Uday Pratap Singh" userId="e0259e2f514a7eef" providerId="LiveId" clId="{EB8CF485-E7CD-44AB-93D1-5292B8FA132C}" dt="2020-09-27T12:56:36.334" v="200" actId="478"/>
          <ac:picMkLst>
            <pc:docMk/>
            <pc:sldMk cId="2405727265" sldId="258"/>
            <ac:picMk id="4" creationId="{83DF74DB-83D3-416F-849D-EFC2EE726550}"/>
          </ac:picMkLst>
        </pc:picChg>
        <pc:picChg chg="add mod">
          <ac:chgData name="Uday Pratap Singh" userId="e0259e2f514a7eef" providerId="LiveId" clId="{EB8CF485-E7CD-44AB-93D1-5292B8FA132C}" dt="2020-09-27T12:57:05.690" v="207" actId="1076"/>
          <ac:picMkLst>
            <pc:docMk/>
            <pc:sldMk cId="2405727265" sldId="258"/>
            <ac:picMk id="6" creationId="{F8C22FAB-F522-41BC-9CA4-F4EE07193836}"/>
          </ac:picMkLst>
        </pc:picChg>
      </pc:sldChg>
      <pc:sldChg chg="addSp delSp modSp mod">
        <pc:chgData name="Uday Pratap Singh" userId="e0259e2f514a7eef" providerId="LiveId" clId="{EB8CF485-E7CD-44AB-93D1-5292B8FA132C}" dt="2020-09-30T02:50:39.426" v="1537" actId="1076"/>
        <pc:sldMkLst>
          <pc:docMk/>
          <pc:sldMk cId="3945743205" sldId="259"/>
        </pc:sldMkLst>
        <pc:spChg chg="mod">
          <ac:chgData name="Uday Pratap Singh" userId="e0259e2f514a7eef" providerId="LiveId" clId="{EB8CF485-E7CD-44AB-93D1-5292B8FA132C}" dt="2020-09-27T14:04:03.123" v="462" actId="20577"/>
          <ac:spMkLst>
            <pc:docMk/>
            <pc:sldMk cId="3945743205" sldId="259"/>
            <ac:spMk id="2" creationId="{BA987380-62C9-450D-BBDB-696BAFCACBBC}"/>
          </ac:spMkLst>
        </pc:spChg>
        <pc:spChg chg="add del mod">
          <ac:chgData name="Uday Pratap Singh" userId="e0259e2f514a7eef" providerId="LiveId" clId="{EB8CF485-E7CD-44AB-93D1-5292B8FA132C}" dt="2020-09-27T14:05:45.152" v="465" actId="478"/>
          <ac:spMkLst>
            <pc:docMk/>
            <pc:sldMk cId="3945743205" sldId="259"/>
            <ac:spMk id="5" creationId="{6A1620D4-1054-45F6-B327-E1833BD47D9F}"/>
          </ac:spMkLst>
        </pc:spChg>
        <pc:picChg chg="add mod">
          <ac:chgData name="Uday Pratap Singh" userId="e0259e2f514a7eef" providerId="LiveId" clId="{EB8CF485-E7CD-44AB-93D1-5292B8FA132C}" dt="2020-09-30T02:50:39.426" v="1537" actId="1076"/>
          <ac:picMkLst>
            <pc:docMk/>
            <pc:sldMk cId="3945743205" sldId="259"/>
            <ac:picMk id="3" creationId="{DA54D103-AFB9-4822-83F2-90D722EBA1A9}"/>
          </ac:picMkLst>
        </pc:picChg>
        <pc:picChg chg="del">
          <ac:chgData name="Uday Pratap Singh" userId="e0259e2f514a7eef" providerId="LiveId" clId="{EB8CF485-E7CD-44AB-93D1-5292B8FA132C}" dt="2020-09-27T14:05:34.534" v="463" actId="478"/>
          <ac:picMkLst>
            <pc:docMk/>
            <pc:sldMk cId="3945743205" sldId="259"/>
            <ac:picMk id="4" creationId="{AAA203D6-D4C0-420E-B657-C22F827CCB2A}"/>
          </ac:picMkLst>
        </pc:picChg>
        <pc:picChg chg="add del mod">
          <ac:chgData name="Uday Pratap Singh" userId="e0259e2f514a7eef" providerId="LiveId" clId="{EB8CF485-E7CD-44AB-93D1-5292B8FA132C}" dt="2020-09-30T02:50:07.915" v="1532" actId="478"/>
          <ac:picMkLst>
            <pc:docMk/>
            <pc:sldMk cId="3945743205" sldId="259"/>
            <ac:picMk id="6" creationId="{3F7A7ABD-8495-46A4-8D07-4852ED1B6A55}"/>
          </ac:picMkLst>
        </pc:picChg>
      </pc:sldChg>
      <pc:sldChg chg="addSp delSp modSp mod setBg">
        <pc:chgData name="Uday Pratap Singh" userId="e0259e2f514a7eef" providerId="LiveId" clId="{EB8CF485-E7CD-44AB-93D1-5292B8FA132C}" dt="2020-09-27T12:58:10.033" v="213" actId="962"/>
        <pc:sldMkLst>
          <pc:docMk/>
          <pc:sldMk cId="2425552390" sldId="260"/>
        </pc:sldMkLst>
        <pc:spChg chg="mod">
          <ac:chgData name="Uday Pratap Singh" userId="e0259e2f514a7eef" providerId="LiveId" clId="{EB8CF485-E7CD-44AB-93D1-5292B8FA132C}" dt="2020-09-27T12:58:04.439" v="211" actId="26606"/>
          <ac:spMkLst>
            <pc:docMk/>
            <pc:sldMk cId="2425552390" sldId="260"/>
            <ac:spMk id="2" creationId="{B278801F-A5AF-4130-917C-A3A556556B7A}"/>
          </ac:spMkLst>
        </pc:spChg>
        <pc:spChg chg="add del mod">
          <ac:chgData name="Uday Pratap Singh" userId="e0259e2f514a7eef" providerId="LiveId" clId="{EB8CF485-E7CD-44AB-93D1-5292B8FA132C}" dt="2020-09-27T12:57:53.194" v="209" actId="478"/>
          <ac:spMkLst>
            <pc:docMk/>
            <pc:sldMk cId="2425552390" sldId="260"/>
            <ac:spMk id="5" creationId="{E47FC9A1-4883-4888-8B86-4186FC658888}"/>
          </ac:spMkLst>
        </pc:spChg>
        <pc:spChg chg="add">
          <ac:chgData name="Uday Pratap Singh" userId="e0259e2f514a7eef" providerId="LiveId" clId="{EB8CF485-E7CD-44AB-93D1-5292B8FA132C}" dt="2020-09-27T12:58:04.439" v="211" actId="26606"/>
          <ac:spMkLst>
            <pc:docMk/>
            <pc:sldMk cId="2425552390" sldId="260"/>
            <ac:spMk id="11" creationId="{1707FC24-6981-43D9-B525-C7832BA22463}"/>
          </ac:spMkLst>
        </pc:spChg>
        <pc:picChg chg="del">
          <ac:chgData name="Uday Pratap Singh" userId="e0259e2f514a7eef" providerId="LiveId" clId="{EB8CF485-E7CD-44AB-93D1-5292B8FA132C}" dt="2020-09-27T12:57:46.896" v="208" actId="478"/>
          <ac:picMkLst>
            <pc:docMk/>
            <pc:sldMk cId="2425552390" sldId="260"/>
            <ac:picMk id="4" creationId="{56C2223E-799D-424C-B4F7-8BE243DD79FF}"/>
          </ac:picMkLst>
        </pc:picChg>
        <pc:picChg chg="add mod">
          <ac:chgData name="Uday Pratap Singh" userId="e0259e2f514a7eef" providerId="LiveId" clId="{EB8CF485-E7CD-44AB-93D1-5292B8FA132C}" dt="2020-09-27T12:58:10.033" v="213" actId="962"/>
          <ac:picMkLst>
            <pc:docMk/>
            <pc:sldMk cId="2425552390" sldId="260"/>
            <ac:picMk id="6" creationId="{868A9679-4350-4D44-BC41-79AF9838A02B}"/>
          </ac:picMkLst>
        </pc:picChg>
      </pc:sldChg>
      <pc:sldChg chg="addSp delSp modSp mod ord">
        <pc:chgData name="Uday Pratap Singh" userId="e0259e2f514a7eef" providerId="LiveId" clId="{EB8CF485-E7CD-44AB-93D1-5292B8FA132C}" dt="2020-10-03T02:30:11.573" v="3339"/>
        <pc:sldMkLst>
          <pc:docMk/>
          <pc:sldMk cId="2214105344" sldId="261"/>
        </pc:sldMkLst>
        <pc:spChg chg="mod">
          <ac:chgData name="Uday Pratap Singh" userId="e0259e2f514a7eef" providerId="LiveId" clId="{EB8CF485-E7CD-44AB-93D1-5292B8FA132C}" dt="2020-09-27T13:23:19.513" v="260" actId="20577"/>
          <ac:spMkLst>
            <pc:docMk/>
            <pc:sldMk cId="2214105344" sldId="261"/>
            <ac:spMk id="2" creationId="{9212A3E6-2E6E-4022-99DB-228100302C7B}"/>
          </ac:spMkLst>
        </pc:spChg>
        <pc:spChg chg="add del mod">
          <ac:chgData name="Uday Pratap Singh" userId="e0259e2f514a7eef" providerId="LiveId" clId="{EB8CF485-E7CD-44AB-93D1-5292B8FA132C}" dt="2020-09-27T13:22:52.533" v="256"/>
          <ac:spMkLst>
            <pc:docMk/>
            <pc:sldMk cId="2214105344" sldId="261"/>
            <ac:spMk id="4" creationId="{24BCE540-EFEB-4061-86CD-1A51D96EBF06}"/>
          </ac:spMkLst>
        </pc:spChg>
        <pc:spChg chg="add del mod">
          <ac:chgData name="Uday Pratap Singh" userId="e0259e2f514a7eef" providerId="LiveId" clId="{EB8CF485-E7CD-44AB-93D1-5292B8FA132C}" dt="2020-09-27T14:14:36.428" v="501" actId="478"/>
          <ac:spMkLst>
            <pc:docMk/>
            <pc:sldMk cId="2214105344" sldId="261"/>
            <ac:spMk id="7" creationId="{DD6BF0DE-FD38-4949-BEDA-A9458FD66530}"/>
          </ac:spMkLst>
        </pc:spChg>
        <pc:picChg chg="add del mod">
          <ac:chgData name="Uday Pratap Singh" userId="e0259e2f514a7eef" providerId="LiveId" clId="{EB8CF485-E7CD-44AB-93D1-5292B8FA132C}" dt="2020-09-27T14:14:33.598" v="500" actId="478"/>
          <ac:picMkLst>
            <pc:docMk/>
            <pc:sldMk cId="2214105344" sldId="261"/>
            <ac:picMk id="5" creationId="{53C67C46-A0C0-4A7C-9889-C2BC02C692F4}"/>
          </ac:picMkLst>
        </pc:picChg>
        <pc:picChg chg="add mod">
          <ac:chgData name="Uday Pratap Singh" userId="e0259e2f514a7eef" providerId="LiveId" clId="{EB8CF485-E7CD-44AB-93D1-5292B8FA132C}" dt="2020-09-27T14:14:44.395" v="503" actId="1076"/>
          <ac:picMkLst>
            <pc:docMk/>
            <pc:sldMk cId="2214105344" sldId="261"/>
            <ac:picMk id="8" creationId="{30E2370E-CB32-4405-8D96-86979D4B579A}"/>
          </ac:picMkLst>
        </pc:picChg>
        <pc:picChg chg="del">
          <ac:chgData name="Uday Pratap Singh" userId="e0259e2f514a7eef" providerId="LiveId" clId="{EB8CF485-E7CD-44AB-93D1-5292B8FA132C}" dt="2020-09-27T13:22:50.414" v="255" actId="478"/>
          <ac:picMkLst>
            <pc:docMk/>
            <pc:sldMk cId="2214105344" sldId="261"/>
            <ac:picMk id="16" creationId="{C0BE2DBF-128A-482D-8249-90A9B7700DCD}"/>
          </ac:picMkLst>
        </pc:picChg>
      </pc:sldChg>
      <pc:sldChg chg="addSp delSp modSp mod setBg">
        <pc:chgData name="Uday Pratap Singh" userId="e0259e2f514a7eef" providerId="LiveId" clId="{EB8CF485-E7CD-44AB-93D1-5292B8FA132C}" dt="2020-09-30T02:52:00.125" v="1544" actId="1076"/>
        <pc:sldMkLst>
          <pc:docMk/>
          <pc:sldMk cId="2630438259" sldId="262"/>
        </pc:sldMkLst>
        <pc:spChg chg="mod">
          <ac:chgData name="Uday Pratap Singh" userId="e0259e2f514a7eef" providerId="LiveId" clId="{EB8CF485-E7CD-44AB-93D1-5292B8FA132C}" dt="2020-09-27T14:06:45.635" v="472" actId="26606"/>
          <ac:spMkLst>
            <pc:docMk/>
            <pc:sldMk cId="2630438259" sldId="262"/>
            <ac:spMk id="2" creationId="{B278801F-A5AF-4130-917C-A3A556556B7A}"/>
          </ac:spMkLst>
        </pc:spChg>
        <pc:spChg chg="add">
          <ac:chgData name="Uday Pratap Singh" userId="e0259e2f514a7eef" providerId="LiveId" clId="{EB8CF485-E7CD-44AB-93D1-5292B8FA132C}" dt="2020-09-27T14:06:45.635" v="472" actId="26606"/>
          <ac:spMkLst>
            <pc:docMk/>
            <pc:sldMk cId="2630438259" sldId="262"/>
            <ac:spMk id="11" creationId="{1707FC24-6981-43D9-B525-C7832BA22463}"/>
          </ac:spMkLst>
        </pc:spChg>
        <pc:picChg chg="add del mod">
          <ac:chgData name="Uday Pratap Singh" userId="e0259e2f514a7eef" providerId="LiveId" clId="{EB8CF485-E7CD-44AB-93D1-5292B8FA132C}" dt="2020-09-30T02:51:30.242" v="1538" actId="478"/>
          <ac:picMkLst>
            <pc:docMk/>
            <pc:sldMk cId="2630438259" sldId="262"/>
            <ac:picMk id="3" creationId="{35FAC147-D459-48EA-83B8-75B80042B084}"/>
          </ac:picMkLst>
        </pc:picChg>
        <pc:picChg chg="add mod">
          <ac:chgData name="Uday Pratap Singh" userId="e0259e2f514a7eef" providerId="LiveId" clId="{EB8CF485-E7CD-44AB-93D1-5292B8FA132C}" dt="2020-09-30T02:52:00.125" v="1544" actId="1076"/>
          <ac:picMkLst>
            <pc:docMk/>
            <pc:sldMk cId="2630438259" sldId="262"/>
            <ac:picMk id="4" creationId="{4E2F12F5-826D-447B-BFED-398476E1B006}"/>
          </ac:picMkLst>
        </pc:picChg>
        <pc:picChg chg="del mod">
          <ac:chgData name="Uday Pratap Singh" userId="e0259e2f514a7eef" providerId="LiveId" clId="{EB8CF485-E7CD-44AB-93D1-5292B8FA132C}" dt="2020-09-27T14:06:49.300" v="473" actId="478"/>
          <ac:picMkLst>
            <pc:docMk/>
            <pc:sldMk cId="2630438259" sldId="262"/>
            <ac:picMk id="6" creationId="{FDCCB666-A225-46CB-AD0E-318F021562F0}"/>
          </ac:picMkLst>
        </pc:picChg>
      </pc:sldChg>
      <pc:sldChg chg="addSp delSp modSp del mod">
        <pc:chgData name="Uday Pratap Singh" userId="e0259e2f514a7eef" providerId="LiveId" clId="{EB8CF485-E7CD-44AB-93D1-5292B8FA132C}" dt="2020-09-30T02:54:26.254" v="1554" actId="2696"/>
        <pc:sldMkLst>
          <pc:docMk/>
          <pc:sldMk cId="1768172262" sldId="264"/>
        </pc:sldMkLst>
        <pc:spChg chg="mod">
          <ac:chgData name="Uday Pratap Singh" userId="e0259e2f514a7eef" providerId="LiveId" clId="{EB8CF485-E7CD-44AB-93D1-5292B8FA132C}" dt="2020-09-27T14:18:35.846" v="507" actId="20577"/>
          <ac:spMkLst>
            <pc:docMk/>
            <pc:sldMk cId="1768172262" sldId="264"/>
            <ac:spMk id="2" creationId="{9212A3E6-2E6E-4022-99DB-228100302C7B}"/>
          </ac:spMkLst>
        </pc:spChg>
        <pc:picChg chg="add del mod">
          <ac:chgData name="Uday Pratap Singh" userId="e0259e2f514a7eef" providerId="LiveId" clId="{EB8CF485-E7CD-44AB-93D1-5292B8FA132C}" dt="2020-09-27T14:22:11.701" v="508" actId="478"/>
          <ac:picMkLst>
            <pc:docMk/>
            <pc:sldMk cId="1768172262" sldId="264"/>
            <ac:picMk id="3" creationId="{FE8ED8CA-422B-4887-9AEC-D95D581E280D}"/>
          </ac:picMkLst>
        </pc:picChg>
        <pc:picChg chg="add mod">
          <ac:chgData name="Uday Pratap Singh" userId="e0259e2f514a7eef" providerId="LiveId" clId="{EB8CF485-E7CD-44AB-93D1-5292B8FA132C}" dt="2020-09-27T14:22:21.935" v="511" actId="1076"/>
          <ac:picMkLst>
            <pc:docMk/>
            <pc:sldMk cId="1768172262" sldId="264"/>
            <ac:picMk id="4" creationId="{030315F0-2194-4C20-A2F6-FA4FD28AB827}"/>
          </ac:picMkLst>
        </pc:picChg>
        <pc:picChg chg="del">
          <ac:chgData name="Uday Pratap Singh" userId="e0259e2f514a7eef" providerId="LiveId" clId="{EB8CF485-E7CD-44AB-93D1-5292B8FA132C}" dt="2020-09-27T14:18:26.870" v="504" actId="478"/>
          <ac:picMkLst>
            <pc:docMk/>
            <pc:sldMk cId="1768172262" sldId="264"/>
            <ac:picMk id="5" creationId="{4D699F37-9A10-4C70-9E99-63FB97941EA8}"/>
          </ac:picMkLst>
        </pc:picChg>
      </pc:sldChg>
      <pc:sldChg chg="modSp mod">
        <pc:chgData name="Uday Pratap Singh" userId="e0259e2f514a7eef" providerId="LiveId" clId="{EB8CF485-E7CD-44AB-93D1-5292B8FA132C}" dt="2020-09-27T15:13:16.751" v="635" actId="20577"/>
        <pc:sldMkLst>
          <pc:docMk/>
          <pc:sldMk cId="1259022781" sldId="265"/>
        </pc:sldMkLst>
        <pc:spChg chg="mod">
          <ac:chgData name="Uday Pratap Singh" userId="e0259e2f514a7eef" providerId="LiveId" clId="{EB8CF485-E7CD-44AB-93D1-5292B8FA132C}" dt="2020-09-27T15:13:16.751" v="635" actId="20577"/>
          <ac:spMkLst>
            <pc:docMk/>
            <pc:sldMk cId="1259022781" sldId="265"/>
            <ac:spMk id="2" creationId="{04616527-C511-4B83-92DA-2952DD16DF6B}"/>
          </ac:spMkLst>
        </pc:spChg>
      </pc:sldChg>
      <pc:sldChg chg="addSp delSp modSp mod">
        <pc:chgData name="Uday Pratap Singh" userId="e0259e2f514a7eef" providerId="LiveId" clId="{EB8CF485-E7CD-44AB-93D1-5292B8FA132C}" dt="2020-09-27T15:31:02.580" v="722" actId="1076"/>
        <pc:sldMkLst>
          <pc:docMk/>
          <pc:sldMk cId="665396598" sldId="267"/>
        </pc:sldMkLst>
        <pc:picChg chg="add mod">
          <ac:chgData name="Uday Pratap Singh" userId="e0259e2f514a7eef" providerId="LiveId" clId="{EB8CF485-E7CD-44AB-93D1-5292B8FA132C}" dt="2020-09-27T15:30:58.506" v="721" actId="14100"/>
          <ac:picMkLst>
            <pc:docMk/>
            <pc:sldMk cId="665396598" sldId="267"/>
            <ac:picMk id="3" creationId="{B36AE8B3-46B6-459F-88BB-701DA5C6E1B1}"/>
          </ac:picMkLst>
        </pc:picChg>
        <pc:picChg chg="add mod">
          <ac:chgData name="Uday Pratap Singh" userId="e0259e2f514a7eef" providerId="LiveId" clId="{EB8CF485-E7CD-44AB-93D1-5292B8FA132C}" dt="2020-09-27T15:31:02.580" v="722" actId="1076"/>
          <ac:picMkLst>
            <pc:docMk/>
            <pc:sldMk cId="665396598" sldId="267"/>
            <ac:picMk id="4" creationId="{6DA8624F-F3E6-4AEB-A274-2C8B00D7296F}"/>
          </ac:picMkLst>
        </pc:picChg>
        <pc:picChg chg="del">
          <ac:chgData name="Uday Pratap Singh" userId="e0259e2f514a7eef" providerId="LiveId" clId="{EB8CF485-E7CD-44AB-93D1-5292B8FA132C}" dt="2020-09-27T15:14:30.914" v="640" actId="478"/>
          <ac:picMkLst>
            <pc:docMk/>
            <pc:sldMk cId="665396598" sldId="267"/>
            <ac:picMk id="5" creationId="{869C7569-A00A-41A7-991A-21F9A9CA6BEC}"/>
          </ac:picMkLst>
        </pc:picChg>
        <pc:picChg chg="del">
          <ac:chgData name="Uday Pratap Singh" userId="e0259e2f514a7eef" providerId="LiveId" clId="{EB8CF485-E7CD-44AB-93D1-5292B8FA132C}" dt="2020-09-27T15:14:17.746" v="636" actId="478"/>
          <ac:picMkLst>
            <pc:docMk/>
            <pc:sldMk cId="665396598" sldId="267"/>
            <ac:picMk id="6" creationId="{3E058C94-AF94-42A1-B19B-3EF366984846}"/>
          </ac:picMkLst>
        </pc:picChg>
      </pc:sldChg>
      <pc:sldChg chg="addSp delSp modSp mod addCm delCm modCm">
        <pc:chgData name="Uday Pratap Singh" userId="e0259e2f514a7eef" providerId="LiveId" clId="{EB8CF485-E7CD-44AB-93D1-5292B8FA132C}" dt="2020-09-28T03:06:36.385" v="1505" actId="1592"/>
        <pc:sldMkLst>
          <pc:docMk/>
          <pc:sldMk cId="620096994" sldId="268"/>
        </pc:sldMkLst>
        <pc:spChg chg="add del mod">
          <ac:chgData name="Uday Pratap Singh" userId="e0259e2f514a7eef" providerId="LiveId" clId="{EB8CF485-E7CD-44AB-93D1-5292B8FA132C}" dt="2020-09-28T03:00:03.853" v="1497" actId="478"/>
          <ac:spMkLst>
            <pc:docMk/>
            <pc:sldMk cId="620096994" sldId="268"/>
            <ac:spMk id="2" creationId="{F7851E6A-6945-4479-989A-41E577658E1D}"/>
          </ac:spMkLst>
        </pc:spChg>
        <pc:spChg chg="add mod">
          <ac:chgData name="Uday Pratap Singh" userId="e0259e2f514a7eef" providerId="LiveId" clId="{EB8CF485-E7CD-44AB-93D1-5292B8FA132C}" dt="2020-09-27T15:27:29.844" v="681" actId="14100"/>
          <ac:spMkLst>
            <pc:docMk/>
            <pc:sldMk cId="620096994" sldId="268"/>
            <ac:spMk id="7" creationId="{313783E8-88C8-4448-A868-6D01271B026E}"/>
          </ac:spMkLst>
        </pc:spChg>
        <pc:spChg chg="add del mod">
          <ac:chgData name="Uday Pratap Singh" userId="e0259e2f514a7eef" providerId="LiveId" clId="{EB8CF485-E7CD-44AB-93D1-5292B8FA132C}" dt="2020-09-28T03:00:03.853" v="1497" actId="478"/>
          <ac:spMkLst>
            <pc:docMk/>
            <pc:sldMk cId="620096994" sldId="268"/>
            <ac:spMk id="9" creationId="{A11C8407-94B5-4CCD-8B54-C09891C3823F}"/>
          </ac:spMkLst>
        </pc:spChg>
        <pc:spChg chg="add mod">
          <ac:chgData name="Uday Pratap Singh" userId="e0259e2f514a7eef" providerId="LiveId" clId="{EB8CF485-E7CD-44AB-93D1-5292B8FA132C}" dt="2020-09-27T15:27:33.573" v="682" actId="14100"/>
          <ac:spMkLst>
            <pc:docMk/>
            <pc:sldMk cId="620096994" sldId="268"/>
            <ac:spMk id="12" creationId="{D4EE3F32-9099-4587-8393-FC8488450D53}"/>
          </ac:spMkLst>
        </pc:spChg>
        <pc:spChg chg="add mod">
          <ac:chgData name="Uday Pratap Singh" userId="e0259e2f514a7eef" providerId="LiveId" clId="{EB8CF485-E7CD-44AB-93D1-5292B8FA132C}" dt="2020-09-27T15:28:43.542" v="686" actId="14100"/>
          <ac:spMkLst>
            <pc:docMk/>
            <pc:sldMk cId="620096994" sldId="268"/>
            <ac:spMk id="14" creationId="{99545C19-7EE7-442B-9937-3B2F33493A79}"/>
          </ac:spMkLst>
        </pc:spChg>
        <pc:picChg chg="del">
          <ac:chgData name="Uday Pratap Singh" userId="e0259e2f514a7eef" providerId="LiveId" clId="{EB8CF485-E7CD-44AB-93D1-5292B8FA132C}" dt="2020-09-27T15:17:27.590" v="654" actId="478"/>
          <ac:picMkLst>
            <pc:docMk/>
            <pc:sldMk cId="620096994" sldId="268"/>
            <ac:picMk id="3" creationId="{8CA9690E-4D76-40E9-BB07-6A6DB013F295}"/>
          </ac:picMkLst>
        </pc:picChg>
        <pc:picChg chg="add mod">
          <ac:chgData name="Uday Pratap Singh" userId="e0259e2f514a7eef" providerId="LiveId" clId="{EB8CF485-E7CD-44AB-93D1-5292B8FA132C}" dt="2020-09-27T15:23:15.704" v="678" actId="1076"/>
          <ac:picMkLst>
            <pc:docMk/>
            <pc:sldMk cId="620096994" sldId="268"/>
            <ac:picMk id="4" creationId="{303BF764-F8FC-4CB3-BF5F-8287C5CDECD3}"/>
          </ac:picMkLst>
        </pc:picChg>
        <pc:picChg chg="add mod">
          <ac:chgData name="Uday Pratap Singh" userId="e0259e2f514a7eef" providerId="LiveId" clId="{EB8CF485-E7CD-44AB-93D1-5292B8FA132C}" dt="2020-09-27T15:23:34.657" v="680" actId="1076"/>
          <ac:picMkLst>
            <pc:docMk/>
            <pc:sldMk cId="620096994" sldId="268"/>
            <ac:picMk id="5" creationId="{94C2019A-DBD2-43EC-A783-11E126275033}"/>
          </ac:picMkLst>
        </pc:picChg>
        <pc:picChg chg="add mod">
          <ac:chgData name="Uday Pratap Singh" userId="e0259e2f514a7eef" providerId="LiveId" clId="{EB8CF485-E7CD-44AB-93D1-5292B8FA132C}" dt="2020-09-27T15:18:25.938" v="657" actId="14100"/>
          <ac:picMkLst>
            <pc:docMk/>
            <pc:sldMk cId="620096994" sldId="268"/>
            <ac:picMk id="6" creationId="{3A3E159E-8BEC-4A76-8BA6-0389795B4448}"/>
          </ac:picMkLst>
        </pc:picChg>
      </pc:sldChg>
      <pc:sldChg chg="modSp mod">
        <pc:chgData name="Uday Pratap Singh" userId="e0259e2f514a7eef" providerId="LiveId" clId="{EB8CF485-E7CD-44AB-93D1-5292B8FA132C}" dt="2020-09-27T15:29:39.080" v="712" actId="20577"/>
        <pc:sldMkLst>
          <pc:docMk/>
          <pc:sldMk cId="2651398919" sldId="269"/>
        </pc:sldMkLst>
        <pc:spChg chg="mod">
          <ac:chgData name="Uday Pratap Singh" userId="e0259e2f514a7eef" providerId="LiveId" clId="{EB8CF485-E7CD-44AB-93D1-5292B8FA132C}" dt="2020-09-27T15:29:39.080" v="712" actId="20577"/>
          <ac:spMkLst>
            <pc:docMk/>
            <pc:sldMk cId="2651398919" sldId="269"/>
            <ac:spMk id="2" creationId="{04616527-C511-4B83-92DA-2952DD16DF6B}"/>
          </ac:spMkLst>
        </pc:spChg>
      </pc:sldChg>
      <pc:sldChg chg="addSp delSp modSp add del mod">
        <pc:chgData name="Uday Pratap Singh" userId="e0259e2f514a7eef" providerId="LiveId" clId="{EB8CF485-E7CD-44AB-93D1-5292B8FA132C}" dt="2020-10-03T01:45:22.643" v="3258" actId="2696"/>
        <pc:sldMkLst>
          <pc:docMk/>
          <pc:sldMk cId="2395537130" sldId="270"/>
        </pc:sldMkLst>
        <pc:picChg chg="del">
          <ac:chgData name="Uday Pratap Singh" userId="e0259e2f514a7eef" providerId="LiveId" clId="{EB8CF485-E7CD-44AB-93D1-5292B8FA132C}" dt="2020-09-27T15:30:29.611" v="713" actId="478"/>
          <ac:picMkLst>
            <pc:docMk/>
            <pc:sldMk cId="2395537130" sldId="270"/>
            <ac:picMk id="3" creationId="{A1EFE5B2-EE8E-49A9-8FEF-5265EA45EB2B}"/>
          </ac:picMkLst>
        </pc:picChg>
        <pc:picChg chg="del">
          <ac:chgData name="Uday Pratap Singh" userId="e0259e2f514a7eef" providerId="LiveId" clId="{EB8CF485-E7CD-44AB-93D1-5292B8FA132C}" dt="2020-09-27T15:30:30.481" v="714" actId="478"/>
          <ac:picMkLst>
            <pc:docMk/>
            <pc:sldMk cId="2395537130" sldId="270"/>
            <ac:picMk id="4" creationId="{1FD732A3-59AB-469E-BE73-1DC1B4015128}"/>
          </ac:picMkLst>
        </pc:picChg>
        <pc:picChg chg="add mod">
          <ac:chgData name="Uday Pratap Singh" userId="e0259e2f514a7eef" providerId="LiveId" clId="{EB8CF485-E7CD-44AB-93D1-5292B8FA132C}" dt="2020-09-27T15:30:47.036" v="719" actId="14100"/>
          <ac:picMkLst>
            <pc:docMk/>
            <pc:sldMk cId="2395537130" sldId="270"/>
            <ac:picMk id="5" creationId="{A51D9AD3-4FE6-411F-A269-80BBBAFDDA8A}"/>
          </ac:picMkLst>
        </pc:picChg>
        <pc:picChg chg="add mod">
          <ac:chgData name="Uday Pratap Singh" userId="e0259e2f514a7eef" providerId="LiveId" clId="{EB8CF485-E7CD-44AB-93D1-5292B8FA132C}" dt="2020-09-27T15:31:37.439" v="725" actId="14100"/>
          <ac:picMkLst>
            <pc:docMk/>
            <pc:sldMk cId="2395537130" sldId="270"/>
            <ac:picMk id="6" creationId="{B95FEB2D-96E1-4070-9F36-CD96D0C91D71}"/>
          </ac:picMkLst>
        </pc:picChg>
      </pc:sldChg>
      <pc:sldChg chg="del">
        <pc:chgData name="Uday Pratap Singh" userId="e0259e2f514a7eef" providerId="LiveId" clId="{EB8CF485-E7CD-44AB-93D1-5292B8FA132C}" dt="2020-09-27T15:32:01.624" v="726" actId="47"/>
        <pc:sldMkLst>
          <pc:docMk/>
          <pc:sldMk cId="3536980663" sldId="271"/>
        </pc:sldMkLst>
      </pc:sldChg>
      <pc:sldChg chg="modSp mod">
        <pc:chgData name="Uday Pratap Singh" userId="e0259e2f514a7eef" providerId="LiveId" clId="{EB8CF485-E7CD-44AB-93D1-5292B8FA132C}" dt="2020-09-27T15:36:17.564" v="772" actId="20577"/>
        <pc:sldMkLst>
          <pc:docMk/>
          <pc:sldMk cId="1558767593" sldId="272"/>
        </pc:sldMkLst>
        <pc:spChg chg="mod">
          <ac:chgData name="Uday Pratap Singh" userId="e0259e2f514a7eef" providerId="LiveId" clId="{EB8CF485-E7CD-44AB-93D1-5292B8FA132C}" dt="2020-09-27T15:36:17.564" v="772" actId="20577"/>
          <ac:spMkLst>
            <pc:docMk/>
            <pc:sldMk cId="1558767593" sldId="272"/>
            <ac:spMk id="2" creationId="{04616527-C511-4B83-92DA-2952DD16DF6B}"/>
          </ac:spMkLst>
        </pc:spChg>
      </pc:sldChg>
      <pc:sldChg chg="addSp delSp modSp del mod">
        <pc:chgData name="Uday Pratap Singh" userId="e0259e2f514a7eef" providerId="LiveId" clId="{EB8CF485-E7CD-44AB-93D1-5292B8FA132C}" dt="2020-10-03T01:45:51.187" v="3259" actId="2696"/>
        <pc:sldMkLst>
          <pc:docMk/>
          <pc:sldMk cId="2407482145" sldId="273"/>
        </pc:sldMkLst>
        <pc:picChg chg="add del mod">
          <ac:chgData name="Uday Pratap Singh" userId="e0259e2f514a7eef" providerId="LiveId" clId="{EB8CF485-E7CD-44AB-93D1-5292B8FA132C}" dt="2020-10-03T01:37:03.425" v="3181" actId="478"/>
          <ac:picMkLst>
            <pc:docMk/>
            <pc:sldMk cId="2407482145" sldId="273"/>
            <ac:picMk id="3" creationId="{1638F06E-A061-4AC2-992A-A039B4224AC4}"/>
          </ac:picMkLst>
        </pc:picChg>
        <pc:picChg chg="add del mod">
          <ac:chgData name="Uday Pratap Singh" userId="e0259e2f514a7eef" providerId="LiveId" clId="{EB8CF485-E7CD-44AB-93D1-5292B8FA132C}" dt="2020-10-03T01:37:04.935" v="3182" actId="478"/>
          <ac:picMkLst>
            <pc:docMk/>
            <pc:sldMk cId="2407482145" sldId="273"/>
            <ac:picMk id="4" creationId="{A6FBE94C-CA8A-4BF2-9741-2E81092A3068}"/>
          </ac:picMkLst>
        </pc:picChg>
        <pc:picChg chg="add del mod">
          <ac:chgData name="Uday Pratap Singh" userId="e0259e2f514a7eef" providerId="LiveId" clId="{EB8CF485-E7CD-44AB-93D1-5292B8FA132C}" dt="2020-10-03T01:44:37.151" v="3250" actId="478"/>
          <ac:picMkLst>
            <pc:docMk/>
            <pc:sldMk cId="2407482145" sldId="273"/>
            <ac:picMk id="5" creationId="{E3F2D4E1-D112-473A-AF9C-8F4498EE18DB}"/>
          </ac:picMkLst>
        </pc:picChg>
        <pc:picChg chg="del">
          <ac:chgData name="Uday Pratap Singh" userId="e0259e2f514a7eef" providerId="LiveId" clId="{EB8CF485-E7CD-44AB-93D1-5292B8FA132C}" dt="2020-09-27T15:36:22.220" v="773" actId="478"/>
          <ac:picMkLst>
            <pc:docMk/>
            <pc:sldMk cId="2407482145" sldId="273"/>
            <ac:picMk id="5" creationId="{F0F30C72-D76F-442D-9682-2782F551FB17}"/>
          </ac:picMkLst>
        </pc:picChg>
        <pc:picChg chg="add del mod">
          <ac:chgData name="Uday Pratap Singh" userId="e0259e2f514a7eef" providerId="LiveId" clId="{EB8CF485-E7CD-44AB-93D1-5292B8FA132C}" dt="2020-10-03T01:44:37.536" v="3251" actId="478"/>
          <ac:picMkLst>
            <pc:docMk/>
            <pc:sldMk cId="2407482145" sldId="273"/>
            <ac:picMk id="6" creationId="{A491689B-464B-4776-941D-6FE94F1ECFA8}"/>
          </ac:picMkLst>
        </pc:picChg>
        <pc:picChg chg="del">
          <ac:chgData name="Uday Pratap Singh" userId="e0259e2f514a7eef" providerId="LiveId" clId="{EB8CF485-E7CD-44AB-93D1-5292B8FA132C}" dt="2020-09-27T15:36:22.809" v="774" actId="478"/>
          <ac:picMkLst>
            <pc:docMk/>
            <pc:sldMk cId="2407482145" sldId="273"/>
            <ac:picMk id="6" creationId="{E928979D-FC0B-4AFF-941A-2DFF904BBB26}"/>
          </ac:picMkLst>
        </pc:picChg>
        <pc:picChg chg="add del mod">
          <ac:chgData name="Uday Pratap Singh" userId="e0259e2f514a7eef" providerId="LiveId" clId="{EB8CF485-E7CD-44AB-93D1-5292B8FA132C}" dt="2020-10-03T01:44:36.704" v="3249"/>
          <ac:picMkLst>
            <pc:docMk/>
            <pc:sldMk cId="2407482145" sldId="273"/>
            <ac:picMk id="7" creationId="{C8A25420-F546-4283-804D-10CBEA79FD28}"/>
          </ac:picMkLst>
        </pc:picChg>
        <pc:picChg chg="add del mod">
          <ac:chgData name="Uday Pratap Singh" userId="e0259e2f514a7eef" providerId="LiveId" clId="{EB8CF485-E7CD-44AB-93D1-5292B8FA132C}" dt="2020-10-03T01:44:25.889" v="3245"/>
          <ac:picMkLst>
            <pc:docMk/>
            <pc:sldMk cId="2407482145" sldId="273"/>
            <ac:picMk id="9" creationId="{307FCE17-4F56-46C9-95C8-1025206D639D}"/>
          </ac:picMkLst>
        </pc:picChg>
      </pc:sldChg>
      <pc:sldChg chg="del">
        <pc:chgData name="Uday Pratap Singh" userId="e0259e2f514a7eef" providerId="LiveId" clId="{EB8CF485-E7CD-44AB-93D1-5292B8FA132C}" dt="2020-09-27T16:05:42.004" v="782" actId="47"/>
        <pc:sldMkLst>
          <pc:docMk/>
          <pc:sldMk cId="1553131576" sldId="274"/>
        </pc:sldMkLst>
      </pc:sldChg>
      <pc:sldChg chg="modSp mod">
        <pc:chgData name="Uday Pratap Singh" userId="e0259e2f514a7eef" providerId="LiveId" clId="{EB8CF485-E7CD-44AB-93D1-5292B8FA132C}" dt="2020-09-27T17:17:28.478" v="810"/>
        <pc:sldMkLst>
          <pc:docMk/>
          <pc:sldMk cId="3467607688" sldId="275"/>
        </pc:sldMkLst>
        <pc:spChg chg="mod">
          <ac:chgData name="Uday Pratap Singh" userId="e0259e2f514a7eef" providerId="LiveId" clId="{EB8CF485-E7CD-44AB-93D1-5292B8FA132C}" dt="2020-09-27T17:17:28.478" v="810"/>
          <ac:spMkLst>
            <pc:docMk/>
            <pc:sldMk cId="3467607688" sldId="275"/>
            <ac:spMk id="2" creationId="{04616527-C511-4B83-92DA-2952DD16DF6B}"/>
          </ac:spMkLst>
        </pc:spChg>
      </pc:sldChg>
      <pc:sldChg chg="addSp delSp modSp del mod">
        <pc:chgData name="Uday Pratap Singh" userId="e0259e2f514a7eef" providerId="LiveId" clId="{EB8CF485-E7CD-44AB-93D1-5292B8FA132C}" dt="2020-10-03T01:45:59.520" v="3261" actId="2696"/>
        <pc:sldMkLst>
          <pc:docMk/>
          <pc:sldMk cId="1294246796" sldId="276"/>
        </pc:sldMkLst>
        <pc:picChg chg="del">
          <ac:chgData name="Uday Pratap Singh" userId="e0259e2f514a7eef" providerId="LiveId" clId="{EB8CF485-E7CD-44AB-93D1-5292B8FA132C}" dt="2020-09-27T17:17:35.053" v="812" actId="478"/>
          <ac:picMkLst>
            <pc:docMk/>
            <pc:sldMk cId="1294246796" sldId="276"/>
            <ac:picMk id="3" creationId="{26964388-CA8A-4A56-ADBB-F5D7A7B9AFAD}"/>
          </ac:picMkLst>
        </pc:picChg>
        <pc:picChg chg="del">
          <ac:chgData name="Uday Pratap Singh" userId="e0259e2f514a7eef" providerId="LiveId" clId="{EB8CF485-E7CD-44AB-93D1-5292B8FA132C}" dt="2020-09-27T17:17:34.346" v="811" actId="478"/>
          <ac:picMkLst>
            <pc:docMk/>
            <pc:sldMk cId="1294246796" sldId="276"/>
            <ac:picMk id="4" creationId="{B2D0ADD4-F350-4D3B-A0EA-3F6C8001ACFC}"/>
          </ac:picMkLst>
        </pc:picChg>
        <pc:picChg chg="add mod">
          <ac:chgData name="Uday Pratap Singh" userId="e0259e2f514a7eef" providerId="LiveId" clId="{EB8CF485-E7CD-44AB-93D1-5292B8FA132C}" dt="2020-09-27T17:18:04.815" v="815" actId="14100"/>
          <ac:picMkLst>
            <pc:docMk/>
            <pc:sldMk cId="1294246796" sldId="276"/>
            <ac:picMk id="5" creationId="{4C2F22FB-8D96-4C27-AD15-91D5C2ECF9ED}"/>
          </ac:picMkLst>
        </pc:picChg>
        <pc:picChg chg="add mod">
          <ac:chgData name="Uday Pratap Singh" userId="e0259e2f514a7eef" providerId="LiveId" clId="{EB8CF485-E7CD-44AB-93D1-5292B8FA132C}" dt="2020-09-27T17:18:25.869" v="818" actId="14100"/>
          <ac:picMkLst>
            <pc:docMk/>
            <pc:sldMk cId="1294246796" sldId="276"/>
            <ac:picMk id="6" creationId="{33A87379-3B21-4AB3-AB30-35BE1C7ADE4C}"/>
          </ac:picMkLst>
        </pc:picChg>
      </pc:sldChg>
      <pc:sldChg chg="del">
        <pc:chgData name="Uday Pratap Singh" userId="e0259e2f514a7eef" providerId="LiveId" clId="{EB8CF485-E7CD-44AB-93D1-5292B8FA132C}" dt="2020-09-27T17:18:44.006" v="819" actId="2696"/>
        <pc:sldMkLst>
          <pc:docMk/>
          <pc:sldMk cId="3417515791" sldId="277"/>
        </pc:sldMkLst>
      </pc:sldChg>
      <pc:sldChg chg="addSp delSp modSp del mod ord">
        <pc:chgData name="Uday Pratap Singh" userId="e0259e2f514a7eef" providerId="LiveId" clId="{EB8CF485-E7CD-44AB-93D1-5292B8FA132C}" dt="2020-10-03T01:28:30.545" v="3091" actId="2696"/>
        <pc:sldMkLst>
          <pc:docMk/>
          <pc:sldMk cId="4106479739" sldId="278"/>
        </pc:sldMkLst>
        <pc:spChg chg="mod">
          <ac:chgData name="Uday Pratap Singh" userId="e0259e2f514a7eef" providerId="LiveId" clId="{EB8CF485-E7CD-44AB-93D1-5292B8FA132C}" dt="2020-09-27T13:48:10.193" v="344" actId="20577"/>
          <ac:spMkLst>
            <pc:docMk/>
            <pc:sldMk cId="4106479739" sldId="278"/>
            <ac:spMk id="2" creationId="{F7851E6A-6945-4479-989A-41E577658E1D}"/>
          </ac:spMkLst>
        </pc:spChg>
        <pc:spChg chg="add del">
          <ac:chgData name="Uday Pratap Singh" userId="e0259e2f514a7eef" providerId="LiveId" clId="{EB8CF485-E7CD-44AB-93D1-5292B8FA132C}" dt="2020-09-27T13:17:36.559" v="236" actId="26606"/>
          <ac:spMkLst>
            <pc:docMk/>
            <pc:sldMk cId="4106479739" sldId="278"/>
            <ac:spMk id="8" creationId="{3F24A09B-713F-43FC-AB6E-B88083968522}"/>
          </ac:spMkLst>
        </pc:spChg>
        <pc:spChg chg="add">
          <ac:chgData name="Uday Pratap Singh" userId="e0259e2f514a7eef" providerId="LiveId" clId="{EB8CF485-E7CD-44AB-93D1-5292B8FA132C}" dt="2020-09-27T13:17:36.559" v="236" actId="26606"/>
          <ac:spMkLst>
            <pc:docMk/>
            <pc:sldMk cId="4106479739" sldId="278"/>
            <ac:spMk id="12" creationId="{3B47FC9C-2ED3-4100-A4EF-E8CDFEE106C9}"/>
          </ac:spMkLst>
        </pc:spChg>
        <pc:spChg chg="add del">
          <ac:chgData name="Uday Pratap Singh" userId="e0259e2f514a7eef" providerId="LiveId" clId="{EB8CF485-E7CD-44AB-93D1-5292B8FA132C}" dt="2020-09-27T13:17:00.802" v="227" actId="26606"/>
          <ac:spMkLst>
            <pc:docMk/>
            <pc:sldMk cId="4106479739" sldId="278"/>
            <ac:spMk id="15" creationId="{AF1E5E62-9EB9-408E-AE53-A04A4C8110DE}"/>
          </ac:spMkLst>
        </pc:spChg>
        <pc:spChg chg="add del">
          <ac:chgData name="Uday Pratap Singh" userId="e0259e2f514a7eef" providerId="LiveId" clId="{EB8CF485-E7CD-44AB-93D1-5292B8FA132C}" dt="2020-09-27T13:17:00.802" v="227" actId="26606"/>
          <ac:spMkLst>
            <pc:docMk/>
            <pc:sldMk cId="4106479739" sldId="278"/>
            <ac:spMk id="17" creationId="{9C5704B2-7C5B-4738-AF0D-4A2756A69FA1}"/>
          </ac:spMkLst>
        </pc:spChg>
        <pc:spChg chg="add del">
          <ac:chgData name="Uday Pratap Singh" userId="e0259e2f514a7eef" providerId="LiveId" clId="{EB8CF485-E7CD-44AB-93D1-5292B8FA132C}" dt="2020-09-27T13:17:00.802" v="227" actId="26606"/>
          <ac:spMkLst>
            <pc:docMk/>
            <pc:sldMk cId="4106479739" sldId="278"/>
            <ac:spMk id="19" creationId="{DFB36DC4-A410-4DF1-8453-1D85743F5E07}"/>
          </ac:spMkLst>
        </pc:spChg>
        <pc:spChg chg="add del">
          <ac:chgData name="Uday Pratap Singh" userId="e0259e2f514a7eef" providerId="LiveId" clId="{EB8CF485-E7CD-44AB-93D1-5292B8FA132C}" dt="2020-09-27T13:17:14.577" v="235" actId="26606"/>
          <ac:spMkLst>
            <pc:docMk/>
            <pc:sldMk cId="4106479739" sldId="278"/>
            <ac:spMk id="21" creationId="{86295E7F-EA66-480B-B001-C8BE7CD61903}"/>
          </ac:spMkLst>
        </pc:spChg>
        <pc:picChg chg="add del mod">
          <ac:chgData name="Uday Pratap Singh" userId="e0259e2f514a7eef" providerId="LiveId" clId="{EB8CF485-E7CD-44AB-93D1-5292B8FA132C}" dt="2020-09-27T13:16:27.487" v="221" actId="478"/>
          <ac:picMkLst>
            <pc:docMk/>
            <pc:sldMk cId="4106479739" sldId="278"/>
            <ac:picMk id="3" creationId="{FAE56295-82DD-4CF6-8169-48CC956A64F4}"/>
          </ac:picMkLst>
        </pc:picChg>
        <pc:picChg chg="add del mod">
          <ac:chgData name="Uday Pratap Singh" userId="e0259e2f514a7eef" providerId="LiveId" clId="{EB8CF485-E7CD-44AB-93D1-5292B8FA132C}" dt="2020-09-27T13:20:05.089" v="243" actId="478"/>
          <ac:picMkLst>
            <pc:docMk/>
            <pc:sldMk cId="4106479739" sldId="278"/>
            <ac:picMk id="4" creationId="{7502BBC2-FE11-4043-B118-0CA96BF3D90C}"/>
          </ac:picMkLst>
        </pc:picChg>
        <pc:picChg chg="del">
          <ac:chgData name="Uday Pratap Singh" userId="e0259e2f514a7eef" providerId="LiveId" clId="{EB8CF485-E7CD-44AB-93D1-5292B8FA132C}" dt="2020-09-10T21:41:40.581" v="54" actId="478"/>
          <ac:picMkLst>
            <pc:docMk/>
            <pc:sldMk cId="4106479739" sldId="278"/>
            <ac:picMk id="5" creationId="{869C7569-A00A-41A7-991A-21F9A9CA6BEC}"/>
          </ac:picMkLst>
        </pc:picChg>
        <pc:picChg chg="add mod">
          <ac:chgData name="Uday Pratap Singh" userId="e0259e2f514a7eef" providerId="LiveId" clId="{EB8CF485-E7CD-44AB-93D1-5292B8FA132C}" dt="2020-09-27T13:20:52.875" v="254" actId="14100"/>
          <ac:picMkLst>
            <pc:docMk/>
            <pc:sldMk cId="4106479739" sldId="278"/>
            <ac:picMk id="5" creationId="{FC1FE349-A82A-45EE-81B7-222C037CF0F5}"/>
          </ac:picMkLst>
        </pc:picChg>
        <pc:picChg chg="add mod">
          <ac:chgData name="Uday Pratap Singh" userId="e0259e2f514a7eef" providerId="LiveId" clId="{EB8CF485-E7CD-44AB-93D1-5292B8FA132C}" dt="2020-10-03T01:25:31.874" v="3069" actId="1076"/>
          <ac:picMkLst>
            <pc:docMk/>
            <pc:sldMk cId="4106479739" sldId="278"/>
            <ac:picMk id="6" creationId="{09FEE43D-4B63-4D0F-9F68-C28AE421B319}"/>
          </ac:picMkLst>
        </pc:picChg>
        <pc:picChg chg="del">
          <ac:chgData name="Uday Pratap Singh" userId="e0259e2f514a7eef" providerId="LiveId" clId="{EB8CF485-E7CD-44AB-93D1-5292B8FA132C}" dt="2020-09-10T21:41:39.632" v="53" actId="478"/>
          <ac:picMkLst>
            <pc:docMk/>
            <pc:sldMk cId="4106479739" sldId="278"/>
            <ac:picMk id="6" creationId="{3E058C94-AF94-42A1-B19B-3EF366984846}"/>
          </ac:picMkLst>
        </pc:picChg>
        <pc:cxnChg chg="add del">
          <ac:chgData name="Uday Pratap Singh" userId="e0259e2f514a7eef" providerId="LiveId" clId="{EB8CF485-E7CD-44AB-93D1-5292B8FA132C}" dt="2020-09-27T13:17:36.559" v="236" actId="26606"/>
          <ac:cxnSpMkLst>
            <pc:docMk/>
            <pc:sldMk cId="4106479739" sldId="278"/>
            <ac:cxnSpMk id="10" creationId="{0B91AB35-C3B4-4B70-B3DD-13D63B7DA23D}"/>
          </ac:cxnSpMkLst>
        </pc:cxnChg>
        <pc:cxnChg chg="add del">
          <ac:chgData name="Uday Pratap Singh" userId="e0259e2f514a7eef" providerId="LiveId" clId="{EB8CF485-E7CD-44AB-93D1-5292B8FA132C}" dt="2020-09-27T13:17:14.577" v="235" actId="26606"/>
          <ac:cxnSpMkLst>
            <pc:docMk/>
            <pc:sldMk cId="4106479739" sldId="278"/>
            <ac:cxnSpMk id="22" creationId="{E126E481-B945-4179-BD79-05E96E9B29E1}"/>
          </ac:cxnSpMkLst>
        </pc:cxnChg>
      </pc:sldChg>
      <pc:sldChg chg="addSp delSp modSp add del mod">
        <pc:chgData name="Uday Pratap Singh" userId="e0259e2f514a7eef" providerId="LiveId" clId="{EB8CF485-E7CD-44AB-93D1-5292B8FA132C}" dt="2020-09-27T14:08:45.296" v="487" actId="47"/>
        <pc:sldMkLst>
          <pc:docMk/>
          <pc:sldMk cId="1959880325" sldId="279"/>
        </pc:sldMkLst>
        <pc:spChg chg="mod">
          <ac:chgData name="Uday Pratap Singh" userId="e0259e2f514a7eef" providerId="LiveId" clId="{EB8CF485-E7CD-44AB-93D1-5292B8FA132C}" dt="2020-09-10T21:43:30.744" v="110" actId="20577"/>
          <ac:spMkLst>
            <pc:docMk/>
            <pc:sldMk cId="1959880325" sldId="279"/>
            <ac:spMk id="2" creationId="{F7851E6A-6945-4479-989A-41E577658E1D}"/>
          </ac:spMkLst>
        </pc:spChg>
        <pc:picChg chg="del">
          <ac:chgData name="Uday Pratap Singh" userId="e0259e2f514a7eef" providerId="LiveId" clId="{EB8CF485-E7CD-44AB-93D1-5292B8FA132C}" dt="2020-09-10T21:44:38.372" v="111" actId="478"/>
          <ac:picMkLst>
            <pc:docMk/>
            <pc:sldMk cId="1959880325" sldId="279"/>
            <ac:picMk id="3" creationId="{FAE56295-82DD-4CF6-8169-48CC956A64F4}"/>
          </ac:picMkLst>
        </pc:picChg>
        <pc:picChg chg="add mod">
          <ac:chgData name="Uday Pratap Singh" userId="e0259e2f514a7eef" providerId="LiveId" clId="{EB8CF485-E7CD-44AB-93D1-5292B8FA132C}" dt="2020-09-10T21:44:59.654" v="114" actId="14100"/>
          <ac:picMkLst>
            <pc:docMk/>
            <pc:sldMk cId="1959880325" sldId="279"/>
            <ac:picMk id="4" creationId="{DE135BFC-4A67-4AAB-89F0-003A366A4CF3}"/>
          </ac:picMkLst>
        </pc:picChg>
      </pc:sldChg>
      <pc:sldChg chg="new del">
        <pc:chgData name="Uday Pratap Singh" userId="e0259e2f514a7eef" providerId="LiveId" clId="{EB8CF485-E7CD-44AB-93D1-5292B8FA132C}" dt="2020-09-27T12:36:29.175" v="117" actId="2696"/>
        <pc:sldMkLst>
          <pc:docMk/>
          <pc:sldMk cId="2131960833" sldId="280"/>
        </pc:sldMkLst>
      </pc:sldChg>
      <pc:sldChg chg="modSp add mod ord addCm modCm modNotesTx">
        <pc:chgData name="Uday Pratap Singh" userId="e0259e2f514a7eef" providerId="LiveId" clId="{EB8CF485-E7CD-44AB-93D1-5292B8FA132C}" dt="2020-10-03T13:44:24.540" v="3781" actId="20577"/>
        <pc:sldMkLst>
          <pc:docMk/>
          <pc:sldMk cId="3393012948" sldId="281"/>
        </pc:sldMkLst>
        <pc:spChg chg="mod">
          <ac:chgData name="Uday Pratap Singh" userId="e0259e2f514a7eef" providerId="LiveId" clId="{EB8CF485-E7CD-44AB-93D1-5292B8FA132C}" dt="2020-09-27T12:43:57.330" v="165" actId="20577"/>
          <ac:spMkLst>
            <pc:docMk/>
            <pc:sldMk cId="3393012948" sldId="281"/>
            <ac:spMk id="2" creationId="{046D24CD-423C-49FA-B42D-1E1E76550102}"/>
          </ac:spMkLst>
        </pc:spChg>
        <pc:spChg chg="mod">
          <ac:chgData name="Uday Pratap Singh" userId="e0259e2f514a7eef" providerId="LiveId" clId="{EB8CF485-E7CD-44AB-93D1-5292B8FA132C}" dt="2020-10-03T13:44:24.540" v="3781" actId="20577"/>
          <ac:spMkLst>
            <pc:docMk/>
            <pc:sldMk cId="3393012948" sldId="281"/>
            <ac:spMk id="3" creationId="{4476D361-537B-4EB0-B397-7D53306775D4}"/>
          </ac:spMkLst>
        </pc:spChg>
      </pc:sldChg>
      <pc:sldChg chg="addSp delSp modSp add mod setBg addCm modCm">
        <pc:chgData name="Uday Pratap Singh" userId="e0259e2f514a7eef" providerId="LiveId" clId="{EB8CF485-E7CD-44AB-93D1-5292B8FA132C}" dt="2020-09-30T02:48:04.585" v="1531" actId="478"/>
        <pc:sldMkLst>
          <pc:docMk/>
          <pc:sldMk cId="1559318578" sldId="282"/>
        </pc:sldMkLst>
        <pc:spChg chg="mod">
          <ac:chgData name="Uday Pratap Singh" userId="e0259e2f514a7eef" providerId="LiveId" clId="{EB8CF485-E7CD-44AB-93D1-5292B8FA132C}" dt="2020-09-27T13:47:49.472" v="330" actId="20577"/>
          <ac:spMkLst>
            <pc:docMk/>
            <pc:sldMk cId="1559318578" sldId="282"/>
            <ac:spMk id="2" creationId="{9212A3E6-2E6E-4022-99DB-228100302C7B}"/>
          </ac:spMkLst>
        </pc:spChg>
        <pc:spChg chg="add del mod">
          <ac:chgData name="Uday Pratap Singh" userId="e0259e2f514a7eef" providerId="LiveId" clId="{EB8CF485-E7CD-44AB-93D1-5292B8FA132C}" dt="2020-09-27T13:30:15.877" v="276" actId="478"/>
          <ac:spMkLst>
            <pc:docMk/>
            <pc:sldMk cId="1559318578" sldId="282"/>
            <ac:spMk id="4" creationId="{A606C6E4-EFEE-44D1-85E6-224B841AD8E1}"/>
          </ac:spMkLst>
        </pc:spChg>
        <pc:spChg chg="add del mod ord">
          <ac:chgData name="Uday Pratap Singh" userId="e0259e2f514a7eef" providerId="LiveId" clId="{EB8CF485-E7CD-44AB-93D1-5292B8FA132C}" dt="2020-09-27T13:50:16.997" v="365" actId="478"/>
          <ac:spMkLst>
            <pc:docMk/>
            <pc:sldMk cId="1559318578" sldId="282"/>
            <ac:spMk id="11" creationId="{A5A4EDA7-9D6E-403F-9ED3-6B5337250F70}"/>
          </ac:spMkLst>
        </pc:spChg>
        <pc:spChg chg="del">
          <ac:chgData name="Uday Pratap Singh" userId="e0259e2f514a7eef" providerId="LiveId" clId="{EB8CF485-E7CD-44AB-93D1-5292B8FA132C}" dt="2020-09-27T13:30:09.889" v="274" actId="26606"/>
          <ac:spMkLst>
            <pc:docMk/>
            <pc:sldMk cId="1559318578" sldId="282"/>
            <ac:spMk id="12" creationId="{16C5FA50-8D52-4617-AF91-5C7B1C8352F1}"/>
          </ac:spMkLst>
        </pc:spChg>
        <pc:spChg chg="del">
          <ac:chgData name="Uday Pratap Singh" userId="e0259e2f514a7eef" providerId="LiveId" clId="{EB8CF485-E7CD-44AB-93D1-5292B8FA132C}" dt="2020-09-27T13:30:09.889" v="274" actId="26606"/>
          <ac:spMkLst>
            <pc:docMk/>
            <pc:sldMk cId="1559318578" sldId="282"/>
            <ac:spMk id="14" creationId="{E223798C-12AD-4B0C-A50C-D676347D67CF}"/>
          </ac:spMkLst>
        </pc:spChg>
        <pc:spChg chg="add del mod">
          <ac:chgData name="Uday Pratap Singh" userId="e0259e2f514a7eef" providerId="LiveId" clId="{EB8CF485-E7CD-44AB-93D1-5292B8FA132C}" dt="2020-09-30T02:47:56.809" v="1525" actId="478"/>
          <ac:spMkLst>
            <pc:docMk/>
            <pc:sldMk cId="1559318578" sldId="282"/>
            <ac:spMk id="16" creationId="{EB4A2135-7D6D-4B34-A88A-2F6676580117}"/>
          </ac:spMkLst>
        </pc:spChg>
        <pc:spChg chg="add del mod">
          <ac:chgData name="Uday Pratap Singh" userId="e0259e2f514a7eef" providerId="LiveId" clId="{EB8CF485-E7CD-44AB-93D1-5292B8FA132C}" dt="2020-09-30T02:48:04.585" v="1531" actId="478"/>
          <ac:spMkLst>
            <pc:docMk/>
            <pc:sldMk cId="1559318578" sldId="282"/>
            <ac:spMk id="17" creationId="{7F9E2D62-0FC1-4D84-9A63-1BAD44166311}"/>
          </ac:spMkLst>
        </pc:spChg>
        <pc:spChg chg="add del mod">
          <ac:chgData name="Uday Pratap Singh" userId="e0259e2f514a7eef" providerId="LiveId" clId="{EB8CF485-E7CD-44AB-93D1-5292B8FA132C}" dt="2020-09-30T02:48:03.431" v="1530" actId="478"/>
          <ac:spMkLst>
            <pc:docMk/>
            <pc:sldMk cId="1559318578" sldId="282"/>
            <ac:spMk id="18" creationId="{C89D2F1D-103C-43FA-B446-0FFB98D9DE36}"/>
          </ac:spMkLst>
        </pc:spChg>
        <pc:spChg chg="add">
          <ac:chgData name="Uday Pratap Singh" userId="e0259e2f514a7eef" providerId="LiveId" clId="{EB8CF485-E7CD-44AB-93D1-5292B8FA132C}" dt="2020-09-27T13:30:09.889" v="274" actId="26606"/>
          <ac:spMkLst>
            <pc:docMk/>
            <pc:sldMk cId="1559318578" sldId="282"/>
            <ac:spMk id="19" creationId="{488333BA-AE6E-427A-9B16-A39C8073F4EB}"/>
          </ac:spMkLst>
        </pc:spChg>
        <pc:spChg chg="add">
          <ac:chgData name="Uday Pratap Singh" userId="e0259e2f514a7eef" providerId="LiveId" clId="{EB8CF485-E7CD-44AB-93D1-5292B8FA132C}" dt="2020-09-27T13:30:09.889" v="274" actId="26606"/>
          <ac:spMkLst>
            <pc:docMk/>
            <pc:sldMk cId="1559318578" sldId="282"/>
            <ac:spMk id="21" creationId="{F98ED85F-DCEE-4B50-802E-71A6E3E12B04}"/>
          </ac:spMkLst>
        </pc:spChg>
        <pc:spChg chg="add del mod">
          <ac:chgData name="Uday Pratap Singh" userId="e0259e2f514a7eef" providerId="LiveId" clId="{EB8CF485-E7CD-44AB-93D1-5292B8FA132C}" dt="2020-09-30T02:47:55.542" v="1524" actId="478"/>
          <ac:spMkLst>
            <pc:docMk/>
            <pc:sldMk cId="1559318578" sldId="282"/>
            <ac:spMk id="23" creationId="{F00303F5-EE55-4089-8D26-2F311D48E1B6}"/>
          </ac:spMkLst>
        </pc:spChg>
        <pc:spChg chg="add del mod">
          <ac:chgData name="Uday Pratap Singh" userId="e0259e2f514a7eef" providerId="LiveId" clId="{EB8CF485-E7CD-44AB-93D1-5292B8FA132C}" dt="2020-09-27T13:56:47.605" v="383" actId="478"/>
          <ac:spMkLst>
            <pc:docMk/>
            <pc:sldMk cId="1559318578" sldId="282"/>
            <ac:spMk id="24" creationId="{9823B506-2284-4845-B3EB-589D39D24FC3}"/>
          </ac:spMkLst>
        </pc:spChg>
        <pc:spChg chg="add del mod">
          <ac:chgData name="Uday Pratap Singh" userId="e0259e2f514a7eef" providerId="LiveId" clId="{EB8CF485-E7CD-44AB-93D1-5292B8FA132C}" dt="2020-09-27T13:57:52.180" v="387" actId="478"/>
          <ac:spMkLst>
            <pc:docMk/>
            <pc:sldMk cId="1559318578" sldId="282"/>
            <ac:spMk id="25" creationId="{BAE72148-1601-4E02-9C26-C8995884638A}"/>
          </ac:spMkLst>
        </pc:spChg>
        <pc:spChg chg="add del mod">
          <ac:chgData name="Uday Pratap Singh" userId="e0259e2f514a7eef" providerId="LiveId" clId="{EB8CF485-E7CD-44AB-93D1-5292B8FA132C}" dt="2020-09-30T02:47:50.055" v="1522" actId="478"/>
          <ac:spMkLst>
            <pc:docMk/>
            <pc:sldMk cId="1559318578" sldId="282"/>
            <ac:spMk id="26" creationId="{ACD0F230-1F59-4159-847F-B5C1E13A9EA9}"/>
          </ac:spMkLst>
        </pc:spChg>
        <pc:spChg chg="add del mod">
          <ac:chgData name="Uday Pratap Singh" userId="e0259e2f514a7eef" providerId="LiveId" clId="{EB8CF485-E7CD-44AB-93D1-5292B8FA132C}" dt="2020-09-30T02:47:51.710" v="1523" actId="478"/>
          <ac:spMkLst>
            <pc:docMk/>
            <pc:sldMk cId="1559318578" sldId="282"/>
            <ac:spMk id="28" creationId="{0B95E75D-D637-4BA0-9B21-DE437C3A8C39}"/>
          </ac:spMkLst>
        </pc:spChg>
        <pc:spChg chg="add del mod">
          <ac:chgData name="Uday Pratap Singh" userId="e0259e2f514a7eef" providerId="LiveId" clId="{EB8CF485-E7CD-44AB-93D1-5292B8FA132C}" dt="2020-09-30T02:47:59.785" v="1527" actId="478"/>
          <ac:spMkLst>
            <pc:docMk/>
            <pc:sldMk cId="1559318578" sldId="282"/>
            <ac:spMk id="29" creationId="{0FB91661-11C1-439A-A3DA-52EA7215595A}"/>
          </ac:spMkLst>
        </pc:spChg>
        <pc:spChg chg="add del mod">
          <ac:chgData name="Uday Pratap Singh" userId="e0259e2f514a7eef" providerId="LiveId" clId="{EB8CF485-E7CD-44AB-93D1-5292B8FA132C}" dt="2020-09-30T02:47:58.270" v="1526" actId="478"/>
          <ac:spMkLst>
            <pc:docMk/>
            <pc:sldMk cId="1559318578" sldId="282"/>
            <ac:spMk id="31" creationId="{C7B2D193-E780-4B42-B129-D1A5B504BB0A}"/>
          </ac:spMkLst>
        </pc:spChg>
        <pc:spChg chg="add del mod">
          <ac:chgData name="Uday Pratap Singh" userId="e0259e2f514a7eef" providerId="LiveId" clId="{EB8CF485-E7CD-44AB-93D1-5292B8FA132C}" dt="2020-09-30T02:48:00.789" v="1528" actId="478"/>
          <ac:spMkLst>
            <pc:docMk/>
            <pc:sldMk cId="1559318578" sldId="282"/>
            <ac:spMk id="33" creationId="{79604D18-FF62-4122-8C7F-783BF301BC9B}"/>
          </ac:spMkLst>
        </pc:spChg>
        <pc:spChg chg="add del mod">
          <ac:chgData name="Uday Pratap Singh" userId="e0259e2f514a7eef" providerId="LiveId" clId="{EB8CF485-E7CD-44AB-93D1-5292B8FA132C}" dt="2020-09-30T02:48:02.081" v="1529" actId="478"/>
          <ac:spMkLst>
            <pc:docMk/>
            <pc:sldMk cId="1559318578" sldId="282"/>
            <ac:spMk id="35" creationId="{95505A09-D058-44FD-BB16-5C5CB8F68288}"/>
          </ac:spMkLst>
        </pc:spChg>
        <pc:picChg chg="del mod">
          <ac:chgData name="Uday Pratap Singh" userId="e0259e2f514a7eef" providerId="LiveId" clId="{EB8CF485-E7CD-44AB-93D1-5292B8FA132C}" dt="2020-09-27T13:25:37.283" v="273" actId="478"/>
          <ac:picMkLst>
            <pc:docMk/>
            <pc:sldMk cId="1559318578" sldId="282"/>
            <ac:picMk id="5" creationId="{53C67C46-A0C0-4A7C-9889-C2BC02C692F4}"/>
          </ac:picMkLst>
        </pc:picChg>
        <pc:picChg chg="add del mod">
          <ac:chgData name="Uday Pratap Singh" userId="e0259e2f514a7eef" providerId="LiveId" clId="{EB8CF485-E7CD-44AB-93D1-5292B8FA132C}" dt="2020-09-27T13:31:24.347" v="282" actId="478"/>
          <ac:picMkLst>
            <pc:docMk/>
            <pc:sldMk cId="1559318578" sldId="282"/>
            <ac:picMk id="6" creationId="{7BAB39F5-29AA-457F-A1C0-7AD9DB7BBC3E}"/>
          </ac:picMkLst>
        </pc:picChg>
        <pc:picChg chg="add mod">
          <ac:chgData name="Uday Pratap Singh" userId="e0259e2f514a7eef" providerId="LiveId" clId="{EB8CF485-E7CD-44AB-93D1-5292B8FA132C}" dt="2020-09-27T13:59:30.300" v="408" actId="1076"/>
          <ac:picMkLst>
            <pc:docMk/>
            <pc:sldMk cId="1559318578" sldId="282"/>
            <ac:picMk id="7" creationId="{B0160C00-8384-40A1-B9CB-A48C46A4EF24}"/>
          </ac:picMkLst>
        </pc:picChg>
        <pc:picChg chg="add mod">
          <ac:chgData name="Uday Pratap Singh" userId="e0259e2f514a7eef" providerId="LiveId" clId="{EB8CF485-E7CD-44AB-93D1-5292B8FA132C}" dt="2020-09-27T13:46:41.659" v="317" actId="1076"/>
          <ac:picMkLst>
            <pc:docMk/>
            <pc:sldMk cId="1559318578" sldId="282"/>
            <ac:picMk id="8" creationId="{C36DFCA3-D9A3-4760-9435-F76091420247}"/>
          </ac:picMkLst>
        </pc:picChg>
        <pc:picChg chg="add mod">
          <ac:chgData name="Uday Pratap Singh" userId="e0259e2f514a7eef" providerId="LiveId" clId="{EB8CF485-E7CD-44AB-93D1-5292B8FA132C}" dt="2020-09-27T14:01:36.845" v="440" actId="1076"/>
          <ac:picMkLst>
            <pc:docMk/>
            <pc:sldMk cId="1559318578" sldId="282"/>
            <ac:picMk id="9" creationId="{487A97E1-04AA-4A9F-A342-BECFE3825906}"/>
          </ac:picMkLst>
        </pc:picChg>
        <pc:picChg chg="add mod">
          <ac:chgData name="Uday Pratap Singh" userId="e0259e2f514a7eef" providerId="LiveId" clId="{EB8CF485-E7CD-44AB-93D1-5292B8FA132C}" dt="2020-09-27T13:47:00.518" v="320" actId="14100"/>
          <ac:picMkLst>
            <pc:docMk/>
            <pc:sldMk cId="1559318578" sldId="282"/>
            <ac:picMk id="10" creationId="{BB4A6640-486A-4D76-BE74-175F992C9F87}"/>
          </ac:picMkLst>
        </pc:picChg>
        <pc:cxnChg chg="add del">
          <ac:chgData name="Uday Pratap Singh" userId="e0259e2f514a7eef" providerId="LiveId" clId="{EB8CF485-E7CD-44AB-93D1-5292B8FA132C}" dt="2020-09-27T13:50:52.131" v="367" actId="11529"/>
          <ac:cxnSpMkLst>
            <pc:docMk/>
            <pc:sldMk cId="1559318578" sldId="282"/>
            <ac:cxnSpMk id="15" creationId="{E960E1C7-E636-4D9D-8123-5920D742B5EC}"/>
          </ac:cxnSpMkLst>
        </pc:cxnChg>
      </pc:sldChg>
      <pc:sldChg chg="addSp delSp modSp add del mod">
        <pc:chgData name="Uday Pratap Singh" userId="e0259e2f514a7eef" providerId="LiveId" clId="{EB8CF485-E7CD-44AB-93D1-5292B8FA132C}" dt="2020-10-03T02:32:21.617" v="3343" actId="2696"/>
        <pc:sldMkLst>
          <pc:docMk/>
          <pc:sldMk cId="2439785337" sldId="283"/>
        </pc:sldMkLst>
        <pc:spChg chg="mod">
          <ac:chgData name="Uday Pratap Singh" userId="e0259e2f514a7eef" providerId="LiveId" clId="{EB8CF485-E7CD-44AB-93D1-5292B8FA132C}" dt="2020-09-27T14:08:51.104" v="490" actId="20577"/>
          <ac:spMkLst>
            <pc:docMk/>
            <pc:sldMk cId="2439785337" sldId="283"/>
            <ac:spMk id="2" creationId="{F7851E6A-6945-4479-989A-41E577658E1D}"/>
          </ac:spMkLst>
        </pc:spChg>
        <pc:picChg chg="add del mod">
          <ac:chgData name="Uday Pratap Singh" userId="e0259e2f514a7eef" providerId="LiveId" clId="{EB8CF485-E7CD-44AB-93D1-5292B8FA132C}" dt="2020-09-30T02:53:06.731" v="1549" actId="478"/>
          <ac:picMkLst>
            <pc:docMk/>
            <pc:sldMk cId="2439785337" sldId="283"/>
            <ac:picMk id="3" creationId="{E514F3FD-ACB8-48EE-AA55-A6FE6862B91F}"/>
          </ac:picMkLst>
        </pc:picChg>
        <pc:picChg chg="add del mod">
          <ac:chgData name="Uday Pratap Singh" userId="e0259e2f514a7eef" providerId="LiveId" clId="{EB8CF485-E7CD-44AB-93D1-5292B8FA132C}" dt="2020-09-30T02:52:43.657" v="1545" actId="478"/>
          <ac:picMkLst>
            <pc:docMk/>
            <pc:sldMk cId="2439785337" sldId="283"/>
            <ac:picMk id="4" creationId="{F588ED50-E9E0-42C4-9EFF-D98E6E9B9952}"/>
          </ac:picMkLst>
        </pc:picChg>
        <pc:picChg chg="add mod">
          <ac:chgData name="Uday Pratap Singh" userId="e0259e2f514a7eef" providerId="LiveId" clId="{EB8CF485-E7CD-44AB-93D1-5292B8FA132C}" dt="2020-09-30T02:53:04.047" v="1548" actId="14100"/>
          <ac:picMkLst>
            <pc:docMk/>
            <pc:sldMk cId="2439785337" sldId="283"/>
            <ac:picMk id="5" creationId="{D452F397-F31C-4CCA-9B8F-D8BFC2ACE00D}"/>
          </ac:picMkLst>
        </pc:picChg>
        <pc:picChg chg="del">
          <ac:chgData name="Uday Pratap Singh" userId="e0259e2f514a7eef" providerId="LiveId" clId="{EB8CF485-E7CD-44AB-93D1-5292B8FA132C}" dt="2020-09-27T14:10:19.177" v="491" actId="478"/>
          <ac:picMkLst>
            <pc:docMk/>
            <pc:sldMk cId="2439785337" sldId="283"/>
            <ac:picMk id="5" creationId="{FC1FE349-A82A-45EE-81B7-222C037CF0F5}"/>
          </ac:picMkLst>
        </pc:picChg>
        <pc:picChg chg="del">
          <ac:chgData name="Uday Pratap Singh" userId="e0259e2f514a7eef" providerId="LiveId" clId="{EB8CF485-E7CD-44AB-93D1-5292B8FA132C}" dt="2020-09-27T14:11:36.123" v="496" actId="478"/>
          <ac:picMkLst>
            <pc:docMk/>
            <pc:sldMk cId="2439785337" sldId="283"/>
            <ac:picMk id="6" creationId="{09FEE43D-4B63-4D0F-9F68-C28AE421B319}"/>
          </ac:picMkLst>
        </pc:picChg>
        <pc:picChg chg="add mod">
          <ac:chgData name="Uday Pratap Singh" userId="e0259e2f514a7eef" providerId="LiveId" clId="{EB8CF485-E7CD-44AB-93D1-5292B8FA132C}" dt="2020-09-30T02:53:51.764" v="1553" actId="1076"/>
          <ac:picMkLst>
            <pc:docMk/>
            <pc:sldMk cId="2439785337" sldId="283"/>
            <ac:picMk id="6" creationId="{CD6396B6-BEA5-4B2A-8563-8576D31DE71F}"/>
          </ac:picMkLst>
        </pc:picChg>
      </pc:sldChg>
      <pc:sldChg chg="addSp delSp modSp add mod addCm modCm">
        <pc:chgData name="Uday Pratap Singh" userId="e0259e2f514a7eef" providerId="LiveId" clId="{EB8CF485-E7CD-44AB-93D1-5292B8FA132C}" dt="2020-09-30T03:20:42.410" v="1593" actId="1076"/>
        <pc:sldMkLst>
          <pc:docMk/>
          <pc:sldMk cId="735648512" sldId="284"/>
        </pc:sldMkLst>
        <pc:spChg chg="mod ord">
          <ac:chgData name="Uday Pratap Singh" userId="e0259e2f514a7eef" providerId="LiveId" clId="{EB8CF485-E7CD-44AB-93D1-5292B8FA132C}" dt="2020-09-27T14:38:28.246" v="572" actId="26606"/>
          <ac:spMkLst>
            <pc:docMk/>
            <pc:sldMk cId="735648512" sldId="284"/>
            <ac:spMk id="2" creationId="{9212A3E6-2E6E-4022-99DB-228100302C7B}"/>
          </ac:spMkLst>
        </pc:spChg>
        <pc:spChg chg="add del mod">
          <ac:chgData name="Uday Pratap Singh" userId="e0259e2f514a7eef" providerId="LiveId" clId="{EB8CF485-E7CD-44AB-93D1-5292B8FA132C}" dt="2020-09-30T02:58:51.588" v="1576" actId="478"/>
          <ac:spMkLst>
            <pc:docMk/>
            <pc:sldMk cId="735648512" sldId="284"/>
            <ac:spMk id="12" creationId="{232D6F11-A864-494E-85F2-D1C02C6ADA94}"/>
          </ac:spMkLst>
        </pc:spChg>
        <pc:spChg chg="add del mod">
          <ac:chgData name="Uday Pratap Singh" userId="e0259e2f514a7eef" providerId="LiveId" clId="{EB8CF485-E7CD-44AB-93D1-5292B8FA132C}" dt="2020-09-30T02:58:52.293" v="1577" actId="478"/>
          <ac:spMkLst>
            <pc:docMk/>
            <pc:sldMk cId="735648512" sldId="284"/>
            <ac:spMk id="13" creationId="{D08A2123-A938-4E0B-A147-E85B76ADC57A}"/>
          </ac:spMkLst>
        </pc:spChg>
        <pc:spChg chg="add del mod">
          <ac:chgData name="Uday Pratap Singh" userId="e0259e2f514a7eef" providerId="LiveId" clId="{EB8CF485-E7CD-44AB-93D1-5292B8FA132C}" dt="2020-09-30T02:58:49.617" v="1574" actId="478"/>
          <ac:spMkLst>
            <pc:docMk/>
            <pc:sldMk cId="735648512" sldId="284"/>
            <ac:spMk id="14" creationId="{60D6BD21-C343-43A9-B936-991E7B8AA3C9}"/>
          </ac:spMkLst>
        </pc:spChg>
        <pc:spChg chg="add del mod">
          <ac:chgData name="Uday Pratap Singh" userId="e0259e2f514a7eef" providerId="LiveId" clId="{EB8CF485-E7CD-44AB-93D1-5292B8FA132C}" dt="2020-09-30T02:58:50.469" v="1575" actId="478"/>
          <ac:spMkLst>
            <pc:docMk/>
            <pc:sldMk cId="735648512" sldId="284"/>
            <ac:spMk id="15" creationId="{6650834A-8D6D-484B-A0FB-02C613966C85}"/>
          </ac:spMkLst>
        </pc:spChg>
        <pc:spChg chg="del">
          <ac:chgData name="Uday Pratap Singh" userId="e0259e2f514a7eef" providerId="LiveId" clId="{EB8CF485-E7CD-44AB-93D1-5292B8FA132C}" dt="2020-09-27T14:33:43.520" v="532" actId="478"/>
          <ac:spMkLst>
            <pc:docMk/>
            <pc:sldMk cId="735648512" sldId="284"/>
            <ac:spMk id="16" creationId="{EB4A2135-7D6D-4B34-A88A-2F6676580117}"/>
          </ac:spMkLst>
        </pc:spChg>
        <pc:spChg chg="del">
          <ac:chgData name="Uday Pratap Singh" userId="e0259e2f514a7eef" providerId="LiveId" clId="{EB8CF485-E7CD-44AB-93D1-5292B8FA132C}" dt="2020-09-27T14:33:43.520" v="532" actId="478"/>
          <ac:spMkLst>
            <pc:docMk/>
            <pc:sldMk cId="735648512" sldId="284"/>
            <ac:spMk id="17" creationId="{7F9E2D62-0FC1-4D84-9A63-1BAD44166311}"/>
          </ac:spMkLst>
        </pc:spChg>
        <pc:spChg chg="del">
          <ac:chgData name="Uday Pratap Singh" userId="e0259e2f514a7eef" providerId="LiveId" clId="{EB8CF485-E7CD-44AB-93D1-5292B8FA132C}" dt="2020-09-27T14:33:43.520" v="532" actId="478"/>
          <ac:spMkLst>
            <pc:docMk/>
            <pc:sldMk cId="735648512" sldId="284"/>
            <ac:spMk id="18" creationId="{C89D2F1D-103C-43FA-B446-0FFB98D9DE36}"/>
          </ac:spMkLst>
        </pc:spChg>
        <pc:spChg chg="add del">
          <ac:chgData name="Uday Pratap Singh" userId="e0259e2f514a7eef" providerId="LiveId" clId="{EB8CF485-E7CD-44AB-93D1-5292B8FA132C}" dt="2020-09-27T14:38:28.246" v="572" actId="26606"/>
          <ac:spMkLst>
            <pc:docMk/>
            <pc:sldMk cId="735648512" sldId="284"/>
            <ac:spMk id="19" creationId="{488333BA-AE6E-427A-9B16-A39C8073F4EB}"/>
          </ac:spMkLst>
        </pc:spChg>
        <pc:spChg chg="add del mod">
          <ac:chgData name="Uday Pratap Singh" userId="e0259e2f514a7eef" providerId="LiveId" clId="{EB8CF485-E7CD-44AB-93D1-5292B8FA132C}" dt="2020-09-30T02:58:48.635" v="1573" actId="478"/>
          <ac:spMkLst>
            <pc:docMk/>
            <pc:sldMk cId="735648512" sldId="284"/>
            <ac:spMk id="20" creationId="{877FE818-0CF5-4C16-912F-F9F885C558B8}"/>
          </ac:spMkLst>
        </pc:spChg>
        <pc:spChg chg="add del">
          <ac:chgData name="Uday Pratap Singh" userId="e0259e2f514a7eef" providerId="LiveId" clId="{EB8CF485-E7CD-44AB-93D1-5292B8FA132C}" dt="2020-09-27T14:38:28.246" v="572" actId="26606"/>
          <ac:spMkLst>
            <pc:docMk/>
            <pc:sldMk cId="735648512" sldId="284"/>
            <ac:spMk id="21" creationId="{F98ED85F-DCEE-4B50-802E-71A6E3E12B04}"/>
          </ac:spMkLst>
        </pc:spChg>
        <pc:spChg chg="del">
          <ac:chgData name="Uday Pratap Singh" userId="e0259e2f514a7eef" providerId="LiveId" clId="{EB8CF485-E7CD-44AB-93D1-5292B8FA132C}" dt="2020-09-27T14:33:43.520" v="532" actId="478"/>
          <ac:spMkLst>
            <pc:docMk/>
            <pc:sldMk cId="735648512" sldId="284"/>
            <ac:spMk id="23" creationId="{F00303F5-EE55-4089-8D26-2F311D48E1B6}"/>
          </ac:spMkLst>
        </pc:spChg>
        <pc:spChg chg="del">
          <ac:chgData name="Uday Pratap Singh" userId="e0259e2f514a7eef" providerId="LiveId" clId="{EB8CF485-E7CD-44AB-93D1-5292B8FA132C}" dt="2020-09-27T14:32:04.875" v="524" actId="478"/>
          <ac:spMkLst>
            <pc:docMk/>
            <pc:sldMk cId="735648512" sldId="284"/>
            <ac:spMk id="26" creationId="{ACD0F230-1F59-4159-847F-B5C1E13A9EA9}"/>
          </ac:spMkLst>
        </pc:spChg>
        <pc:spChg chg="add del">
          <ac:chgData name="Uday Pratap Singh" userId="e0259e2f514a7eef" providerId="LiveId" clId="{EB8CF485-E7CD-44AB-93D1-5292B8FA132C}" dt="2020-09-27T14:36:43.215" v="541" actId="26606"/>
          <ac:spMkLst>
            <pc:docMk/>
            <pc:sldMk cId="735648512" sldId="284"/>
            <ac:spMk id="27" creationId="{7A1162F6-2680-484F-9E50-738779901ABF}"/>
          </ac:spMkLst>
        </pc:spChg>
        <pc:spChg chg="del">
          <ac:chgData name="Uday Pratap Singh" userId="e0259e2f514a7eef" providerId="LiveId" clId="{EB8CF485-E7CD-44AB-93D1-5292B8FA132C}" dt="2020-09-27T14:32:08.538" v="526" actId="478"/>
          <ac:spMkLst>
            <pc:docMk/>
            <pc:sldMk cId="735648512" sldId="284"/>
            <ac:spMk id="28" creationId="{0B95E75D-D637-4BA0-9B21-DE437C3A8C39}"/>
          </ac:spMkLst>
        </pc:spChg>
        <pc:spChg chg="del">
          <ac:chgData name="Uday Pratap Singh" userId="e0259e2f514a7eef" providerId="LiveId" clId="{EB8CF485-E7CD-44AB-93D1-5292B8FA132C}" dt="2020-09-27T14:33:43.520" v="532" actId="478"/>
          <ac:spMkLst>
            <pc:docMk/>
            <pc:sldMk cId="735648512" sldId="284"/>
            <ac:spMk id="29" creationId="{0FB91661-11C1-439A-A3DA-52EA7215595A}"/>
          </ac:spMkLst>
        </pc:spChg>
        <pc:spChg chg="del">
          <ac:chgData name="Uday Pratap Singh" userId="e0259e2f514a7eef" providerId="LiveId" clId="{EB8CF485-E7CD-44AB-93D1-5292B8FA132C}" dt="2020-09-27T14:33:43.520" v="532" actId="478"/>
          <ac:spMkLst>
            <pc:docMk/>
            <pc:sldMk cId="735648512" sldId="284"/>
            <ac:spMk id="31" creationId="{C7B2D193-E780-4B42-B129-D1A5B504BB0A}"/>
          </ac:spMkLst>
        </pc:spChg>
        <pc:spChg chg="del">
          <ac:chgData name="Uday Pratap Singh" userId="e0259e2f514a7eef" providerId="LiveId" clId="{EB8CF485-E7CD-44AB-93D1-5292B8FA132C}" dt="2020-09-27T14:33:43.520" v="532" actId="478"/>
          <ac:spMkLst>
            <pc:docMk/>
            <pc:sldMk cId="735648512" sldId="284"/>
            <ac:spMk id="33" creationId="{79604D18-FF62-4122-8C7F-783BF301BC9B}"/>
          </ac:spMkLst>
        </pc:spChg>
        <pc:spChg chg="del">
          <ac:chgData name="Uday Pratap Singh" userId="e0259e2f514a7eef" providerId="LiveId" clId="{EB8CF485-E7CD-44AB-93D1-5292B8FA132C}" dt="2020-09-27T14:33:43.520" v="532" actId="478"/>
          <ac:spMkLst>
            <pc:docMk/>
            <pc:sldMk cId="735648512" sldId="284"/>
            <ac:spMk id="35" creationId="{95505A09-D058-44FD-BB16-5C5CB8F68288}"/>
          </ac:spMkLst>
        </pc:spChg>
        <pc:spChg chg="add del">
          <ac:chgData name="Uday Pratap Singh" userId="e0259e2f514a7eef" providerId="LiveId" clId="{EB8CF485-E7CD-44AB-93D1-5292B8FA132C}" dt="2020-09-27T14:38:28.246" v="572" actId="26606"/>
          <ac:spMkLst>
            <pc:docMk/>
            <pc:sldMk cId="735648512" sldId="284"/>
            <ac:spMk id="36" creationId="{7AE95D8F-9825-4222-8846-E3461598CC62}"/>
          </ac:spMkLst>
        </pc:spChg>
        <pc:picChg chg="add del mod">
          <ac:chgData name="Uday Pratap Singh" userId="e0259e2f514a7eef" providerId="LiveId" clId="{EB8CF485-E7CD-44AB-93D1-5292B8FA132C}" dt="2020-09-27T14:31:37.169" v="520" actId="478"/>
          <ac:picMkLst>
            <pc:docMk/>
            <pc:sldMk cId="735648512" sldId="284"/>
            <ac:picMk id="3" creationId="{6B37C10D-6BCE-48B4-BEBB-071BB35F1DB3}"/>
          </ac:picMkLst>
        </pc:picChg>
        <pc:picChg chg="add mod">
          <ac:chgData name="Uday Pratap Singh" userId="e0259e2f514a7eef" providerId="LiveId" clId="{EB8CF485-E7CD-44AB-93D1-5292B8FA132C}" dt="2020-09-30T02:58:08.534" v="1567" actId="1076"/>
          <ac:picMkLst>
            <pc:docMk/>
            <pc:sldMk cId="735648512" sldId="284"/>
            <ac:picMk id="3" creationId="{6F935775-E585-48CF-857F-86A768A72C98}"/>
          </ac:picMkLst>
        </pc:picChg>
        <pc:picChg chg="add del mod ord">
          <ac:chgData name="Uday Pratap Singh" userId="e0259e2f514a7eef" providerId="LiveId" clId="{EB8CF485-E7CD-44AB-93D1-5292B8FA132C}" dt="2020-09-30T02:56:50.673" v="1556" actId="478"/>
          <ac:picMkLst>
            <pc:docMk/>
            <pc:sldMk cId="735648512" sldId="284"/>
            <ac:picMk id="4" creationId="{E4A51C84-50EE-4737-9B92-BF5D8149D7D8}"/>
          </ac:picMkLst>
        </pc:picChg>
        <pc:picChg chg="add del mod ord">
          <ac:chgData name="Uday Pratap Singh" userId="e0259e2f514a7eef" providerId="LiveId" clId="{EB8CF485-E7CD-44AB-93D1-5292B8FA132C}" dt="2020-09-30T02:56:52.474" v="1557" actId="478"/>
          <ac:picMkLst>
            <pc:docMk/>
            <pc:sldMk cId="735648512" sldId="284"/>
            <ac:picMk id="5" creationId="{E2E44E5C-6F32-47B0-B0CB-8DDA503C7AF7}"/>
          </ac:picMkLst>
        </pc:picChg>
        <pc:picChg chg="add del mod ord">
          <ac:chgData name="Uday Pratap Singh" userId="e0259e2f514a7eef" providerId="LiveId" clId="{EB8CF485-E7CD-44AB-93D1-5292B8FA132C}" dt="2020-09-30T02:57:09.876" v="1561" actId="478"/>
          <ac:picMkLst>
            <pc:docMk/>
            <pc:sldMk cId="735648512" sldId="284"/>
            <ac:picMk id="6" creationId="{396670B5-29F4-4B6B-9700-33050457DFCE}"/>
          </ac:picMkLst>
        </pc:picChg>
        <pc:picChg chg="add mod">
          <ac:chgData name="Uday Pratap Singh" userId="e0259e2f514a7eef" providerId="LiveId" clId="{EB8CF485-E7CD-44AB-93D1-5292B8FA132C}" dt="2020-09-30T02:58:39.098" v="1571" actId="1076"/>
          <ac:picMkLst>
            <pc:docMk/>
            <pc:sldMk cId="735648512" sldId="284"/>
            <ac:picMk id="7" creationId="{2B233286-21D3-4A3F-87BF-F5316B15996C}"/>
          </ac:picMkLst>
        </pc:picChg>
        <pc:picChg chg="del">
          <ac:chgData name="Uday Pratap Singh" userId="e0259e2f514a7eef" providerId="LiveId" clId="{EB8CF485-E7CD-44AB-93D1-5292B8FA132C}" dt="2020-09-27T14:27:44.784" v="516" actId="478"/>
          <ac:picMkLst>
            <pc:docMk/>
            <pc:sldMk cId="735648512" sldId="284"/>
            <ac:picMk id="7" creationId="{B0160C00-8384-40A1-B9CB-A48C46A4EF24}"/>
          </ac:picMkLst>
        </pc:picChg>
        <pc:picChg chg="add mod">
          <ac:chgData name="Uday Pratap Singh" userId="e0259e2f514a7eef" providerId="LiveId" clId="{EB8CF485-E7CD-44AB-93D1-5292B8FA132C}" dt="2020-09-30T03:19:14.742" v="1581" actId="14100"/>
          <ac:picMkLst>
            <pc:docMk/>
            <pc:sldMk cId="735648512" sldId="284"/>
            <ac:picMk id="8" creationId="{AF5F3FBA-B927-4718-9254-1E5EAE5E436C}"/>
          </ac:picMkLst>
        </pc:picChg>
        <pc:picChg chg="del">
          <ac:chgData name="Uday Pratap Singh" userId="e0259e2f514a7eef" providerId="LiveId" clId="{EB8CF485-E7CD-44AB-93D1-5292B8FA132C}" dt="2020-09-27T14:32:06.946" v="525" actId="478"/>
          <ac:picMkLst>
            <pc:docMk/>
            <pc:sldMk cId="735648512" sldId="284"/>
            <ac:picMk id="8" creationId="{C36DFCA3-D9A3-4760-9435-F76091420247}"/>
          </ac:picMkLst>
        </pc:picChg>
        <pc:picChg chg="del">
          <ac:chgData name="Uday Pratap Singh" userId="e0259e2f514a7eef" providerId="LiveId" clId="{EB8CF485-E7CD-44AB-93D1-5292B8FA132C}" dt="2020-09-27T14:33:38.381" v="530" actId="478"/>
          <ac:picMkLst>
            <pc:docMk/>
            <pc:sldMk cId="735648512" sldId="284"/>
            <ac:picMk id="9" creationId="{487A97E1-04AA-4A9F-A342-BECFE3825906}"/>
          </ac:picMkLst>
        </pc:picChg>
        <pc:picChg chg="add mod">
          <ac:chgData name="Uday Pratap Singh" userId="e0259e2f514a7eef" providerId="LiveId" clId="{EB8CF485-E7CD-44AB-93D1-5292B8FA132C}" dt="2020-09-30T03:19:40.911" v="1584" actId="14100"/>
          <ac:picMkLst>
            <pc:docMk/>
            <pc:sldMk cId="735648512" sldId="284"/>
            <ac:picMk id="9" creationId="{B7682B05-409A-4171-BDEB-D899F5D34144}"/>
          </ac:picMkLst>
        </pc:picChg>
        <pc:picChg chg="del">
          <ac:chgData name="Uday Pratap Singh" userId="e0259e2f514a7eef" providerId="LiveId" clId="{EB8CF485-E7CD-44AB-93D1-5292B8FA132C}" dt="2020-09-27T14:33:39.739" v="531" actId="478"/>
          <ac:picMkLst>
            <pc:docMk/>
            <pc:sldMk cId="735648512" sldId="284"/>
            <ac:picMk id="10" creationId="{BB4A6640-486A-4D76-BE74-175F992C9F87}"/>
          </ac:picMkLst>
        </pc:picChg>
        <pc:picChg chg="add mod">
          <ac:chgData name="Uday Pratap Singh" userId="e0259e2f514a7eef" providerId="LiveId" clId="{EB8CF485-E7CD-44AB-93D1-5292B8FA132C}" dt="2020-09-30T03:20:42.410" v="1593" actId="1076"/>
          <ac:picMkLst>
            <pc:docMk/>
            <pc:sldMk cId="735648512" sldId="284"/>
            <ac:picMk id="10" creationId="{D4DFA667-4276-4B9C-A61B-E90E1F288AA2}"/>
          </ac:picMkLst>
        </pc:picChg>
        <pc:picChg chg="add del mod">
          <ac:chgData name="Uday Pratap Singh" userId="e0259e2f514a7eef" providerId="LiveId" clId="{EB8CF485-E7CD-44AB-93D1-5292B8FA132C}" dt="2020-09-30T02:56:53.582" v="1558" actId="478"/>
          <ac:picMkLst>
            <pc:docMk/>
            <pc:sldMk cId="735648512" sldId="284"/>
            <ac:picMk id="11" creationId="{C4E2FE79-3B41-4961-8765-7C7ED54F107E}"/>
          </ac:picMkLst>
        </pc:picChg>
        <pc:picChg chg="add mod">
          <ac:chgData name="Uday Pratap Singh" userId="e0259e2f514a7eef" providerId="LiveId" clId="{EB8CF485-E7CD-44AB-93D1-5292B8FA132C}" dt="2020-09-30T03:20:39.879" v="1592" actId="1076"/>
          <ac:picMkLst>
            <pc:docMk/>
            <pc:sldMk cId="735648512" sldId="284"/>
            <ac:picMk id="16" creationId="{93AD6DA7-1AD5-4A5B-9759-4F789E2E078A}"/>
          </ac:picMkLst>
        </pc:picChg>
        <pc:cxnChg chg="add del">
          <ac:chgData name="Uday Pratap Singh" userId="e0259e2f514a7eef" providerId="LiveId" clId="{EB8CF485-E7CD-44AB-93D1-5292B8FA132C}" dt="2020-09-27T14:36:16.967" v="539" actId="26606"/>
          <ac:cxnSpMkLst>
            <pc:docMk/>
            <pc:sldMk cId="735648512" sldId="284"/>
            <ac:cxnSpMk id="24" creationId="{8733B210-462D-42A4-BA20-36743BB5E686}"/>
          </ac:cxnSpMkLst>
        </pc:cxnChg>
        <pc:cxnChg chg="add del">
          <ac:chgData name="Uday Pratap Singh" userId="e0259e2f514a7eef" providerId="LiveId" clId="{EB8CF485-E7CD-44AB-93D1-5292B8FA132C}" dt="2020-09-27T14:38:28.246" v="572" actId="26606"/>
          <ac:cxnSpMkLst>
            <pc:docMk/>
            <pc:sldMk cId="735648512" sldId="284"/>
            <ac:cxnSpMk id="25" creationId="{DFDA47BC-3069-47F5-8257-24B3B1F76A08}"/>
          </ac:cxnSpMkLst>
        </pc:cxnChg>
        <pc:cxnChg chg="add del">
          <ac:chgData name="Uday Pratap Singh" userId="e0259e2f514a7eef" providerId="LiveId" clId="{EB8CF485-E7CD-44AB-93D1-5292B8FA132C}" dt="2020-09-27T14:38:28.246" v="572" actId="26606"/>
          <ac:cxnSpMkLst>
            <pc:docMk/>
            <pc:sldMk cId="735648512" sldId="284"/>
            <ac:cxnSpMk id="30" creationId="{942B920A-73AD-402A-8EEF-B88E1A9398B8}"/>
          </ac:cxnSpMkLst>
        </pc:cxnChg>
        <pc:cxnChg chg="add del">
          <ac:chgData name="Uday Pratap Singh" userId="e0259e2f514a7eef" providerId="LiveId" clId="{EB8CF485-E7CD-44AB-93D1-5292B8FA132C}" dt="2020-09-27T14:38:28.246" v="572" actId="26606"/>
          <ac:cxnSpMkLst>
            <pc:docMk/>
            <pc:sldMk cId="735648512" sldId="284"/>
            <ac:cxnSpMk id="32" creationId="{00C9EB70-BC82-414A-BF8D-AD7FC6727616}"/>
          </ac:cxnSpMkLst>
        </pc:cxnChg>
        <pc:cxnChg chg="add del">
          <ac:chgData name="Uday Pratap Singh" userId="e0259e2f514a7eef" providerId="LiveId" clId="{EB8CF485-E7CD-44AB-93D1-5292B8FA132C}" dt="2020-09-27T14:38:28.246" v="572" actId="26606"/>
          <ac:cxnSpMkLst>
            <pc:docMk/>
            <pc:sldMk cId="735648512" sldId="284"/>
            <ac:cxnSpMk id="34" creationId="{3217665F-0036-444A-8D4A-33AF36A36A42}"/>
          </ac:cxnSpMkLst>
        </pc:cxnChg>
        <pc:cxnChg chg="add del mod">
          <ac:chgData name="Uday Pratap Singh" userId="e0259e2f514a7eef" providerId="LiveId" clId="{EB8CF485-E7CD-44AB-93D1-5292B8FA132C}" dt="2020-09-30T02:57:57.171" v="1563" actId="478"/>
          <ac:cxnSpMkLst>
            <pc:docMk/>
            <pc:sldMk cId="735648512" sldId="284"/>
            <ac:cxnSpMk id="42" creationId="{1FD7AD20-432E-496E-982A-74595EDA60D8}"/>
          </ac:cxnSpMkLst>
        </pc:cxnChg>
        <pc:cxnChg chg="add del mod">
          <ac:chgData name="Uday Pratap Singh" userId="e0259e2f514a7eef" providerId="LiveId" clId="{EB8CF485-E7CD-44AB-93D1-5292B8FA132C}" dt="2020-09-30T02:57:53.279" v="1562" actId="478"/>
          <ac:cxnSpMkLst>
            <pc:docMk/>
            <pc:sldMk cId="735648512" sldId="284"/>
            <ac:cxnSpMk id="43" creationId="{C34C2D02-4EBA-4BD4-BA5D-608D5FAFA9DA}"/>
          </ac:cxnSpMkLst>
        </pc:cxnChg>
        <pc:cxnChg chg="add del mod">
          <ac:chgData name="Uday Pratap Singh" userId="e0259e2f514a7eef" providerId="LiveId" clId="{EB8CF485-E7CD-44AB-93D1-5292B8FA132C}" dt="2020-09-30T02:58:02.421" v="1565" actId="478"/>
          <ac:cxnSpMkLst>
            <pc:docMk/>
            <pc:sldMk cId="735648512" sldId="284"/>
            <ac:cxnSpMk id="46" creationId="{FA74D68D-3EBE-478F-BEB4-C3E6B0FFBEC8}"/>
          </ac:cxnSpMkLst>
        </pc:cxnChg>
        <pc:cxnChg chg="add del mod">
          <ac:chgData name="Uday Pratap Singh" userId="e0259e2f514a7eef" providerId="LiveId" clId="{EB8CF485-E7CD-44AB-93D1-5292B8FA132C}" dt="2020-09-30T02:57:58.092" v="1564" actId="478"/>
          <ac:cxnSpMkLst>
            <pc:docMk/>
            <pc:sldMk cId="735648512" sldId="284"/>
            <ac:cxnSpMk id="47" creationId="{A1407CD6-3586-4A89-8FBA-08288E7669F9}"/>
          </ac:cxnSpMkLst>
        </pc:cxnChg>
      </pc:sldChg>
      <pc:sldChg chg="addSp delSp modSp add del mod addCm delCm">
        <pc:chgData name="Uday Pratap Singh" userId="e0259e2f514a7eef" providerId="LiveId" clId="{EB8CF485-E7CD-44AB-93D1-5292B8FA132C}" dt="2020-10-03T01:45:19.815" v="3255" actId="47"/>
        <pc:sldMkLst>
          <pc:docMk/>
          <pc:sldMk cId="2063573195" sldId="285"/>
        </pc:sldMkLst>
        <pc:spChg chg="del">
          <ac:chgData name="Uday Pratap Singh" userId="e0259e2f514a7eef" providerId="LiveId" clId="{EB8CF485-E7CD-44AB-93D1-5292B8FA132C}" dt="2020-09-27T15:34:07.208" v="737" actId="478"/>
          <ac:spMkLst>
            <pc:docMk/>
            <pc:sldMk cId="2063573195" sldId="285"/>
            <ac:spMk id="7" creationId="{313783E8-88C8-4448-A868-6D01271B026E}"/>
          </ac:spMkLst>
        </pc:spChg>
        <pc:spChg chg="del">
          <ac:chgData name="Uday Pratap Singh" userId="e0259e2f514a7eef" providerId="LiveId" clId="{EB8CF485-E7CD-44AB-93D1-5292B8FA132C}" dt="2020-09-27T15:34:11.639" v="739" actId="478"/>
          <ac:spMkLst>
            <pc:docMk/>
            <pc:sldMk cId="2063573195" sldId="285"/>
            <ac:spMk id="12" creationId="{D4EE3F32-9099-4587-8393-FC8488450D53}"/>
          </ac:spMkLst>
        </pc:spChg>
        <pc:spChg chg="add mod">
          <ac:chgData name="Uday Pratap Singh" userId="e0259e2f514a7eef" providerId="LiveId" clId="{EB8CF485-E7CD-44AB-93D1-5292B8FA132C}" dt="2020-09-27T15:35:32.954" v="756" actId="14100"/>
          <ac:spMkLst>
            <pc:docMk/>
            <pc:sldMk cId="2063573195" sldId="285"/>
            <ac:spMk id="13" creationId="{F2754BAB-FB95-4137-B545-04965785407B}"/>
          </ac:spMkLst>
        </pc:spChg>
        <pc:spChg chg="del">
          <ac:chgData name="Uday Pratap Singh" userId="e0259e2f514a7eef" providerId="LiveId" clId="{EB8CF485-E7CD-44AB-93D1-5292B8FA132C}" dt="2020-09-27T15:34:08.335" v="738" actId="478"/>
          <ac:spMkLst>
            <pc:docMk/>
            <pc:sldMk cId="2063573195" sldId="285"/>
            <ac:spMk id="14" creationId="{99545C19-7EE7-442B-9937-3B2F33493A79}"/>
          </ac:spMkLst>
        </pc:spChg>
        <pc:spChg chg="add mod">
          <ac:chgData name="Uday Pratap Singh" userId="e0259e2f514a7eef" providerId="LiveId" clId="{EB8CF485-E7CD-44AB-93D1-5292B8FA132C}" dt="2020-09-27T15:35:27.565" v="755" actId="14100"/>
          <ac:spMkLst>
            <pc:docMk/>
            <pc:sldMk cId="2063573195" sldId="285"/>
            <ac:spMk id="17" creationId="{40967924-3F6E-4D30-A56B-131DFE86B0AC}"/>
          </ac:spMkLst>
        </pc:spChg>
        <pc:spChg chg="add mod">
          <ac:chgData name="Uday Pratap Singh" userId="e0259e2f514a7eef" providerId="LiveId" clId="{EB8CF485-E7CD-44AB-93D1-5292B8FA132C}" dt="2020-09-27T17:16:30.641" v="806" actId="1076"/>
          <ac:spMkLst>
            <pc:docMk/>
            <pc:sldMk cId="2063573195" sldId="285"/>
            <ac:spMk id="19" creationId="{72D1093C-D419-4E1B-9F50-A6B1951E28CB}"/>
          </ac:spMkLst>
        </pc:spChg>
        <pc:picChg chg="add mod">
          <ac:chgData name="Uday Pratap Singh" userId="e0259e2f514a7eef" providerId="LiveId" clId="{EB8CF485-E7CD-44AB-93D1-5292B8FA132C}" dt="2020-09-27T15:34:23.470" v="744" actId="14100"/>
          <ac:picMkLst>
            <pc:docMk/>
            <pc:sldMk cId="2063573195" sldId="285"/>
            <ac:picMk id="3" creationId="{801980AD-A19A-4B92-9BB9-E56E302D433D}"/>
          </ac:picMkLst>
        </pc:picChg>
        <pc:picChg chg="del">
          <ac:chgData name="Uday Pratap Singh" userId="e0259e2f514a7eef" providerId="LiveId" clId="{EB8CF485-E7CD-44AB-93D1-5292B8FA132C}" dt="2020-09-27T15:32:22.486" v="728" actId="478"/>
          <ac:picMkLst>
            <pc:docMk/>
            <pc:sldMk cId="2063573195" sldId="285"/>
            <ac:picMk id="4" creationId="{303BF764-F8FC-4CB3-BF5F-8287C5CDECD3}"/>
          </ac:picMkLst>
        </pc:picChg>
        <pc:picChg chg="del">
          <ac:chgData name="Uday Pratap Singh" userId="e0259e2f514a7eef" providerId="LiveId" clId="{EB8CF485-E7CD-44AB-93D1-5292B8FA132C}" dt="2020-09-27T15:32:23.679" v="729" actId="478"/>
          <ac:picMkLst>
            <pc:docMk/>
            <pc:sldMk cId="2063573195" sldId="285"/>
            <ac:picMk id="5" creationId="{94C2019A-DBD2-43EC-A783-11E126275033}"/>
          </ac:picMkLst>
        </pc:picChg>
        <pc:picChg chg="del">
          <ac:chgData name="Uday Pratap Singh" userId="e0259e2f514a7eef" providerId="LiveId" clId="{EB8CF485-E7CD-44AB-93D1-5292B8FA132C}" dt="2020-09-27T15:32:25.466" v="730" actId="478"/>
          <ac:picMkLst>
            <pc:docMk/>
            <pc:sldMk cId="2063573195" sldId="285"/>
            <ac:picMk id="6" creationId="{3A3E159E-8BEC-4A76-8BA6-0389795B4448}"/>
          </ac:picMkLst>
        </pc:picChg>
        <pc:picChg chg="add mod">
          <ac:chgData name="Uday Pratap Singh" userId="e0259e2f514a7eef" providerId="LiveId" clId="{EB8CF485-E7CD-44AB-93D1-5292B8FA132C}" dt="2020-09-27T15:34:29.038" v="746" actId="14100"/>
          <ac:picMkLst>
            <pc:docMk/>
            <pc:sldMk cId="2063573195" sldId="285"/>
            <ac:picMk id="9" creationId="{20494F2A-D274-4ED0-ABA5-E81253AC7FB8}"/>
          </ac:picMkLst>
        </pc:picChg>
        <pc:picChg chg="add mod">
          <ac:chgData name="Uday Pratap Singh" userId="e0259e2f514a7eef" providerId="LiveId" clId="{EB8CF485-E7CD-44AB-93D1-5292B8FA132C}" dt="2020-09-27T15:34:20.076" v="743" actId="14100"/>
          <ac:picMkLst>
            <pc:docMk/>
            <pc:sldMk cId="2063573195" sldId="285"/>
            <ac:picMk id="11" creationId="{64EDC3C5-8B98-4D1D-83BA-CFE826CC2F28}"/>
          </ac:picMkLst>
        </pc:picChg>
      </pc:sldChg>
      <pc:sldChg chg="addSp delSp modSp add del mod">
        <pc:chgData name="Uday Pratap Singh" userId="e0259e2f514a7eef" providerId="LiveId" clId="{EB8CF485-E7CD-44AB-93D1-5292B8FA132C}" dt="2020-10-03T01:40:57.134" v="3213" actId="2696"/>
        <pc:sldMkLst>
          <pc:docMk/>
          <pc:sldMk cId="2738785702" sldId="286"/>
        </pc:sldMkLst>
        <pc:spChg chg="add mod">
          <ac:chgData name="Uday Pratap Singh" userId="e0259e2f514a7eef" providerId="LiveId" clId="{EB8CF485-E7CD-44AB-93D1-5292B8FA132C}" dt="2020-09-27T17:15:54.458" v="803" actId="1076"/>
          <ac:spMkLst>
            <pc:docMk/>
            <pc:sldMk cId="2738785702" sldId="286"/>
            <ac:spMk id="7" creationId="{5166BB65-A704-4953-87B9-0A17870C4944}"/>
          </ac:spMkLst>
        </pc:spChg>
        <pc:spChg chg="add mod">
          <ac:chgData name="Uday Pratap Singh" userId="e0259e2f514a7eef" providerId="LiveId" clId="{EB8CF485-E7CD-44AB-93D1-5292B8FA132C}" dt="2020-09-27T17:16:07.783" v="805" actId="1076"/>
          <ac:spMkLst>
            <pc:docMk/>
            <pc:sldMk cId="2738785702" sldId="286"/>
            <ac:spMk id="12" creationId="{0B102EF3-7E4D-4074-B38A-16C16C27DD04}"/>
          </ac:spMkLst>
        </pc:spChg>
        <pc:spChg chg="del">
          <ac:chgData name="Uday Pratap Singh" userId="e0259e2f514a7eef" providerId="LiveId" clId="{EB8CF485-E7CD-44AB-93D1-5292B8FA132C}" dt="2020-09-27T16:06:47.602" v="789" actId="478"/>
          <ac:spMkLst>
            <pc:docMk/>
            <pc:sldMk cId="2738785702" sldId="286"/>
            <ac:spMk id="13" creationId="{F2754BAB-FB95-4137-B545-04965785407B}"/>
          </ac:spMkLst>
        </pc:spChg>
        <pc:spChg chg="add mod">
          <ac:chgData name="Uday Pratap Singh" userId="e0259e2f514a7eef" providerId="LiveId" clId="{EB8CF485-E7CD-44AB-93D1-5292B8FA132C}" dt="2020-09-27T17:16:51.969" v="808" actId="1076"/>
          <ac:spMkLst>
            <pc:docMk/>
            <pc:sldMk cId="2738785702" sldId="286"/>
            <ac:spMk id="15" creationId="{FA2EF7BB-E22B-4709-8C20-5CE0180E2684}"/>
          </ac:spMkLst>
        </pc:spChg>
        <pc:spChg chg="del">
          <ac:chgData name="Uday Pratap Singh" userId="e0259e2f514a7eef" providerId="LiveId" clId="{EB8CF485-E7CD-44AB-93D1-5292B8FA132C}" dt="2020-09-27T16:06:46.322" v="788" actId="478"/>
          <ac:spMkLst>
            <pc:docMk/>
            <pc:sldMk cId="2738785702" sldId="286"/>
            <ac:spMk id="17" creationId="{40967924-3F6E-4D30-A56B-131DFE86B0AC}"/>
          </ac:spMkLst>
        </pc:spChg>
        <pc:spChg chg="del">
          <ac:chgData name="Uday Pratap Singh" userId="e0259e2f514a7eef" providerId="LiveId" clId="{EB8CF485-E7CD-44AB-93D1-5292B8FA132C}" dt="2020-09-27T16:06:48.364" v="790" actId="478"/>
          <ac:spMkLst>
            <pc:docMk/>
            <pc:sldMk cId="2738785702" sldId="286"/>
            <ac:spMk id="19" creationId="{72D1093C-D419-4E1B-9F50-A6B1951E28CB}"/>
          </ac:spMkLst>
        </pc:spChg>
        <pc:picChg chg="del">
          <ac:chgData name="Uday Pratap Singh" userId="e0259e2f514a7eef" providerId="LiveId" clId="{EB8CF485-E7CD-44AB-93D1-5292B8FA132C}" dt="2020-09-27T16:06:43.866" v="786" actId="478"/>
          <ac:picMkLst>
            <pc:docMk/>
            <pc:sldMk cId="2738785702" sldId="286"/>
            <ac:picMk id="3" creationId="{801980AD-A19A-4B92-9BB9-E56E302D433D}"/>
          </ac:picMkLst>
        </pc:picChg>
        <pc:picChg chg="add mod">
          <ac:chgData name="Uday Pratap Singh" userId="e0259e2f514a7eef" providerId="LiveId" clId="{EB8CF485-E7CD-44AB-93D1-5292B8FA132C}" dt="2020-09-27T17:15:27.995" v="799" actId="14100"/>
          <ac:picMkLst>
            <pc:docMk/>
            <pc:sldMk cId="2738785702" sldId="286"/>
            <ac:picMk id="4" creationId="{1C74FAC6-83C9-4F02-A2AF-999F21180D45}"/>
          </ac:picMkLst>
        </pc:picChg>
        <pc:picChg chg="add mod">
          <ac:chgData name="Uday Pratap Singh" userId="e0259e2f514a7eef" providerId="LiveId" clId="{EB8CF485-E7CD-44AB-93D1-5292B8FA132C}" dt="2020-09-27T17:15:33.515" v="801" actId="14100"/>
          <ac:picMkLst>
            <pc:docMk/>
            <pc:sldMk cId="2738785702" sldId="286"/>
            <ac:picMk id="5" creationId="{7836CA2F-2869-44C3-8920-B16BBE154757}"/>
          </ac:picMkLst>
        </pc:picChg>
        <pc:picChg chg="add mod">
          <ac:chgData name="Uday Pratap Singh" userId="e0259e2f514a7eef" providerId="LiveId" clId="{EB8CF485-E7CD-44AB-93D1-5292B8FA132C}" dt="2020-09-27T17:15:24.239" v="798" actId="14100"/>
          <ac:picMkLst>
            <pc:docMk/>
            <pc:sldMk cId="2738785702" sldId="286"/>
            <ac:picMk id="6" creationId="{9291477F-5F9C-4CEB-9179-A58C419D919F}"/>
          </ac:picMkLst>
        </pc:picChg>
        <pc:picChg chg="del">
          <ac:chgData name="Uday Pratap Singh" userId="e0259e2f514a7eef" providerId="LiveId" clId="{EB8CF485-E7CD-44AB-93D1-5292B8FA132C}" dt="2020-09-27T16:06:44.958" v="787" actId="478"/>
          <ac:picMkLst>
            <pc:docMk/>
            <pc:sldMk cId="2738785702" sldId="286"/>
            <ac:picMk id="9" creationId="{20494F2A-D274-4ED0-ABA5-E81253AC7FB8}"/>
          </ac:picMkLst>
        </pc:picChg>
        <pc:picChg chg="del">
          <ac:chgData name="Uday Pratap Singh" userId="e0259e2f514a7eef" providerId="LiveId" clId="{EB8CF485-E7CD-44AB-93D1-5292B8FA132C}" dt="2020-09-27T16:06:49.518" v="791" actId="478"/>
          <ac:picMkLst>
            <pc:docMk/>
            <pc:sldMk cId="2738785702" sldId="286"/>
            <ac:picMk id="11" creationId="{64EDC3C5-8B98-4D1D-83BA-CFE826CC2F28}"/>
          </ac:picMkLst>
        </pc:picChg>
      </pc:sldChg>
      <pc:sldChg chg="addSp delSp modSp add del mod">
        <pc:chgData name="Uday Pratap Singh" userId="e0259e2f514a7eef" providerId="LiveId" clId="{EB8CF485-E7CD-44AB-93D1-5292B8FA132C}" dt="2020-10-03T01:46:01.887" v="3262" actId="2696"/>
        <pc:sldMkLst>
          <pc:docMk/>
          <pc:sldMk cId="3136249551" sldId="287"/>
        </pc:sldMkLst>
        <pc:spChg chg="add del mod">
          <ac:chgData name="Uday Pratap Singh" userId="e0259e2f514a7eef" providerId="LiveId" clId="{EB8CF485-E7CD-44AB-93D1-5292B8FA132C}" dt="2020-10-03T01:44:22.091" v="3237" actId="478"/>
          <ac:spMkLst>
            <pc:docMk/>
            <pc:sldMk cId="3136249551" sldId="287"/>
            <ac:spMk id="7" creationId="{064477DA-F07A-4F18-9846-20EC488AB510}"/>
          </ac:spMkLst>
        </pc:spChg>
        <pc:spChg chg="del">
          <ac:chgData name="Uday Pratap Singh" userId="e0259e2f514a7eef" providerId="LiveId" clId="{EB8CF485-E7CD-44AB-93D1-5292B8FA132C}" dt="2020-09-27T17:19:22.394" v="825" actId="478"/>
          <ac:spMkLst>
            <pc:docMk/>
            <pc:sldMk cId="3136249551" sldId="287"/>
            <ac:spMk id="7" creationId="{5166BB65-A704-4953-87B9-0A17870C4944}"/>
          </ac:spMkLst>
        </pc:spChg>
        <pc:spChg chg="del">
          <ac:chgData name="Uday Pratap Singh" userId="e0259e2f514a7eef" providerId="LiveId" clId="{EB8CF485-E7CD-44AB-93D1-5292B8FA132C}" dt="2020-09-27T17:19:11.840" v="822" actId="478"/>
          <ac:spMkLst>
            <pc:docMk/>
            <pc:sldMk cId="3136249551" sldId="287"/>
            <ac:spMk id="12" creationId="{0B102EF3-7E4D-4074-B38A-16C16C27DD04}"/>
          </ac:spMkLst>
        </pc:spChg>
        <pc:spChg chg="add del mod">
          <ac:chgData name="Uday Pratap Singh" userId="e0259e2f514a7eef" providerId="LiveId" clId="{EB8CF485-E7CD-44AB-93D1-5292B8FA132C}" dt="2020-10-03T01:44:22.816" v="3239" actId="478"/>
          <ac:spMkLst>
            <pc:docMk/>
            <pc:sldMk cId="3136249551" sldId="287"/>
            <ac:spMk id="12" creationId="{EDCE035D-BFA4-4692-B5D9-EEDAFBF5E784}"/>
          </ac:spMkLst>
        </pc:spChg>
        <pc:spChg chg="add del mod">
          <ac:chgData name="Uday Pratap Singh" userId="e0259e2f514a7eef" providerId="LiveId" clId="{EB8CF485-E7CD-44AB-93D1-5292B8FA132C}" dt="2020-10-03T01:38:29.577" v="3191" actId="478"/>
          <ac:spMkLst>
            <pc:docMk/>
            <pc:sldMk cId="3136249551" sldId="287"/>
            <ac:spMk id="13" creationId="{3EC744D5-248D-4A29-B5F4-A5950DFC96F2}"/>
          </ac:spMkLst>
        </pc:spChg>
        <pc:spChg chg="add del mod">
          <ac:chgData name="Uday Pratap Singh" userId="e0259e2f514a7eef" providerId="LiveId" clId="{EB8CF485-E7CD-44AB-93D1-5292B8FA132C}" dt="2020-10-03T01:44:22.499" v="3238" actId="478"/>
          <ac:spMkLst>
            <pc:docMk/>
            <pc:sldMk cId="3136249551" sldId="287"/>
            <ac:spMk id="15" creationId="{BBC44F64-0637-48B7-8D6D-1A58F46CD8AE}"/>
          </ac:spMkLst>
        </pc:spChg>
        <pc:spChg chg="del">
          <ac:chgData name="Uday Pratap Singh" userId="e0259e2f514a7eef" providerId="LiveId" clId="{EB8CF485-E7CD-44AB-93D1-5292B8FA132C}" dt="2020-09-27T17:19:13.049" v="823" actId="478"/>
          <ac:spMkLst>
            <pc:docMk/>
            <pc:sldMk cId="3136249551" sldId="287"/>
            <ac:spMk id="15" creationId="{FA2EF7BB-E22B-4709-8C20-5CE0180E2684}"/>
          </ac:spMkLst>
        </pc:spChg>
        <pc:spChg chg="add del mod">
          <ac:chgData name="Uday Pratap Singh" userId="e0259e2f514a7eef" providerId="LiveId" clId="{EB8CF485-E7CD-44AB-93D1-5292B8FA132C}" dt="2020-10-03T01:38:31.283" v="3193" actId="478"/>
          <ac:spMkLst>
            <pc:docMk/>
            <pc:sldMk cId="3136249551" sldId="287"/>
            <ac:spMk id="17" creationId="{E7E3FFAF-104C-4493-828B-561142C370B7}"/>
          </ac:spMkLst>
        </pc:spChg>
        <pc:spChg chg="add del">
          <ac:chgData name="Uday Pratap Singh" userId="e0259e2f514a7eef" providerId="LiveId" clId="{EB8CF485-E7CD-44AB-93D1-5292B8FA132C}" dt="2020-10-03T01:38:30.442" v="3192" actId="478"/>
          <ac:spMkLst>
            <pc:docMk/>
            <pc:sldMk cId="3136249551" sldId="287"/>
            <ac:spMk id="19" creationId="{10DE7BB3-BA70-411B-84DE-D92C98C5FD3C}"/>
          </ac:spMkLst>
        </pc:spChg>
        <pc:picChg chg="add del mod">
          <ac:chgData name="Uday Pratap Singh" userId="e0259e2f514a7eef" providerId="LiveId" clId="{EB8CF485-E7CD-44AB-93D1-5292B8FA132C}" dt="2020-10-03T01:38:26.728" v="3189" actId="478"/>
          <ac:picMkLst>
            <pc:docMk/>
            <pc:sldMk cId="3136249551" sldId="287"/>
            <ac:picMk id="3" creationId="{55706586-87DB-46FD-A33C-7CFAB80EE3C3}"/>
          </ac:picMkLst>
        </pc:picChg>
        <pc:picChg chg="del">
          <ac:chgData name="Uday Pratap Singh" userId="e0259e2f514a7eef" providerId="LiveId" clId="{EB8CF485-E7CD-44AB-93D1-5292B8FA132C}" dt="2020-09-27T17:19:17.442" v="824" actId="478"/>
          <ac:picMkLst>
            <pc:docMk/>
            <pc:sldMk cId="3136249551" sldId="287"/>
            <ac:picMk id="4" creationId="{1C74FAC6-83C9-4F02-A2AF-999F21180D45}"/>
          </ac:picMkLst>
        </pc:picChg>
        <pc:picChg chg="add del mod">
          <ac:chgData name="Uday Pratap Singh" userId="e0259e2f514a7eef" providerId="LiveId" clId="{EB8CF485-E7CD-44AB-93D1-5292B8FA132C}" dt="2020-10-03T01:44:23.537" v="3241" actId="478"/>
          <ac:picMkLst>
            <pc:docMk/>
            <pc:sldMk cId="3136249551" sldId="287"/>
            <ac:picMk id="4" creationId="{DA2CD473-0968-48B6-B74F-8595918CA015}"/>
          </ac:picMkLst>
        </pc:picChg>
        <pc:picChg chg="add del mod">
          <ac:chgData name="Uday Pratap Singh" userId="e0259e2f514a7eef" providerId="LiveId" clId="{EB8CF485-E7CD-44AB-93D1-5292B8FA132C}" dt="2020-10-03T01:44:23.918" v="3242" actId="478"/>
          <ac:picMkLst>
            <pc:docMk/>
            <pc:sldMk cId="3136249551" sldId="287"/>
            <ac:picMk id="5" creationId="{3A3061C9-658F-436F-B96B-5C652508B4B7}"/>
          </ac:picMkLst>
        </pc:picChg>
        <pc:picChg chg="del">
          <ac:chgData name="Uday Pratap Singh" userId="e0259e2f514a7eef" providerId="LiveId" clId="{EB8CF485-E7CD-44AB-93D1-5292B8FA132C}" dt="2020-09-27T17:18:58.877" v="821" actId="478"/>
          <ac:picMkLst>
            <pc:docMk/>
            <pc:sldMk cId="3136249551" sldId="287"/>
            <ac:picMk id="5" creationId="{7836CA2F-2869-44C3-8920-B16BBE154757}"/>
          </ac:picMkLst>
        </pc:picChg>
        <pc:picChg chg="del">
          <ac:chgData name="Uday Pratap Singh" userId="e0259e2f514a7eef" providerId="LiveId" clId="{EB8CF485-E7CD-44AB-93D1-5292B8FA132C}" dt="2020-09-27T17:19:23.251" v="826" actId="478"/>
          <ac:picMkLst>
            <pc:docMk/>
            <pc:sldMk cId="3136249551" sldId="287"/>
            <ac:picMk id="6" creationId="{9291477F-5F9C-4CEB-9179-A58C419D919F}"/>
          </ac:picMkLst>
        </pc:picChg>
        <pc:picChg chg="add del mod">
          <ac:chgData name="Uday Pratap Singh" userId="e0259e2f514a7eef" providerId="LiveId" clId="{EB8CF485-E7CD-44AB-93D1-5292B8FA132C}" dt="2020-10-03T01:44:23.176" v="3240" actId="478"/>
          <ac:picMkLst>
            <pc:docMk/>
            <pc:sldMk cId="3136249551" sldId="287"/>
            <ac:picMk id="6" creationId="{D65F15B0-EBC3-4CC6-90C7-F16A0465B5DA}"/>
          </ac:picMkLst>
        </pc:picChg>
        <pc:picChg chg="add del mod">
          <ac:chgData name="Uday Pratap Singh" userId="e0259e2f514a7eef" providerId="LiveId" clId="{EB8CF485-E7CD-44AB-93D1-5292B8FA132C}" dt="2020-10-03T01:38:27.601" v="3190" actId="478"/>
          <ac:picMkLst>
            <pc:docMk/>
            <pc:sldMk cId="3136249551" sldId="287"/>
            <ac:picMk id="9" creationId="{59D1E4EC-4367-4C2C-BF8A-F7DA14EFC3B7}"/>
          </ac:picMkLst>
        </pc:picChg>
        <pc:picChg chg="add del mod">
          <ac:chgData name="Uday Pratap Singh" userId="e0259e2f514a7eef" providerId="LiveId" clId="{EB8CF485-E7CD-44AB-93D1-5292B8FA132C}" dt="2020-10-03T01:38:32.172" v="3194" actId="478"/>
          <ac:picMkLst>
            <pc:docMk/>
            <pc:sldMk cId="3136249551" sldId="287"/>
            <ac:picMk id="11" creationId="{96D62EB0-7CB8-4E8C-B30E-1E4153BE5395}"/>
          </ac:picMkLst>
        </pc:picChg>
      </pc:sldChg>
      <pc:sldChg chg="addSp delSp modSp add mod setBg">
        <pc:chgData name="Uday Pratap Singh" userId="e0259e2f514a7eef" providerId="LiveId" clId="{EB8CF485-E7CD-44AB-93D1-5292B8FA132C}" dt="2020-09-30T03:34:27.940" v="1742" actId="1076"/>
        <pc:sldMkLst>
          <pc:docMk/>
          <pc:sldMk cId="3921674346" sldId="288"/>
        </pc:sldMkLst>
        <pc:spChg chg="mod ord">
          <ac:chgData name="Uday Pratap Singh" userId="e0259e2f514a7eef" providerId="LiveId" clId="{EB8CF485-E7CD-44AB-93D1-5292B8FA132C}" dt="2020-09-30T03:29:50.778" v="1653" actId="26606"/>
          <ac:spMkLst>
            <pc:docMk/>
            <pc:sldMk cId="3921674346" sldId="288"/>
            <ac:spMk id="2" creationId="{9212A3E6-2E6E-4022-99DB-228100302C7B}"/>
          </ac:spMkLst>
        </pc:spChg>
        <pc:spChg chg="add del">
          <ac:chgData name="Uday Pratap Singh" userId="e0259e2f514a7eef" providerId="LiveId" clId="{EB8CF485-E7CD-44AB-93D1-5292B8FA132C}" dt="2020-09-30T03:29:50.778" v="1653" actId="26606"/>
          <ac:spMkLst>
            <pc:docMk/>
            <pc:sldMk cId="3921674346" sldId="288"/>
            <ac:spMk id="12" creationId="{16C5FA50-8D52-4617-AF91-5C7B1C8352F1}"/>
          </ac:spMkLst>
        </pc:spChg>
        <pc:spChg chg="add del">
          <ac:chgData name="Uday Pratap Singh" userId="e0259e2f514a7eef" providerId="LiveId" clId="{EB8CF485-E7CD-44AB-93D1-5292B8FA132C}" dt="2020-09-30T03:29:50.778" v="1653" actId="26606"/>
          <ac:spMkLst>
            <pc:docMk/>
            <pc:sldMk cId="3921674346" sldId="288"/>
            <ac:spMk id="14" creationId="{E223798C-12AD-4B0C-A50C-D676347D67CF}"/>
          </ac:spMkLst>
        </pc:spChg>
        <pc:spChg chg="add">
          <ac:chgData name="Uday Pratap Singh" userId="e0259e2f514a7eef" providerId="LiveId" clId="{EB8CF485-E7CD-44AB-93D1-5292B8FA132C}" dt="2020-09-30T03:29:50.778" v="1653" actId="26606"/>
          <ac:spMkLst>
            <pc:docMk/>
            <pc:sldMk cId="3921674346" sldId="288"/>
            <ac:spMk id="16" creationId="{A87EA4E9-DFD6-45D4-965D-8A79984EF440}"/>
          </ac:spMkLst>
        </pc:spChg>
        <pc:spChg chg="add del">
          <ac:chgData name="Uday Pratap Singh" userId="e0259e2f514a7eef" providerId="LiveId" clId="{EB8CF485-E7CD-44AB-93D1-5292B8FA132C}" dt="2020-09-27T17:33:39.424" v="919" actId="26606"/>
          <ac:spMkLst>
            <pc:docMk/>
            <pc:sldMk cId="3921674346" sldId="288"/>
            <ac:spMk id="19" creationId="{4351DFE5-F63D-4BE0-BDA9-E3EB88F01AA5}"/>
          </ac:spMkLst>
        </pc:spChg>
        <pc:picChg chg="add mod ord">
          <ac:chgData name="Uday Pratap Singh" userId="e0259e2f514a7eef" providerId="LiveId" clId="{EB8CF485-E7CD-44AB-93D1-5292B8FA132C}" dt="2020-09-30T03:34:24.211" v="1741" actId="14100"/>
          <ac:picMkLst>
            <pc:docMk/>
            <pc:sldMk cId="3921674346" sldId="288"/>
            <ac:picMk id="3" creationId="{60C8A1D8-65F9-4D62-818B-F8B78ED3F221}"/>
          </ac:picMkLst>
        </pc:picChg>
        <pc:picChg chg="add del mod">
          <ac:chgData name="Uday Pratap Singh" userId="e0259e2f514a7eef" providerId="LiveId" clId="{EB8CF485-E7CD-44AB-93D1-5292B8FA132C}" dt="2020-09-27T17:40:36.926" v="920" actId="478"/>
          <ac:picMkLst>
            <pc:docMk/>
            <pc:sldMk cId="3921674346" sldId="288"/>
            <ac:picMk id="3" creationId="{C38172EF-BFEE-40B5-9DDC-542C76EAEEEC}"/>
          </ac:picMkLst>
        </pc:picChg>
        <pc:picChg chg="del">
          <ac:chgData name="Uday Pratap Singh" userId="e0259e2f514a7eef" providerId="LiveId" clId="{EB8CF485-E7CD-44AB-93D1-5292B8FA132C}" dt="2020-09-27T17:29:48.805" v="908" actId="478"/>
          <ac:picMkLst>
            <pc:docMk/>
            <pc:sldMk cId="3921674346" sldId="288"/>
            <ac:picMk id="4" creationId="{030315F0-2194-4C20-A2F6-FA4FD28AB827}"/>
          </ac:picMkLst>
        </pc:picChg>
        <pc:picChg chg="add mod">
          <ac:chgData name="Uday Pratap Singh" userId="e0259e2f514a7eef" providerId="LiveId" clId="{EB8CF485-E7CD-44AB-93D1-5292B8FA132C}" dt="2020-09-30T03:34:27.940" v="1742" actId="1076"/>
          <ac:picMkLst>
            <pc:docMk/>
            <pc:sldMk cId="3921674346" sldId="288"/>
            <ac:picMk id="4" creationId="{9071CEB8-639D-4C0C-A60E-C307F963DD4B}"/>
          </ac:picMkLst>
        </pc:picChg>
        <pc:picChg chg="add del mod">
          <ac:chgData name="Uday Pratap Singh" userId="e0259e2f514a7eef" providerId="LiveId" clId="{EB8CF485-E7CD-44AB-93D1-5292B8FA132C}" dt="2020-09-30T03:28:56.672" v="1645" actId="478"/>
          <ac:picMkLst>
            <pc:docMk/>
            <pc:sldMk cId="3921674346" sldId="288"/>
            <ac:picMk id="5" creationId="{7EA45710-D378-4A7B-B882-EA7C3AA5880E}"/>
          </ac:picMkLst>
        </pc:picChg>
        <pc:picChg chg="add del mod">
          <ac:chgData name="Uday Pratap Singh" userId="e0259e2f514a7eef" providerId="LiveId" clId="{EB8CF485-E7CD-44AB-93D1-5292B8FA132C}" dt="2020-09-30T03:28:15.604" v="1642" actId="478"/>
          <ac:picMkLst>
            <pc:docMk/>
            <pc:sldMk cId="3921674346" sldId="288"/>
            <ac:picMk id="6" creationId="{2EDF250D-B303-472A-BF44-12BC7F4C7147}"/>
          </ac:picMkLst>
        </pc:picChg>
        <pc:picChg chg="add del">
          <ac:chgData name="Uday Pratap Singh" userId="e0259e2f514a7eef" providerId="LiveId" clId="{EB8CF485-E7CD-44AB-93D1-5292B8FA132C}" dt="2020-09-27T17:33:39.424" v="919" actId="26606"/>
          <ac:picMkLst>
            <pc:docMk/>
            <pc:sldMk cId="3921674346" sldId="288"/>
            <ac:picMk id="21" creationId="{02DD2BC0-6F29-4B4F-8D61-2DCF6D2E8E73}"/>
          </ac:picMkLst>
        </pc:picChg>
      </pc:sldChg>
      <pc:sldChg chg="addSp delSp modSp add del mod">
        <pc:chgData name="Uday Pratap Singh" userId="e0259e2f514a7eef" providerId="LiveId" clId="{EB8CF485-E7CD-44AB-93D1-5292B8FA132C}" dt="2020-09-30T03:04:30.220" v="1578" actId="2696"/>
        <pc:sldMkLst>
          <pc:docMk/>
          <pc:sldMk cId="495543595" sldId="289"/>
        </pc:sldMkLst>
        <pc:spChg chg="mod">
          <ac:chgData name="Uday Pratap Singh" userId="e0259e2f514a7eef" providerId="LiveId" clId="{EB8CF485-E7CD-44AB-93D1-5292B8FA132C}" dt="2020-09-27T17:44:29.426" v="972" actId="14100"/>
          <ac:spMkLst>
            <pc:docMk/>
            <pc:sldMk cId="495543595" sldId="289"/>
            <ac:spMk id="2" creationId="{9212A3E6-2E6E-4022-99DB-228100302C7B}"/>
          </ac:spMkLst>
        </pc:spChg>
        <pc:picChg chg="add mod">
          <ac:chgData name="Uday Pratap Singh" userId="e0259e2f514a7eef" providerId="LiveId" clId="{EB8CF485-E7CD-44AB-93D1-5292B8FA132C}" dt="2020-09-27T17:43:48.342" v="966" actId="14100"/>
          <ac:picMkLst>
            <pc:docMk/>
            <pc:sldMk cId="495543595" sldId="289"/>
            <ac:picMk id="3" creationId="{C6EBA435-2ABC-45DB-AB98-CFFE12BE2306}"/>
          </ac:picMkLst>
        </pc:picChg>
        <pc:picChg chg="add mod">
          <ac:chgData name="Uday Pratap Singh" userId="e0259e2f514a7eef" providerId="LiveId" clId="{EB8CF485-E7CD-44AB-93D1-5292B8FA132C}" dt="2020-09-27T17:45:22.247" v="977" actId="14100"/>
          <ac:picMkLst>
            <pc:docMk/>
            <pc:sldMk cId="495543595" sldId="289"/>
            <ac:picMk id="4" creationId="{9A9F7049-8A56-4D63-8CB5-F44932810A53}"/>
          </ac:picMkLst>
        </pc:picChg>
        <pc:picChg chg="del">
          <ac:chgData name="Uday Pratap Singh" userId="e0259e2f514a7eef" providerId="LiveId" clId="{EB8CF485-E7CD-44AB-93D1-5292B8FA132C}" dt="2020-09-27T17:43:36.573" v="962" actId="478"/>
          <ac:picMkLst>
            <pc:docMk/>
            <pc:sldMk cId="495543595" sldId="289"/>
            <ac:picMk id="5" creationId="{7EA45710-D378-4A7B-B882-EA7C3AA5880E}"/>
          </ac:picMkLst>
        </pc:picChg>
        <pc:picChg chg="del">
          <ac:chgData name="Uday Pratap Singh" userId="e0259e2f514a7eef" providerId="LiveId" clId="{EB8CF485-E7CD-44AB-93D1-5292B8FA132C}" dt="2020-09-27T17:43:33.998" v="961" actId="478"/>
          <ac:picMkLst>
            <pc:docMk/>
            <pc:sldMk cId="495543595" sldId="289"/>
            <ac:picMk id="6" creationId="{2EDF250D-B303-472A-BF44-12BC7F4C7147}"/>
          </ac:picMkLst>
        </pc:picChg>
      </pc:sldChg>
      <pc:sldChg chg="modSp add mod">
        <pc:chgData name="Uday Pratap Singh" userId="e0259e2f514a7eef" providerId="LiveId" clId="{EB8CF485-E7CD-44AB-93D1-5292B8FA132C}" dt="2020-09-27T17:46:28.658" v="996" actId="20577"/>
        <pc:sldMkLst>
          <pc:docMk/>
          <pc:sldMk cId="353944045" sldId="290"/>
        </pc:sldMkLst>
        <pc:spChg chg="mod">
          <ac:chgData name="Uday Pratap Singh" userId="e0259e2f514a7eef" providerId="LiveId" clId="{EB8CF485-E7CD-44AB-93D1-5292B8FA132C}" dt="2020-09-27T17:46:28.658" v="996" actId="20577"/>
          <ac:spMkLst>
            <pc:docMk/>
            <pc:sldMk cId="353944045" sldId="290"/>
            <ac:spMk id="2" creationId="{04616527-C511-4B83-92DA-2952DD16DF6B}"/>
          </ac:spMkLst>
        </pc:spChg>
      </pc:sldChg>
      <pc:sldChg chg="addSp delSp modSp add mod">
        <pc:chgData name="Uday Pratap Singh" userId="e0259e2f514a7eef" providerId="LiveId" clId="{EB8CF485-E7CD-44AB-93D1-5292B8FA132C}" dt="2020-09-27T17:53:04.423" v="1066" actId="14100"/>
        <pc:sldMkLst>
          <pc:docMk/>
          <pc:sldMk cId="817770888" sldId="291"/>
        </pc:sldMkLst>
        <pc:spChg chg="mod">
          <ac:chgData name="Uday Pratap Singh" userId="e0259e2f514a7eef" providerId="LiveId" clId="{EB8CF485-E7CD-44AB-93D1-5292B8FA132C}" dt="2020-09-27T17:50:46.340" v="1052" actId="26606"/>
          <ac:spMkLst>
            <pc:docMk/>
            <pc:sldMk cId="817770888" sldId="291"/>
            <ac:spMk id="2" creationId="{F7851E6A-6945-4479-989A-41E577658E1D}"/>
          </ac:spMkLst>
        </pc:spChg>
        <pc:spChg chg="del">
          <ac:chgData name="Uday Pratap Singh" userId="e0259e2f514a7eef" providerId="LiveId" clId="{EB8CF485-E7CD-44AB-93D1-5292B8FA132C}" dt="2020-09-27T17:50:10.092" v="1046" actId="26606"/>
          <ac:spMkLst>
            <pc:docMk/>
            <pc:sldMk cId="817770888" sldId="291"/>
            <ac:spMk id="8" creationId="{3F24A09B-713F-43FC-AB6E-B88083968522}"/>
          </ac:spMkLst>
        </pc:spChg>
        <pc:spChg chg="add del">
          <ac:chgData name="Uday Pratap Singh" userId="e0259e2f514a7eef" providerId="LiveId" clId="{EB8CF485-E7CD-44AB-93D1-5292B8FA132C}" dt="2020-09-27T17:50:46.340" v="1052" actId="26606"/>
          <ac:spMkLst>
            <pc:docMk/>
            <pc:sldMk cId="817770888" sldId="291"/>
            <ac:spMk id="15" creationId="{823AC064-BC96-4F32-8AE1-B2FD38754823}"/>
          </ac:spMkLst>
        </pc:spChg>
        <pc:spChg chg="add">
          <ac:chgData name="Uday Pratap Singh" userId="e0259e2f514a7eef" providerId="LiveId" clId="{EB8CF485-E7CD-44AB-93D1-5292B8FA132C}" dt="2020-09-27T17:50:46.340" v="1052" actId="26606"/>
          <ac:spMkLst>
            <pc:docMk/>
            <pc:sldMk cId="817770888" sldId="291"/>
            <ac:spMk id="24" creationId="{A87EA4E9-DFD6-45D4-965D-8A79984EF440}"/>
          </ac:spMkLst>
        </pc:spChg>
        <pc:picChg chg="del">
          <ac:chgData name="Uday Pratap Singh" userId="e0259e2f514a7eef" providerId="LiveId" clId="{EB8CF485-E7CD-44AB-93D1-5292B8FA132C}" dt="2020-09-27T17:47:08.336" v="999" actId="478"/>
          <ac:picMkLst>
            <pc:docMk/>
            <pc:sldMk cId="817770888" sldId="291"/>
            <ac:picMk id="3" creationId="{B36AE8B3-46B6-459F-88BB-701DA5C6E1B1}"/>
          </ac:picMkLst>
        </pc:picChg>
        <pc:picChg chg="del">
          <ac:chgData name="Uday Pratap Singh" userId="e0259e2f514a7eef" providerId="LiveId" clId="{EB8CF485-E7CD-44AB-93D1-5292B8FA132C}" dt="2020-09-27T17:47:02.984" v="998" actId="478"/>
          <ac:picMkLst>
            <pc:docMk/>
            <pc:sldMk cId="817770888" sldId="291"/>
            <ac:picMk id="4" creationId="{6DA8624F-F3E6-4AEB-A274-2C8B00D7296F}"/>
          </ac:picMkLst>
        </pc:picChg>
        <pc:picChg chg="add mod">
          <ac:chgData name="Uday Pratap Singh" userId="e0259e2f514a7eef" providerId="LiveId" clId="{EB8CF485-E7CD-44AB-93D1-5292B8FA132C}" dt="2020-09-27T17:51:13.938" v="1060" actId="1076"/>
          <ac:picMkLst>
            <pc:docMk/>
            <pc:sldMk cId="817770888" sldId="291"/>
            <ac:picMk id="5" creationId="{2236A8D2-B696-4231-A712-A18B799F316B}"/>
          </ac:picMkLst>
        </pc:picChg>
        <pc:picChg chg="add del mod">
          <ac:chgData name="Uday Pratap Singh" userId="e0259e2f514a7eef" providerId="LiveId" clId="{EB8CF485-E7CD-44AB-93D1-5292B8FA132C}" dt="2020-09-27T17:52:39.049" v="1063" actId="478"/>
          <ac:picMkLst>
            <pc:docMk/>
            <pc:sldMk cId="817770888" sldId="291"/>
            <ac:picMk id="6" creationId="{48A6E0F5-7F7C-41F1-8745-9F0BC6A847F9}"/>
          </ac:picMkLst>
        </pc:picChg>
        <pc:picChg chg="add mod">
          <ac:chgData name="Uday Pratap Singh" userId="e0259e2f514a7eef" providerId="LiveId" clId="{EB8CF485-E7CD-44AB-93D1-5292B8FA132C}" dt="2020-09-27T17:53:04.423" v="1066" actId="14100"/>
          <ac:picMkLst>
            <pc:docMk/>
            <pc:sldMk cId="817770888" sldId="291"/>
            <ac:picMk id="7" creationId="{34627998-D018-4D55-8996-BD0AF3B35486}"/>
          </ac:picMkLst>
        </pc:picChg>
        <pc:cxnChg chg="del">
          <ac:chgData name="Uday Pratap Singh" userId="e0259e2f514a7eef" providerId="LiveId" clId="{EB8CF485-E7CD-44AB-93D1-5292B8FA132C}" dt="2020-09-27T17:50:10.092" v="1046" actId="26606"/>
          <ac:cxnSpMkLst>
            <pc:docMk/>
            <pc:sldMk cId="817770888" sldId="291"/>
            <ac:cxnSpMk id="10" creationId="{0B91AB35-C3B4-4B70-B3DD-13D63B7DA23D}"/>
          </ac:cxnSpMkLst>
        </pc:cxnChg>
        <pc:cxnChg chg="add del">
          <ac:chgData name="Uday Pratap Singh" userId="e0259e2f514a7eef" providerId="LiveId" clId="{EB8CF485-E7CD-44AB-93D1-5292B8FA132C}" dt="2020-09-27T17:50:46.340" v="1052" actId="26606"/>
          <ac:cxnSpMkLst>
            <pc:docMk/>
            <pc:sldMk cId="817770888" sldId="291"/>
            <ac:cxnSpMk id="17" creationId="{7E7C77BC-7138-40B1-A15B-20F57A494629}"/>
          </ac:cxnSpMkLst>
        </pc:cxnChg>
        <pc:cxnChg chg="add del">
          <ac:chgData name="Uday Pratap Singh" userId="e0259e2f514a7eef" providerId="LiveId" clId="{EB8CF485-E7CD-44AB-93D1-5292B8FA132C}" dt="2020-09-27T17:50:46.340" v="1052" actId="26606"/>
          <ac:cxnSpMkLst>
            <pc:docMk/>
            <pc:sldMk cId="817770888" sldId="291"/>
            <ac:cxnSpMk id="19" creationId="{DB146403-F3D6-484B-B2ED-97F9565D0370}"/>
          </ac:cxnSpMkLst>
        </pc:cxnChg>
      </pc:sldChg>
      <pc:sldChg chg="addSp delSp modSp add mod">
        <pc:chgData name="Uday Pratap Singh" userId="e0259e2f514a7eef" providerId="LiveId" clId="{EB8CF485-E7CD-44AB-93D1-5292B8FA132C}" dt="2020-09-30T03:37:06.047" v="1753" actId="14100"/>
        <pc:sldMkLst>
          <pc:docMk/>
          <pc:sldMk cId="2613657916" sldId="292"/>
        </pc:sldMkLst>
        <pc:spChg chg="mod">
          <ac:chgData name="Uday Pratap Singh" userId="e0259e2f514a7eef" providerId="LiveId" clId="{EB8CF485-E7CD-44AB-93D1-5292B8FA132C}" dt="2020-09-27T17:54:03.027" v="1070" actId="20577"/>
          <ac:spMkLst>
            <pc:docMk/>
            <pc:sldMk cId="2613657916" sldId="292"/>
            <ac:spMk id="2" creationId="{F7851E6A-6945-4479-989A-41E577658E1D}"/>
          </ac:spMkLst>
        </pc:spChg>
        <pc:picChg chg="add mod">
          <ac:chgData name="Uday Pratap Singh" userId="e0259e2f514a7eef" providerId="LiveId" clId="{EB8CF485-E7CD-44AB-93D1-5292B8FA132C}" dt="2020-09-30T03:37:06.047" v="1753" actId="14100"/>
          <ac:picMkLst>
            <pc:docMk/>
            <pc:sldMk cId="2613657916" sldId="292"/>
            <ac:picMk id="3" creationId="{241FEBE6-AC8D-44B5-A68C-2125AE12175B}"/>
          </ac:picMkLst>
        </pc:picChg>
        <pc:picChg chg="add del mod">
          <ac:chgData name="Uday Pratap Singh" userId="e0259e2f514a7eef" providerId="LiveId" clId="{EB8CF485-E7CD-44AB-93D1-5292B8FA132C}" dt="2020-09-27T17:55:43.119" v="1080" actId="478"/>
          <ac:picMkLst>
            <pc:docMk/>
            <pc:sldMk cId="2613657916" sldId="292"/>
            <ac:picMk id="3" creationId="{388DFFAA-6A4A-4B10-A5B3-115ADD88721D}"/>
          </ac:picMkLst>
        </pc:picChg>
        <pc:picChg chg="add del mod">
          <ac:chgData name="Uday Pratap Singh" userId="e0259e2f514a7eef" providerId="LiveId" clId="{EB8CF485-E7CD-44AB-93D1-5292B8FA132C}" dt="2020-09-30T03:36:10.146" v="1746" actId="478"/>
          <ac:picMkLst>
            <pc:docMk/>
            <pc:sldMk cId="2613657916" sldId="292"/>
            <ac:picMk id="4" creationId="{D1AE52A7-A40C-4169-8522-135E10FED769}"/>
          </ac:picMkLst>
        </pc:picChg>
        <pc:picChg chg="del">
          <ac:chgData name="Uday Pratap Singh" userId="e0259e2f514a7eef" providerId="LiveId" clId="{EB8CF485-E7CD-44AB-93D1-5292B8FA132C}" dt="2020-09-27T17:54:18.254" v="1071" actId="478"/>
          <ac:picMkLst>
            <pc:docMk/>
            <pc:sldMk cId="2613657916" sldId="292"/>
            <ac:picMk id="5" creationId="{2236A8D2-B696-4231-A712-A18B799F316B}"/>
          </ac:picMkLst>
        </pc:picChg>
        <pc:picChg chg="add mod">
          <ac:chgData name="Uday Pratap Singh" userId="e0259e2f514a7eef" providerId="LiveId" clId="{EB8CF485-E7CD-44AB-93D1-5292B8FA132C}" dt="2020-09-30T03:37:01.410" v="1752" actId="14100"/>
          <ac:picMkLst>
            <pc:docMk/>
            <pc:sldMk cId="2613657916" sldId="292"/>
            <ac:picMk id="5" creationId="{403217CE-1DE1-416D-96FC-2C713B021EB6}"/>
          </ac:picMkLst>
        </pc:picChg>
        <pc:picChg chg="add del mod">
          <ac:chgData name="Uday Pratap Singh" userId="e0259e2f514a7eef" providerId="LiveId" clId="{EB8CF485-E7CD-44AB-93D1-5292B8FA132C}" dt="2020-09-30T03:36:08.269" v="1745" actId="478"/>
          <ac:picMkLst>
            <pc:docMk/>
            <pc:sldMk cId="2613657916" sldId="292"/>
            <ac:picMk id="6" creationId="{0F9BA826-0DAC-47ED-B689-BE2D2477C945}"/>
          </ac:picMkLst>
        </pc:picChg>
        <pc:picChg chg="del">
          <ac:chgData name="Uday Pratap Singh" userId="e0259e2f514a7eef" providerId="LiveId" clId="{EB8CF485-E7CD-44AB-93D1-5292B8FA132C}" dt="2020-09-27T17:54:19.571" v="1072" actId="478"/>
          <ac:picMkLst>
            <pc:docMk/>
            <pc:sldMk cId="2613657916" sldId="292"/>
            <ac:picMk id="7" creationId="{34627998-D018-4D55-8996-BD0AF3B35486}"/>
          </ac:picMkLst>
        </pc:picChg>
      </pc:sldChg>
      <pc:sldChg chg="modSp add mod">
        <pc:chgData name="Uday Pratap Singh" userId="e0259e2f514a7eef" providerId="LiveId" clId="{EB8CF485-E7CD-44AB-93D1-5292B8FA132C}" dt="2020-09-27T17:56:54.957" v="1114" actId="20577"/>
        <pc:sldMkLst>
          <pc:docMk/>
          <pc:sldMk cId="706870411" sldId="293"/>
        </pc:sldMkLst>
        <pc:spChg chg="mod">
          <ac:chgData name="Uday Pratap Singh" userId="e0259e2f514a7eef" providerId="LiveId" clId="{EB8CF485-E7CD-44AB-93D1-5292B8FA132C}" dt="2020-09-27T17:56:54.957" v="1114" actId="20577"/>
          <ac:spMkLst>
            <pc:docMk/>
            <pc:sldMk cId="706870411" sldId="293"/>
            <ac:spMk id="2" creationId="{04616527-C511-4B83-92DA-2952DD16DF6B}"/>
          </ac:spMkLst>
        </pc:spChg>
      </pc:sldChg>
      <pc:sldChg chg="addSp delSp modSp add mod">
        <pc:chgData name="Uday Pratap Singh" userId="e0259e2f514a7eef" providerId="LiveId" clId="{EB8CF485-E7CD-44AB-93D1-5292B8FA132C}" dt="2020-09-27T23:23:42.533" v="1155" actId="26606"/>
        <pc:sldMkLst>
          <pc:docMk/>
          <pc:sldMk cId="2707431350" sldId="294"/>
        </pc:sldMkLst>
        <pc:spChg chg="mod">
          <ac:chgData name="Uday Pratap Singh" userId="e0259e2f514a7eef" providerId="LiveId" clId="{EB8CF485-E7CD-44AB-93D1-5292B8FA132C}" dt="2020-09-27T23:23:42.533" v="1155" actId="26606"/>
          <ac:spMkLst>
            <pc:docMk/>
            <pc:sldMk cId="2707431350" sldId="294"/>
            <ac:spMk id="2" creationId="{F7851E6A-6945-4479-989A-41E577658E1D}"/>
          </ac:spMkLst>
        </pc:spChg>
        <pc:spChg chg="del">
          <ac:chgData name="Uday Pratap Singh" userId="e0259e2f514a7eef" providerId="LiveId" clId="{EB8CF485-E7CD-44AB-93D1-5292B8FA132C}" dt="2020-09-27T19:49:31.256" v="1128" actId="26606"/>
          <ac:spMkLst>
            <pc:docMk/>
            <pc:sldMk cId="2707431350" sldId="294"/>
            <ac:spMk id="24" creationId="{A87EA4E9-DFD6-45D4-965D-8A79984EF440}"/>
          </ac:spMkLst>
        </pc:spChg>
        <pc:spChg chg="add del">
          <ac:chgData name="Uday Pratap Singh" userId="e0259e2f514a7eef" providerId="LiveId" clId="{EB8CF485-E7CD-44AB-93D1-5292B8FA132C}" dt="2020-09-27T23:23:42.533" v="1155" actId="26606"/>
          <ac:spMkLst>
            <pc:docMk/>
            <pc:sldMk cId="2707431350" sldId="294"/>
            <ac:spMk id="29" creationId="{70155189-D96C-4527-B0EC-654B946BE615}"/>
          </ac:spMkLst>
        </pc:spChg>
        <pc:spChg chg="add">
          <ac:chgData name="Uday Pratap Singh" userId="e0259e2f514a7eef" providerId="LiveId" clId="{EB8CF485-E7CD-44AB-93D1-5292B8FA132C}" dt="2020-09-27T23:23:42.533" v="1155" actId="26606"/>
          <ac:spMkLst>
            <pc:docMk/>
            <pc:sldMk cId="2707431350" sldId="294"/>
            <ac:spMk id="34" creationId="{823AC064-BC96-4F32-8AE1-B2FD38754823}"/>
          </ac:spMkLst>
        </pc:spChg>
        <pc:picChg chg="add mod">
          <ac:chgData name="Uday Pratap Singh" userId="e0259e2f514a7eef" providerId="LiveId" clId="{EB8CF485-E7CD-44AB-93D1-5292B8FA132C}" dt="2020-09-27T23:23:42.533" v="1155" actId="26606"/>
          <ac:picMkLst>
            <pc:docMk/>
            <pc:sldMk cId="2707431350" sldId="294"/>
            <ac:picMk id="3" creationId="{2283B2C9-29DE-4201-91E9-8D26251FE2CD}"/>
          </ac:picMkLst>
        </pc:picChg>
        <pc:picChg chg="add del mod">
          <ac:chgData name="Uday Pratap Singh" userId="e0259e2f514a7eef" providerId="LiveId" clId="{EB8CF485-E7CD-44AB-93D1-5292B8FA132C}" dt="2020-09-27T23:22:52.179" v="1149" actId="478"/>
          <ac:picMkLst>
            <pc:docMk/>
            <pc:sldMk cId="2707431350" sldId="294"/>
            <ac:picMk id="4" creationId="{E553E17A-5E5B-42CD-83F6-CEBB76A76AB0}"/>
          </ac:picMkLst>
        </pc:picChg>
        <pc:picChg chg="del">
          <ac:chgData name="Uday Pratap Singh" userId="e0259e2f514a7eef" providerId="LiveId" clId="{EB8CF485-E7CD-44AB-93D1-5292B8FA132C}" dt="2020-09-27T19:46:16.633" v="1117" actId="478"/>
          <ac:picMkLst>
            <pc:docMk/>
            <pc:sldMk cId="2707431350" sldId="294"/>
            <ac:picMk id="5" creationId="{2236A8D2-B696-4231-A712-A18B799F316B}"/>
          </ac:picMkLst>
        </pc:picChg>
        <pc:picChg chg="add mod">
          <ac:chgData name="Uday Pratap Singh" userId="e0259e2f514a7eef" providerId="LiveId" clId="{EB8CF485-E7CD-44AB-93D1-5292B8FA132C}" dt="2020-09-27T23:23:42.533" v="1155" actId="26606"/>
          <ac:picMkLst>
            <pc:docMk/>
            <pc:sldMk cId="2707431350" sldId="294"/>
            <ac:picMk id="5" creationId="{5721A0AA-CF6B-421B-BD2A-A834515DB87A}"/>
          </ac:picMkLst>
        </pc:picChg>
        <pc:picChg chg="add del mod">
          <ac:chgData name="Uday Pratap Singh" userId="e0259e2f514a7eef" providerId="LiveId" clId="{EB8CF485-E7CD-44AB-93D1-5292B8FA132C}" dt="2020-09-27T23:22:56.071" v="1151" actId="478"/>
          <ac:picMkLst>
            <pc:docMk/>
            <pc:sldMk cId="2707431350" sldId="294"/>
            <ac:picMk id="6" creationId="{2569DF7E-FDAF-4005-90E6-151AA52C3F95}"/>
          </ac:picMkLst>
        </pc:picChg>
        <pc:picChg chg="del">
          <ac:chgData name="Uday Pratap Singh" userId="e0259e2f514a7eef" providerId="LiveId" clId="{EB8CF485-E7CD-44AB-93D1-5292B8FA132C}" dt="2020-09-27T19:46:15.886" v="1116" actId="478"/>
          <ac:picMkLst>
            <pc:docMk/>
            <pc:sldMk cId="2707431350" sldId="294"/>
            <ac:picMk id="7" creationId="{34627998-D018-4D55-8996-BD0AF3B35486}"/>
          </ac:picMkLst>
        </pc:picChg>
        <pc:cxnChg chg="add">
          <ac:chgData name="Uday Pratap Singh" userId="e0259e2f514a7eef" providerId="LiveId" clId="{EB8CF485-E7CD-44AB-93D1-5292B8FA132C}" dt="2020-09-27T23:23:42.533" v="1155" actId="26606"/>
          <ac:cxnSpMkLst>
            <pc:docMk/>
            <pc:sldMk cId="2707431350" sldId="294"/>
            <ac:cxnSpMk id="36" creationId="{7E7C77BC-7138-40B1-A15B-20F57A494629}"/>
          </ac:cxnSpMkLst>
        </pc:cxnChg>
        <pc:cxnChg chg="add">
          <ac:chgData name="Uday Pratap Singh" userId="e0259e2f514a7eef" providerId="LiveId" clId="{EB8CF485-E7CD-44AB-93D1-5292B8FA132C}" dt="2020-09-27T23:23:42.533" v="1155" actId="26606"/>
          <ac:cxnSpMkLst>
            <pc:docMk/>
            <pc:sldMk cId="2707431350" sldId="294"/>
            <ac:cxnSpMk id="38" creationId="{DB146403-F3D6-484B-B2ED-97F9565D0370}"/>
          </ac:cxnSpMkLst>
        </pc:cxnChg>
      </pc:sldChg>
      <pc:sldChg chg="addSp delSp modSp add del mod">
        <pc:chgData name="Uday Pratap Singh" userId="e0259e2f514a7eef" providerId="LiveId" clId="{EB8CF485-E7CD-44AB-93D1-5292B8FA132C}" dt="2020-10-02T23:13:15.146" v="2155" actId="2696"/>
        <pc:sldMkLst>
          <pc:docMk/>
          <pc:sldMk cId="1643793617" sldId="295"/>
        </pc:sldMkLst>
        <pc:spChg chg="mod">
          <ac:chgData name="Uday Pratap Singh" userId="e0259e2f514a7eef" providerId="LiveId" clId="{EB8CF485-E7CD-44AB-93D1-5292B8FA132C}" dt="2020-09-27T23:24:19.350" v="1162" actId="26606"/>
          <ac:spMkLst>
            <pc:docMk/>
            <pc:sldMk cId="1643793617" sldId="295"/>
            <ac:spMk id="2" creationId="{F7851E6A-6945-4479-989A-41E577658E1D}"/>
          </ac:spMkLst>
        </pc:spChg>
        <pc:spChg chg="del">
          <ac:chgData name="Uday Pratap Singh" userId="e0259e2f514a7eef" providerId="LiveId" clId="{EB8CF485-E7CD-44AB-93D1-5292B8FA132C}" dt="2020-09-27T23:24:19.350" v="1162" actId="26606"/>
          <ac:spMkLst>
            <pc:docMk/>
            <pc:sldMk cId="1643793617" sldId="295"/>
            <ac:spMk id="34" creationId="{823AC064-BC96-4F32-8AE1-B2FD38754823}"/>
          </ac:spMkLst>
        </pc:spChg>
        <pc:spChg chg="add">
          <ac:chgData name="Uday Pratap Singh" userId="e0259e2f514a7eef" providerId="LiveId" clId="{EB8CF485-E7CD-44AB-93D1-5292B8FA132C}" dt="2020-09-27T23:24:19.350" v="1162" actId="26606"/>
          <ac:spMkLst>
            <pc:docMk/>
            <pc:sldMk cId="1643793617" sldId="295"/>
            <ac:spMk id="43" creationId="{1707FC24-6981-43D9-B525-C7832BA22463}"/>
          </ac:spMkLst>
        </pc:spChg>
        <pc:picChg chg="del mod">
          <ac:chgData name="Uday Pratap Singh" userId="e0259e2f514a7eef" providerId="LiveId" clId="{EB8CF485-E7CD-44AB-93D1-5292B8FA132C}" dt="2020-09-27T23:24:09.750" v="1158" actId="478"/>
          <ac:picMkLst>
            <pc:docMk/>
            <pc:sldMk cId="1643793617" sldId="295"/>
            <ac:picMk id="3" creationId="{2283B2C9-29DE-4201-91E9-8D26251FE2CD}"/>
          </ac:picMkLst>
        </pc:picChg>
        <pc:picChg chg="add mod">
          <ac:chgData name="Uday Pratap Singh" userId="e0259e2f514a7eef" providerId="LiveId" clId="{EB8CF485-E7CD-44AB-93D1-5292B8FA132C}" dt="2020-09-30T03:39:44.939" v="1758" actId="14100"/>
          <ac:picMkLst>
            <pc:docMk/>
            <pc:sldMk cId="1643793617" sldId="295"/>
            <ac:picMk id="3" creationId="{B13BA4DF-7D0C-4199-9049-A513983D5128}"/>
          </ac:picMkLst>
        </pc:picChg>
        <pc:picChg chg="add del mod">
          <ac:chgData name="Uday Pratap Singh" userId="e0259e2f514a7eef" providerId="LiveId" clId="{EB8CF485-E7CD-44AB-93D1-5292B8FA132C}" dt="2020-09-30T03:39:17.849" v="1755" actId="478"/>
          <ac:picMkLst>
            <pc:docMk/>
            <pc:sldMk cId="1643793617" sldId="295"/>
            <ac:picMk id="4" creationId="{1C0D9452-E29D-48A2-B97A-29A7F080C7A2}"/>
          </ac:picMkLst>
        </pc:picChg>
        <pc:picChg chg="del">
          <ac:chgData name="Uday Pratap Singh" userId="e0259e2f514a7eef" providerId="LiveId" clId="{EB8CF485-E7CD-44AB-93D1-5292B8FA132C}" dt="2020-09-27T23:24:10.590" v="1159" actId="478"/>
          <ac:picMkLst>
            <pc:docMk/>
            <pc:sldMk cId="1643793617" sldId="295"/>
            <ac:picMk id="5" creationId="{5721A0AA-CF6B-421B-BD2A-A834515DB87A}"/>
          </ac:picMkLst>
        </pc:picChg>
        <pc:cxnChg chg="del">
          <ac:chgData name="Uday Pratap Singh" userId="e0259e2f514a7eef" providerId="LiveId" clId="{EB8CF485-E7CD-44AB-93D1-5292B8FA132C}" dt="2020-09-27T23:24:19.350" v="1162" actId="26606"/>
          <ac:cxnSpMkLst>
            <pc:docMk/>
            <pc:sldMk cId="1643793617" sldId="295"/>
            <ac:cxnSpMk id="36" creationId="{7E7C77BC-7138-40B1-A15B-20F57A494629}"/>
          </ac:cxnSpMkLst>
        </pc:cxnChg>
        <pc:cxnChg chg="del">
          <ac:chgData name="Uday Pratap Singh" userId="e0259e2f514a7eef" providerId="LiveId" clId="{EB8CF485-E7CD-44AB-93D1-5292B8FA132C}" dt="2020-09-27T23:24:19.350" v="1162" actId="26606"/>
          <ac:cxnSpMkLst>
            <pc:docMk/>
            <pc:sldMk cId="1643793617" sldId="295"/>
            <ac:cxnSpMk id="38" creationId="{DB146403-F3D6-484B-B2ED-97F9565D0370}"/>
          </ac:cxnSpMkLst>
        </pc:cxnChg>
      </pc:sldChg>
      <pc:sldChg chg="addSp delSp modSp add mod">
        <pc:chgData name="Uday Pratap Singh" userId="e0259e2f514a7eef" providerId="LiveId" clId="{EB8CF485-E7CD-44AB-93D1-5292B8FA132C}" dt="2020-09-30T03:42:01.318" v="1769" actId="1076"/>
        <pc:sldMkLst>
          <pc:docMk/>
          <pc:sldMk cId="1426270516" sldId="296"/>
        </pc:sldMkLst>
        <pc:spChg chg="mod">
          <ac:chgData name="Uday Pratap Singh" userId="e0259e2f514a7eef" providerId="LiveId" clId="{EB8CF485-E7CD-44AB-93D1-5292B8FA132C}" dt="2020-09-27T23:24:44.551" v="1170" actId="20577"/>
          <ac:spMkLst>
            <pc:docMk/>
            <pc:sldMk cId="1426270516" sldId="296"/>
            <ac:spMk id="2" creationId="{F7851E6A-6945-4479-989A-41E577658E1D}"/>
          </ac:spMkLst>
        </pc:spChg>
        <pc:picChg chg="del">
          <ac:chgData name="Uday Pratap Singh" userId="e0259e2f514a7eef" providerId="LiveId" clId="{EB8CF485-E7CD-44AB-93D1-5292B8FA132C}" dt="2020-09-27T23:26:13.978" v="1171" actId="478"/>
          <ac:picMkLst>
            <pc:docMk/>
            <pc:sldMk cId="1426270516" sldId="296"/>
            <ac:picMk id="3" creationId="{2283B2C9-29DE-4201-91E9-8D26251FE2CD}"/>
          </ac:picMkLst>
        </pc:picChg>
        <pc:picChg chg="add mod">
          <ac:chgData name="Uday Pratap Singh" userId="e0259e2f514a7eef" providerId="LiveId" clId="{EB8CF485-E7CD-44AB-93D1-5292B8FA132C}" dt="2020-09-30T03:42:01.318" v="1769" actId="1076"/>
          <ac:picMkLst>
            <pc:docMk/>
            <pc:sldMk cId="1426270516" sldId="296"/>
            <ac:picMk id="3" creationId="{850957C8-7BBC-4D29-8AEC-4BE728BA4175}"/>
          </ac:picMkLst>
        </pc:picChg>
        <pc:picChg chg="add del mod">
          <ac:chgData name="Uday Pratap Singh" userId="e0259e2f514a7eef" providerId="LiveId" clId="{EB8CF485-E7CD-44AB-93D1-5292B8FA132C}" dt="2020-09-30T03:41:00.367" v="1760" actId="478"/>
          <ac:picMkLst>
            <pc:docMk/>
            <pc:sldMk cId="1426270516" sldId="296"/>
            <ac:picMk id="4" creationId="{156AC794-0783-421C-8260-7068409F8E32}"/>
          </ac:picMkLst>
        </pc:picChg>
        <pc:picChg chg="del">
          <ac:chgData name="Uday Pratap Singh" userId="e0259e2f514a7eef" providerId="LiveId" clId="{EB8CF485-E7CD-44AB-93D1-5292B8FA132C}" dt="2020-09-27T23:26:15.102" v="1172" actId="478"/>
          <ac:picMkLst>
            <pc:docMk/>
            <pc:sldMk cId="1426270516" sldId="296"/>
            <ac:picMk id="5" creationId="{5721A0AA-CF6B-421B-BD2A-A834515DB87A}"/>
          </ac:picMkLst>
        </pc:picChg>
        <pc:picChg chg="add mod">
          <ac:chgData name="Uday Pratap Singh" userId="e0259e2f514a7eef" providerId="LiveId" clId="{EB8CF485-E7CD-44AB-93D1-5292B8FA132C}" dt="2020-09-30T03:41:55.649" v="1767" actId="14100"/>
          <ac:picMkLst>
            <pc:docMk/>
            <pc:sldMk cId="1426270516" sldId="296"/>
            <ac:picMk id="5" creationId="{81B71CD6-4F0D-4425-84A9-CD838541FE10}"/>
          </ac:picMkLst>
        </pc:picChg>
        <pc:picChg chg="add del mod">
          <ac:chgData name="Uday Pratap Singh" userId="e0259e2f514a7eef" providerId="LiveId" clId="{EB8CF485-E7CD-44AB-93D1-5292B8FA132C}" dt="2020-09-30T03:41:01.272" v="1761" actId="478"/>
          <ac:picMkLst>
            <pc:docMk/>
            <pc:sldMk cId="1426270516" sldId="296"/>
            <ac:picMk id="6" creationId="{FD5975C4-500A-4A94-A17B-D27E2C155087}"/>
          </ac:picMkLst>
        </pc:picChg>
      </pc:sldChg>
      <pc:sldChg chg="addSp delSp modSp add mod">
        <pc:chgData name="Uday Pratap Singh" userId="e0259e2f514a7eef" providerId="LiveId" clId="{EB8CF485-E7CD-44AB-93D1-5292B8FA132C}" dt="2020-09-30T03:44:38.418" v="1775" actId="14100"/>
        <pc:sldMkLst>
          <pc:docMk/>
          <pc:sldMk cId="3997126869" sldId="297"/>
        </pc:sldMkLst>
        <pc:spChg chg="mod">
          <ac:chgData name="Uday Pratap Singh" userId="e0259e2f514a7eef" providerId="LiveId" clId="{EB8CF485-E7CD-44AB-93D1-5292B8FA132C}" dt="2020-09-27T23:30:04.942" v="1192" actId="20577"/>
          <ac:spMkLst>
            <pc:docMk/>
            <pc:sldMk cId="3997126869" sldId="297"/>
            <ac:spMk id="2" creationId="{F7851E6A-6945-4479-989A-41E577658E1D}"/>
          </ac:spMkLst>
        </pc:spChg>
        <pc:picChg chg="add mod">
          <ac:chgData name="Uday Pratap Singh" userId="e0259e2f514a7eef" providerId="LiveId" clId="{EB8CF485-E7CD-44AB-93D1-5292B8FA132C}" dt="2020-09-30T03:44:38.418" v="1775" actId="14100"/>
          <ac:picMkLst>
            <pc:docMk/>
            <pc:sldMk cId="3997126869" sldId="297"/>
            <ac:picMk id="3" creationId="{448698D4-9E9C-45E1-81CB-E947034D89CD}"/>
          </ac:picMkLst>
        </pc:picChg>
        <pc:picChg chg="add del mod">
          <ac:chgData name="Uday Pratap Singh" userId="e0259e2f514a7eef" providerId="LiveId" clId="{EB8CF485-E7CD-44AB-93D1-5292B8FA132C}" dt="2020-09-27T23:29:46.315" v="1186" actId="478"/>
          <ac:picMkLst>
            <pc:docMk/>
            <pc:sldMk cId="3997126869" sldId="297"/>
            <ac:picMk id="3" creationId="{E362D86F-D437-434F-9373-4FBA7E7A695F}"/>
          </ac:picMkLst>
        </pc:picChg>
        <pc:picChg chg="del">
          <ac:chgData name="Uday Pratap Singh" userId="e0259e2f514a7eef" providerId="LiveId" clId="{EB8CF485-E7CD-44AB-93D1-5292B8FA132C}" dt="2020-09-27T23:27:26.395" v="1183" actId="478"/>
          <ac:picMkLst>
            <pc:docMk/>
            <pc:sldMk cId="3997126869" sldId="297"/>
            <ac:picMk id="4" creationId="{1C0D9452-E29D-48A2-B97A-29A7F080C7A2}"/>
          </ac:picMkLst>
        </pc:picChg>
        <pc:picChg chg="add del mod">
          <ac:chgData name="Uday Pratap Singh" userId="e0259e2f514a7eef" providerId="LiveId" clId="{EB8CF485-E7CD-44AB-93D1-5292B8FA132C}" dt="2020-09-30T03:42:30.791" v="1770" actId="478"/>
          <ac:picMkLst>
            <pc:docMk/>
            <pc:sldMk cId="3997126869" sldId="297"/>
            <ac:picMk id="5" creationId="{6D5923A0-C6FD-4BB7-9611-7AE17DB8995D}"/>
          </ac:picMkLst>
        </pc:picChg>
      </pc:sldChg>
      <pc:sldChg chg="modSp add del mod">
        <pc:chgData name="Uday Pratap Singh" userId="e0259e2f514a7eef" providerId="LiveId" clId="{EB8CF485-E7CD-44AB-93D1-5292B8FA132C}" dt="2020-09-27T23:36:48.704" v="1225" actId="2696"/>
        <pc:sldMkLst>
          <pc:docMk/>
          <pc:sldMk cId="1014256484" sldId="298"/>
        </pc:sldMkLst>
        <pc:spChg chg="mod">
          <ac:chgData name="Uday Pratap Singh" userId="e0259e2f514a7eef" providerId="LiveId" clId="{EB8CF485-E7CD-44AB-93D1-5292B8FA132C}" dt="2020-09-27T23:30:59.338" v="1223" actId="20577"/>
          <ac:spMkLst>
            <pc:docMk/>
            <pc:sldMk cId="1014256484" sldId="298"/>
            <ac:spMk id="2" creationId="{04616527-C511-4B83-92DA-2952DD16DF6B}"/>
          </ac:spMkLst>
        </pc:spChg>
      </pc:sldChg>
      <pc:sldChg chg="addSp modSp add mod setBg modNotesTx">
        <pc:chgData name="Uday Pratap Singh" userId="e0259e2f514a7eef" providerId="LiveId" clId="{EB8CF485-E7CD-44AB-93D1-5292B8FA132C}" dt="2020-10-03T13:57:04.843" v="3782" actId="20577"/>
        <pc:sldMkLst>
          <pc:docMk/>
          <pc:sldMk cId="817248215" sldId="299"/>
        </pc:sldMkLst>
        <pc:spChg chg="mod">
          <ac:chgData name="Uday Pratap Singh" userId="e0259e2f514a7eef" providerId="LiveId" clId="{EB8CF485-E7CD-44AB-93D1-5292B8FA132C}" dt="2020-09-27T23:37:17.606" v="1256" actId="26606"/>
          <ac:spMkLst>
            <pc:docMk/>
            <pc:sldMk cId="817248215" sldId="299"/>
            <ac:spMk id="2" creationId="{046D24CD-423C-49FA-B42D-1E1E76550102}"/>
          </ac:spMkLst>
        </pc:spChg>
        <pc:spChg chg="mod">
          <ac:chgData name="Uday Pratap Singh" userId="e0259e2f514a7eef" providerId="LiveId" clId="{EB8CF485-E7CD-44AB-93D1-5292B8FA132C}" dt="2020-10-02T23:12:56.984" v="2153" actId="20577"/>
          <ac:spMkLst>
            <pc:docMk/>
            <pc:sldMk cId="817248215" sldId="299"/>
            <ac:spMk id="3" creationId="{4476D361-537B-4EB0-B397-7D53306775D4}"/>
          </ac:spMkLst>
        </pc:spChg>
        <pc:spChg chg="add">
          <ac:chgData name="Uday Pratap Singh" userId="e0259e2f514a7eef" providerId="LiveId" clId="{EB8CF485-E7CD-44AB-93D1-5292B8FA132C}" dt="2020-09-27T23:37:17.606" v="1256" actId="26606"/>
          <ac:spMkLst>
            <pc:docMk/>
            <pc:sldMk cId="817248215" sldId="299"/>
            <ac:spMk id="8" creationId="{907EF6B7-1338-4443-8C46-6A318D952DFD}"/>
          </ac:spMkLst>
        </pc:spChg>
        <pc:spChg chg="add">
          <ac:chgData name="Uday Pratap Singh" userId="e0259e2f514a7eef" providerId="LiveId" clId="{EB8CF485-E7CD-44AB-93D1-5292B8FA132C}" dt="2020-09-27T23:37:17.606" v="1256" actId="26606"/>
          <ac:spMkLst>
            <pc:docMk/>
            <pc:sldMk cId="817248215" sldId="299"/>
            <ac:spMk id="10" creationId="{DAAE4CDD-124C-4DCF-9584-B6033B545DD5}"/>
          </ac:spMkLst>
        </pc:spChg>
        <pc:spChg chg="add">
          <ac:chgData name="Uday Pratap Singh" userId="e0259e2f514a7eef" providerId="LiveId" clId="{EB8CF485-E7CD-44AB-93D1-5292B8FA132C}" dt="2020-09-27T23:37:17.606" v="1256" actId="26606"/>
          <ac:spMkLst>
            <pc:docMk/>
            <pc:sldMk cId="817248215" sldId="299"/>
            <ac:spMk id="12" creationId="{081E4A58-353D-44AE-B2FC-2A74E2E400F7}"/>
          </ac:spMkLst>
        </pc:spChg>
      </pc:sldChg>
      <pc:sldChg chg="addSp delSp modSp add mod">
        <pc:chgData name="Uday Pratap Singh" userId="e0259e2f514a7eef" providerId="LiveId" clId="{EB8CF485-E7CD-44AB-93D1-5292B8FA132C}" dt="2020-10-03T01:34:27.707" v="3180" actId="1076"/>
        <pc:sldMkLst>
          <pc:docMk/>
          <pc:sldMk cId="2528103092" sldId="300"/>
        </pc:sldMkLst>
        <pc:spChg chg="mod">
          <ac:chgData name="Uday Pratap Singh" userId="e0259e2f514a7eef" providerId="LiveId" clId="{EB8CF485-E7CD-44AB-93D1-5292B8FA132C}" dt="2020-09-30T03:25:34.411" v="1637" actId="207"/>
          <ac:spMkLst>
            <pc:docMk/>
            <pc:sldMk cId="2528103092" sldId="300"/>
            <ac:spMk id="17" creationId="{7F9E2D62-0FC1-4D84-9A63-1BAD44166311}"/>
          </ac:spMkLst>
        </pc:spChg>
        <pc:spChg chg="mod">
          <ac:chgData name="Uday Pratap Singh" userId="e0259e2f514a7eef" providerId="LiveId" clId="{EB8CF485-E7CD-44AB-93D1-5292B8FA132C}" dt="2020-09-30T03:25:34.411" v="1637" actId="207"/>
          <ac:spMkLst>
            <pc:docMk/>
            <pc:sldMk cId="2528103092" sldId="300"/>
            <ac:spMk id="23" creationId="{F00303F5-EE55-4089-8D26-2F311D48E1B6}"/>
          </ac:spMkLst>
        </pc:spChg>
        <pc:spChg chg="mod">
          <ac:chgData name="Uday Pratap Singh" userId="e0259e2f514a7eef" providerId="LiveId" clId="{EB8CF485-E7CD-44AB-93D1-5292B8FA132C}" dt="2020-09-30T03:25:43.996" v="1638" actId="208"/>
          <ac:spMkLst>
            <pc:docMk/>
            <pc:sldMk cId="2528103092" sldId="300"/>
            <ac:spMk id="31" creationId="{C7B2D193-E780-4B42-B129-D1A5B504BB0A}"/>
          </ac:spMkLst>
        </pc:spChg>
        <pc:spChg chg="mod">
          <ac:chgData name="Uday Pratap Singh" userId="e0259e2f514a7eef" providerId="LiveId" clId="{EB8CF485-E7CD-44AB-93D1-5292B8FA132C}" dt="2020-09-30T03:25:48.635" v="1639" actId="208"/>
          <ac:spMkLst>
            <pc:docMk/>
            <pc:sldMk cId="2528103092" sldId="300"/>
            <ac:spMk id="33" creationId="{79604D18-FF62-4122-8C7F-783BF301BC9B}"/>
          </ac:spMkLst>
        </pc:spChg>
        <pc:cxnChg chg="add del mod">
          <ac:chgData name="Uday Pratap Singh" userId="e0259e2f514a7eef" providerId="LiveId" clId="{EB8CF485-E7CD-44AB-93D1-5292B8FA132C}" dt="2020-10-03T01:33:27.249" v="3168" actId="478"/>
          <ac:cxnSpMkLst>
            <pc:docMk/>
            <pc:sldMk cId="2528103092" sldId="300"/>
            <ac:cxnSpMk id="20" creationId="{314D19FD-11CD-4939-84AE-11D63700A324}"/>
          </ac:cxnSpMkLst>
        </pc:cxnChg>
        <pc:cxnChg chg="add del mod">
          <ac:chgData name="Uday Pratap Singh" userId="e0259e2f514a7eef" providerId="LiveId" clId="{EB8CF485-E7CD-44AB-93D1-5292B8FA132C}" dt="2020-10-03T01:33:27.249" v="3168" actId="478"/>
          <ac:cxnSpMkLst>
            <pc:docMk/>
            <pc:sldMk cId="2528103092" sldId="300"/>
            <ac:cxnSpMk id="22" creationId="{D7EF10CB-C780-4FFE-A41D-F5E28CB1AEEC}"/>
          </ac:cxnSpMkLst>
        </pc:cxnChg>
        <pc:cxnChg chg="add mod">
          <ac:chgData name="Uday Pratap Singh" userId="e0259e2f514a7eef" providerId="LiveId" clId="{EB8CF485-E7CD-44AB-93D1-5292B8FA132C}" dt="2020-10-03T01:33:42.149" v="3170" actId="1076"/>
          <ac:cxnSpMkLst>
            <pc:docMk/>
            <pc:sldMk cId="2528103092" sldId="300"/>
            <ac:cxnSpMk id="24" creationId="{6C57E65A-77B8-4EE0-B77E-C7F1DA9AC0D4}"/>
          </ac:cxnSpMkLst>
        </pc:cxnChg>
        <pc:cxnChg chg="add mod">
          <ac:chgData name="Uday Pratap Singh" userId="e0259e2f514a7eef" providerId="LiveId" clId="{EB8CF485-E7CD-44AB-93D1-5292B8FA132C}" dt="2020-10-03T01:33:54.176" v="3174" actId="1076"/>
          <ac:cxnSpMkLst>
            <pc:docMk/>
            <pc:sldMk cId="2528103092" sldId="300"/>
            <ac:cxnSpMk id="25" creationId="{660049D2-4155-4F02-AD5F-D84A6596C4FD}"/>
          </ac:cxnSpMkLst>
        </pc:cxnChg>
        <pc:cxnChg chg="add mod">
          <ac:chgData name="Uday Pratap Singh" userId="e0259e2f514a7eef" providerId="LiveId" clId="{EB8CF485-E7CD-44AB-93D1-5292B8FA132C}" dt="2020-10-03T01:34:12.169" v="3176" actId="1076"/>
          <ac:cxnSpMkLst>
            <pc:docMk/>
            <pc:sldMk cId="2528103092" sldId="300"/>
            <ac:cxnSpMk id="27" creationId="{1F157CD1-0B24-4F5F-B50B-4FD51955449F}"/>
          </ac:cxnSpMkLst>
        </pc:cxnChg>
        <pc:cxnChg chg="add mod">
          <ac:chgData name="Uday Pratap Singh" userId="e0259e2f514a7eef" providerId="LiveId" clId="{EB8CF485-E7CD-44AB-93D1-5292B8FA132C}" dt="2020-10-03T01:34:27.707" v="3180" actId="1076"/>
          <ac:cxnSpMkLst>
            <pc:docMk/>
            <pc:sldMk cId="2528103092" sldId="300"/>
            <ac:cxnSpMk id="30" creationId="{04018B75-E85C-4CD9-9CE0-44043CBAAE2A}"/>
          </ac:cxnSpMkLst>
        </pc:cxnChg>
      </pc:sldChg>
      <pc:sldChg chg="delSp add del mod">
        <pc:chgData name="Uday Pratap Singh" userId="e0259e2f514a7eef" providerId="LiveId" clId="{EB8CF485-E7CD-44AB-93D1-5292B8FA132C}" dt="2020-09-30T03:30:38.810" v="1658" actId="2696"/>
        <pc:sldMkLst>
          <pc:docMk/>
          <pc:sldMk cId="1743484210" sldId="301"/>
        </pc:sldMkLst>
        <pc:picChg chg="del">
          <ac:chgData name="Uday Pratap Singh" userId="e0259e2f514a7eef" providerId="LiveId" clId="{EB8CF485-E7CD-44AB-93D1-5292B8FA132C}" dt="2020-09-30T02:57:00.064" v="1559" actId="478"/>
          <ac:picMkLst>
            <pc:docMk/>
            <pc:sldMk cId="1743484210" sldId="301"/>
            <ac:picMk id="6" creationId="{396670B5-29F4-4B6B-9700-33050457DFCE}"/>
          </ac:picMkLst>
        </pc:picChg>
        <pc:picChg chg="del">
          <ac:chgData name="Uday Pratap Singh" userId="e0259e2f514a7eef" providerId="LiveId" clId="{EB8CF485-E7CD-44AB-93D1-5292B8FA132C}" dt="2020-09-30T02:57:01.761" v="1560" actId="478"/>
          <ac:picMkLst>
            <pc:docMk/>
            <pc:sldMk cId="1743484210" sldId="301"/>
            <ac:picMk id="11" creationId="{C4E2FE79-3B41-4961-8765-7C7ED54F107E}"/>
          </ac:picMkLst>
        </pc:picChg>
      </pc:sldChg>
      <pc:sldChg chg="addSp modSp add mod">
        <pc:chgData name="Uday Pratap Singh" userId="e0259e2f514a7eef" providerId="LiveId" clId="{EB8CF485-E7CD-44AB-93D1-5292B8FA132C}" dt="2020-09-30T03:24:57.294" v="1635" actId="208"/>
        <pc:sldMkLst>
          <pc:docMk/>
          <pc:sldMk cId="3974506880" sldId="302"/>
        </pc:sldMkLst>
        <pc:spChg chg="add mod">
          <ac:chgData name="Uday Pratap Singh" userId="e0259e2f514a7eef" providerId="LiveId" clId="{EB8CF485-E7CD-44AB-93D1-5292B8FA132C}" dt="2020-09-30T03:24:57.294" v="1635" actId="208"/>
          <ac:spMkLst>
            <pc:docMk/>
            <pc:sldMk cId="3974506880" sldId="302"/>
            <ac:spMk id="24" creationId="{BC7203C9-D640-4CC0-9F84-6C0E310DE0A6}"/>
          </ac:spMkLst>
        </pc:spChg>
        <pc:spChg chg="add mod">
          <ac:chgData name="Uday Pratap Singh" userId="e0259e2f514a7eef" providerId="LiveId" clId="{EB8CF485-E7CD-44AB-93D1-5292B8FA132C}" dt="2020-09-30T03:23:12.060" v="1620" actId="1076"/>
          <ac:spMkLst>
            <pc:docMk/>
            <pc:sldMk cId="3974506880" sldId="302"/>
            <ac:spMk id="26" creationId="{E7483ACC-B192-4E10-83E8-741D63DC068C}"/>
          </ac:spMkLst>
        </pc:spChg>
        <pc:spChg chg="add mod">
          <ac:chgData name="Uday Pratap Singh" userId="e0259e2f514a7eef" providerId="LiveId" clId="{EB8CF485-E7CD-44AB-93D1-5292B8FA132C}" dt="2020-09-30T03:24:39.346" v="1634" actId="208"/>
          <ac:spMkLst>
            <pc:docMk/>
            <pc:sldMk cId="3974506880" sldId="302"/>
            <ac:spMk id="28" creationId="{F33BA914-BE55-4B7D-A000-EC2149FB3587}"/>
          </ac:spMkLst>
        </pc:spChg>
        <pc:spChg chg="add mod">
          <ac:chgData name="Uday Pratap Singh" userId="e0259e2f514a7eef" providerId="LiveId" clId="{EB8CF485-E7CD-44AB-93D1-5292B8FA132C}" dt="2020-09-30T03:24:12.788" v="1631" actId="1076"/>
          <ac:spMkLst>
            <pc:docMk/>
            <pc:sldMk cId="3974506880" sldId="302"/>
            <ac:spMk id="30" creationId="{1BEC0634-95AB-4373-A31D-C2EAEA665464}"/>
          </ac:spMkLst>
        </pc:spChg>
        <pc:spChg chg="add mod">
          <ac:chgData name="Uday Pratap Singh" userId="e0259e2f514a7eef" providerId="LiveId" clId="{EB8CF485-E7CD-44AB-93D1-5292B8FA132C}" dt="2020-09-30T03:24:39.346" v="1634" actId="208"/>
          <ac:spMkLst>
            <pc:docMk/>
            <pc:sldMk cId="3974506880" sldId="302"/>
            <ac:spMk id="32" creationId="{BD0B1DD1-548F-4398-B2BA-69EAB769AB11}"/>
          </ac:spMkLst>
        </pc:spChg>
        <pc:spChg chg="add mod">
          <ac:chgData name="Uday Pratap Singh" userId="e0259e2f514a7eef" providerId="LiveId" clId="{EB8CF485-E7CD-44AB-93D1-5292B8FA132C}" dt="2020-09-30T03:24:05.512" v="1630" actId="1076"/>
          <ac:spMkLst>
            <pc:docMk/>
            <pc:sldMk cId="3974506880" sldId="302"/>
            <ac:spMk id="34" creationId="{D044772C-B033-40CB-BA2A-B95D8B31CE4A}"/>
          </ac:spMkLst>
        </pc:spChg>
        <pc:picChg chg="mod">
          <ac:chgData name="Uday Pratap Singh" userId="e0259e2f514a7eef" providerId="LiveId" clId="{EB8CF485-E7CD-44AB-93D1-5292B8FA132C}" dt="2020-09-30T03:22:35.664" v="1615" actId="1076"/>
          <ac:picMkLst>
            <pc:docMk/>
            <pc:sldMk cId="3974506880" sldId="302"/>
            <ac:picMk id="8" creationId="{AF5F3FBA-B927-4718-9254-1E5EAE5E436C}"/>
          </ac:picMkLst>
        </pc:picChg>
        <pc:cxnChg chg="add mod">
          <ac:chgData name="Uday Pratap Singh" userId="e0259e2f514a7eef" providerId="LiveId" clId="{EB8CF485-E7CD-44AB-93D1-5292B8FA132C}" dt="2020-09-30T03:24:23.858" v="1632" actId="208"/>
          <ac:cxnSpMkLst>
            <pc:docMk/>
            <pc:sldMk cId="3974506880" sldId="302"/>
            <ac:cxnSpMk id="11" creationId="{1EAC81EC-82C8-41E8-BF06-077D5B92F7EA}"/>
          </ac:cxnSpMkLst>
        </pc:cxnChg>
        <pc:cxnChg chg="add mod">
          <ac:chgData name="Uday Pratap Singh" userId="e0259e2f514a7eef" providerId="LiveId" clId="{EB8CF485-E7CD-44AB-93D1-5292B8FA132C}" dt="2020-09-30T03:21:42.002" v="1603" actId="14100"/>
          <ac:cxnSpMkLst>
            <pc:docMk/>
            <pc:sldMk cId="3974506880" sldId="302"/>
            <ac:cxnSpMk id="13" creationId="{1DF42F40-4910-49AB-8982-63DA835C4D7D}"/>
          </ac:cxnSpMkLst>
        </pc:cxnChg>
        <pc:cxnChg chg="add mod">
          <ac:chgData name="Uday Pratap Singh" userId="e0259e2f514a7eef" providerId="LiveId" clId="{EB8CF485-E7CD-44AB-93D1-5292B8FA132C}" dt="2020-09-30T03:22:01.427" v="1607" actId="14100"/>
          <ac:cxnSpMkLst>
            <pc:docMk/>
            <pc:sldMk cId="3974506880" sldId="302"/>
            <ac:cxnSpMk id="17" creationId="{75627499-0BA8-4DF6-A1AE-899E4901867C}"/>
          </ac:cxnSpMkLst>
        </pc:cxnChg>
        <pc:cxnChg chg="add mod">
          <ac:chgData name="Uday Pratap Singh" userId="e0259e2f514a7eef" providerId="LiveId" clId="{EB8CF485-E7CD-44AB-93D1-5292B8FA132C}" dt="2020-09-30T03:24:28.478" v="1633" actId="208"/>
          <ac:cxnSpMkLst>
            <pc:docMk/>
            <pc:sldMk cId="3974506880" sldId="302"/>
            <ac:cxnSpMk id="20" creationId="{AAD718D4-D946-4092-9CE5-A3E9F204FC6C}"/>
          </ac:cxnSpMkLst>
        </pc:cxnChg>
      </pc:sldChg>
      <pc:sldChg chg="addSp delSp modSp add mod">
        <pc:chgData name="Uday Pratap Singh" userId="e0259e2f514a7eef" providerId="LiveId" clId="{EB8CF485-E7CD-44AB-93D1-5292B8FA132C}" dt="2020-09-30T03:34:37.114" v="1744" actId="14100"/>
        <pc:sldMkLst>
          <pc:docMk/>
          <pc:sldMk cId="1974396674" sldId="303"/>
        </pc:sldMkLst>
        <pc:spChg chg="mod">
          <ac:chgData name="Uday Pratap Singh" userId="e0259e2f514a7eef" providerId="LiveId" clId="{EB8CF485-E7CD-44AB-93D1-5292B8FA132C}" dt="2020-09-30T03:32:36.269" v="1732" actId="20577"/>
          <ac:spMkLst>
            <pc:docMk/>
            <pc:sldMk cId="1974396674" sldId="303"/>
            <ac:spMk id="2" creationId="{9212A3E6-2E6E-4022-99DB-228100302C7B}"/>
          </ac:spMkLst>
        </pc:spChg>
        <pc:picChg chg="del">
          <ac:chgData name="Uday Pratap Singh" userId="e0259e2f514a7eef" providerId="LiveId" clId="{EB8CF485-E7CD-44AB-93D1-5292B8FA132C}" dt="2020-09-30T03:33:16.213" v="1738" actId="478"/>
          <ac:picMkLst>
            <pc:docMk/>
            <pc:sldMk cId="1974396674" sldId="303"/>
            <ac:picMk id="3" creationId="{60C8A1D8-65F9-4D62-818B-F8B78ED3F221}"/>
          </ac:picMkLst>
        </pc:picChg>
        <pc:picChg chg="del">
          <ac:chgData name="Uday Pratap Singh" userId="e0259e2f514a7eef" providerId="LiveId" clId="{EB8CF485-E7CD-44AB-93D1-5292B8FA132C}" dt="2020-09-30T03:32:56.332" v="1733" actId="478"/>
          <ac:picMkLst>
            <pc:docMk/>
            <pc:sldMk cId="1974396674" sldId="303"/>
            <ac:picMk id="4" creationId="{9071CEB8-639D-4C0C-A60E-C307F963DD4B}"/>
          </ac:picMkLst>
        </pc:picChg>
        <pc:picChg chg="add mod">
          <ac:chgData name="Uday Pratap Singh" userId="e0259e2f514a7eef" providerId="LiveId" clId="{EB8CF485-E7CD-44AB-93D1-5292B8FA132C}" dt="2020-09-30T03:34:37.114" v="1744" actId="14100"/>
          <ac:picMkLst>
            <pc:docMk/>
            <pc:sldMk cId="1974396674" sldId="303"/>
            <ac:picMk id="5" creationId="{B98F067D-306A-45FE-B819-85EB21A631C0}"/>
          </ac:picMkLst>
        </pc:picChg>
        <pc:picChg chg="add mod">
          <ac:chgData name="Uday Pratap Singh" userId="e0259e2f514a7eef" providerId="LiveId" clId="{EB8CF485-E7CD-44AB-93D1-5292B8FA132C}" dt="2020-09-30T03:34:09.349" v="1740" actId="1076"/>
          <ac:picMkLst>
            <pc:docMk/>
            <pc:sldMk cId="1974396674" sldId="303"/>
            <ac:picMk id="6" creationId="{7AAE82E5-C228-4496-B754-2C104CCD1E18}"/>
          </ac:picMkLst>
        </pc:picChg>
      </pc:sldChg>
      <pc:sldChg chg="addSp delSp modSp add mod ord">
        <pc:chgData name="Uday Pratap Singh" userId="e0259e2f514a7eef" providerId="LiveId" clId="{EB8CF485-E7CD-44AB-93D1-5292B8FA132C}" dt="2020-10-02T22:04:48.029" v="1806"/>
        <pc:sldMkLst>
          <pc:docMk/>
          <pc:sldMk cId="1609149496" sldId="304"/>
        </pc:sldMkLst>
        <pc:spChg chg="mod">
          <ac:chgData name="Uday Pratap Singh" userId="e0259e2f514a7eef" providerId="LiveId" clId="{EB8CF485-E7CD-44AB-93D1-5292B8FA132C}" dt="2020-09-30T03:52:30.271" v="1799" actId="26606"/>
          <ac:spMkLst>
            <pc:docMk/>
            <pc:sldMk cId="1609149496" sldId="304"/>
            <ac:spMk id="2" creationId="{9212A3E6-2E6E-4022-99DB-228100302C7B}"/>
          </ac:spMkLst>
        </pc:spChg>
        <pc:spChg chg="del">
          <ac:chgData name="Uday Pratap Singh" userId="e0259e2f514a7eef" providerId="LiveId" clId="{EB8CF485-E7CD-44AB-93D1-5292B8FA132C}" dt="2020-09-30T03:52:30.271" v="1799" actId="26606"/>
          <ac:spMkLst>
            <pc:docMk/>
            <pc:sldMk cId="1609149496" sldId="304"/>
            <ac:spMk id="16" creationId="{A87EA4E9-DFD6-45D4-965D-8A79984EF440}"/>
          </ac:spMkLst>
        </pc:spChg>
        <pc:spChg chg="add">
          <ac:chgData name="Uday Pratap Singh" userId="e0259e2f514a7eef" providerId="LiveId" clId="{EB8CF485-E7CD-44AB-93D1-5292B8FA132C}" dt="2020-09-30T03:52:30.271" v="1799" actId="26606"/>
          <ac:spMkLst>
            <pc:docMk/>
            <pc:sldMk cId="1609149496" sldId="304"/>
            <ac:spMk id="21" creationId="{19D99C6D-7A48-4C44-8FC9-7D3B40F96BC8}"/>
          </ac:spMkLst>
        </pc:spChg>
        <pc:spChg chg="add">
          <ac:chgData name="Uday Pratap Singh" userId="e0259e2f514a7eef" providerId="LiveId" clId="{EB8CF485-E7CD-44AB-93D1-5292B8FA132C}" dt="2020-09-30T03:52:30.271" v="1799" actId="26606"/>
          <ac:spMkLst>
            <pc:docMk/>
            <pc:sldMk cId="1609149496" sldId="304"/>
            <ac:spMk id="23" creationId="{4D4B3CE1-814B-492A-975F-8415D7438DEC}"/>
          </ac:spMkLst>
        </pc:spChg>
        <pc:spChg chg="add">
          <ac:chgData name="Uday Pratap Singh" userId="e0259e2f514a7eef" providerId="LiveId" clId="{EB8CF485-E7CD-44AB-93D1-5292B8FA132C}" dt="2020-09-30T03:52:30.271" v="1799" actId="26606"/>
          <ac:spMkLst>
            <pc:docMk/>
            <pc:sldMk cId="1609149496" sldId="304"/>
            <ac:spMk id="25" creationId="{65E71A95-A7E8-4EE9-91DE-3D023CFC25C0}"/>
          </ac:spMkLst>
        </pc:spChg>
        <pc:spChg chg="add">
          <ac:chgData name="Uday Pratap Singh" userId="e0259e2f514a7eef" providerId="LiveId" clId="{EB8CF485-E7CD-44AB-93D1-5292B8FA132C}" dt="2020-09-30T03:52:30.271" v="1799" actId="26606"/>
          <ac:spMkLst>
            <pc:docMk/>
            <pc:sldMk cId="1609149496" sldId="304"/>
            <ac:spMk id="27" creationId="{4FAB0BE2-0B95-4CF4-9290-79BA27CE67B6}"/>
          </ac:spMkLst>
        </pc:spChg>
        <pc:spChg chg="add">
          <ac:chgData name="Uday Pratap Singh" userId="e0259e2f514a7eef" providerId="LiveId" clId="{EB8CF485-E7CD-44AB-93D1-5292B8FA132C}" dt="2020-09-30T03:52:30.271" v="1799" actId="26606"/>
          <ac:spMkLst>
            <pc:docMk/>
            <pc:sldMk cId="1609149496" sldId="304"/>
            <ac:spMk id="29" creationId="{14F664FF-A2DF-4E50-B145-B20B85E8DB4F}"/>
          </ac:spMkLst>
        </pc:spChg>
        <pc:picChg chg="del">
          <ac:chgData name="Uday Pratap Singh" userId="e0259e2f514a7eef" providerId="LiveId" clId="{EB8CF485-E7CD-44AB-93D1-5292B8FA132C}" dt="2020-09-30T03:51:40.711" v="1791" actId="478"/>
          <ac:picMkLst>
            <pc:docMk/>
            <pc:sldMk cId="1609149496" sldId="304"/>
            <ac:picMk id="3" creationId="{60C8A1D8-65F9-4D62-818B-F8B78ED3F221}"/>
          </ac:picMkLst>
        </pc:picChg>
        <pc:picChg chg="del">
          <ac:chgData name="Uday Pratap Singh" userId="e0259e2f514a7eef" providerId="LiveId" clId="{EB8CF485-E7CD-44AB-93D1-5292B8FA132C}" dt="2020-09-30T03:51:41.540" v="1792" actId="478"/>
          <ac:picMkLst>
            <pc:docMk/>
            <pc:sldMk cId="1609149496" sldId="304"/>
            <ac:picMk id="4" creationId="{9071CEB8-639D-4C0C-A60E-C307F963DD4B}"/>
          </ac:picMkLst>
        </pc:picChg>
        <pc:picChg chg="add mod ord">
          <ac:chgData name="Uday Pratap Singh" userId="e0259e2f514a7eef" providerId="LiveId" clId="{EB8CF485-E7CD-44AB-93D1-5292B8FA132C}" dt="2020-09-30T03:52:37.605" v="1801" actId="14100"/>
          <ac:picMkLst>
            <pc:docMk/>
            <pc:sldMk cId="1609149496" sldId="304"/>
            <ac:picMk id="5" creationId="{FD60FE1E-7E2E-47B7-8F95-7B49A18F5662}"/>
          </ac:picMkLst>
        </pc:picChg>
        <pc:picChg chg="add mod">
          <ac:chgData name="Uday Pratap Singh" userId="e0259e2f514a7eef" providerId="LiveId" clId="{EB8CF485-E7CD-44AB-93D1-5292B8FA132C}" dt="2020-09-30T03:52:47.366" v="1804" actId="14100"/>
          <ac:picMkLst>
            <pc:docMk/>
            <pc:sldMk cId="1609149496" sldId="304"/>
            <ac:picMk id="6" creationId="{14134F04-B24B-4725-8D21-4E7BF25701C4}"/>
          </ac:picMkLst>
        </pc:picChg>
        <pc:cxnChg chg="add">
          <ac:chgData name="Uday Pratap Singh" userId="e0259e2f514a7eef" providerId="LiveId" clId="{EB8CF485-E7CD-44AB-93D1-5292B8FA132C}" dt="2020-09-30T03:52:30.271" v="1799" actId="26606"/>
          <ac:cxnSpMkLst>
            <pc:docMk/>
            <pc:sldMk cId="1609149496" sldId="304"/>
            <ac:cxnSpMk id="31" creationId="{EF0B239D-AE40-48F7-90BB-102E2390BA9C}"/>
          </ac:cxnSpMkLst>
        </pc:cxnChg>
      </pc:sldChg>
      <pc:sldChg chg="addSp delSp modSp add mod setClrOvrMap">
        <pc:chgData name="Uday Pratap Singh" userId="e0259e2f514a7eef" providerId="LiveId" clId="{EB8CF485-E7CD-44AB-93D1-5292B8FA132C}" dt="2020-10-02T23:50:01.391" v="2411" actId="20577"/>
        <pc:sldMkLst>
          <pc:docMk/>
          <pc:sldMk cId="2591462096" sldId="305"/>
        </pc:sldMkLst>
        <pc:spChg chg="mod">
          <ac:chgData name="Uday Pratap Singh" userId="e0259e2f514a7eef" providerId="LiveId" clId="{EB8CF485-E7CD-44AB-93D1-5292B8FA132C}" dt="2020-10-02T23:50:01.391" v="2411" actId="20577"/>
          <ac:spMkLst>
            <pc:docMk/>
            <pc:sldMk cId="2591462096" sldId="305"/>
            <ac:spMk id="2" creationId="{F7851E6A-6945-4479-989A-41E577658E1D}"/>
          </ac:spMkLst>
        </pc:spChg>
        <pc:spChg chg="del">
          <ac:chgData name="Uday Pratap Singh" userId="e0259e2f514a7eef" providerId="LiveId" clId="{EB8CF485-E7CD-44AB-93D1-5292B8FA132C}" dt="2020-10-02T23:15:15.065" v="2209" actId="26606"/>
          <ac:spMkLst>
            <pc:docMk/>
            <pc:sldMk cId="2591462096" sldId="305"/>
            <ac:spMk id="43" creationId="{1707FC24-6981-43D9-B525-C7832BA22463}"/>
          </ac:spMkLst>
        </pc:spChg>
        <pc:picChg chg="del">
          <ac:chgData name="Uday Pratap Singh" userId="e0259e2f514a7eef" providerId="LiveId" clId="{EB8CF485-E7CD-44AB-93D1-5292B8FA132C}" dt="2020-10-02T23:15:08.886" v="2207" actId="478"/>
          <ac:picMkLst>
            <pc:docMk/>
            <pc:sldMk cId="2591462096" sldId="305"/>
            <ac:picMk id="3" creationId="{B13BA4DF-7D0C-4199-9049-A513983D5128}"/>
          </ac:picMkLst>
        </pc:picChg>
        <pc:picChg chg="add mod">
          <ac:chgData name="Uday Pratap Singh" userId="e0259e2f514a7eef" providerId="LiveId" clId="{EB8CF485-E7CD-44AB-93D1-5292B8FA132C}" dt="2020-10-02T23:15:38.054" v="2214" actId="14100"/>
          <ac:picMkLst>
            <pc:docMk/>
            <pc:sldMk cId="2591462096" sldId="305"/>
            <ac:picMk id="4" creationId="{E5F0DF68-88AC-4C90-B153-7E2EA1628461}"/>
          </ac:picMkLst>
        </pc:picChg>
      </pc:sldChg>
      <pc:sldChg chg="addSp delSp modSp add del mod">
        <pc:chgData name="Uday Pratap Singh" userId="e0259e2f514a7eef" providerId="LiveId" clId="{EB8CF485-E7CD-44AB-93D1-5292B8FA132C}" dt="2020-10-03T02:28:31.958" v="3335" actId="2696"/>
        <pc:sldMkLst>
          <pc:docMk/>
          <pc:sldMk cId="2472283181" sldId="306"/>
        </pc:sldMkLst>
        <pc:spChg chg="mod">
          <ac:chgData name="Uday Pratap Singh" userId="e0259e2f514a7eef" providerId="LiveId" clId="{EB8CF485-E7CD-44AB-93D1-5292B8FA132C}" dt="2020-10-02T23:18:13.128" v="2239" actId="1076"/>
          <ac:spMkLst>
            <pc:docMk/>
            <pc:sldMk cId="2472283181" sldId="306"/>
            <ac:spMk id="2" creationId="{F7851E6A-6945-4479-989A-41E577658E1D}"/>
          </ac:spMkLst>
        </pc:spChg>
        <pc:picChg chg="add mod">
          <ac:chgData name="Uday Pratap Singh" userId="e0259e2f514a7eef" providerId="LiveId" clId="{EB8CF485-E7CD-44AB-93D1-5292B8FA132C}" dt="2020-10-02T23:18:19.877" v="2242" actId="14100"/>
          <ac:picMkLst>
            <pc:docMk/>
            <pc:sldMk cId="2472283181" sldId="306"/>
            <ac:picMk id="3" creationId="{CA6D3EF8-94EF-4016-9DCE-52A188C2286E}"/>
          </ac:picMkLst>
        </pc:picChg>
        <pc:picChg chg="del">
          <ac:chgData name="Uday Pratap Singh" userId="e0259e2f514a7eef" providerId="LiveId" clId="{EB8CF485-E7CD-44AB-93D1-5292B8FA132C}" dt="2020-10-02T23:17:10.132" v="2231" actId="478"/>
          <ac:picMkLst>
            <pc:docMk/>
            <pc:sldMk cId="2472283181" sldId="306"/>
            <ac:picMk id="4" creationId="{E5F0DF68-88AC-4C90-B153-7E2EA1628461}"/>
          </ac:picMkLst>
        </pc:picChg>
      </pc:sldChg>
      <pc:sldChg chg="addSp delSp modSp add del mod">
        <pc:chgData name="Uday Pratap Singh" userId="e0259e2f514a7eef" providerId="LiveId" clId="{EB8CF485-E7CD-44AB-93D1-5292B8FA132C}" dt="2020-10-03T02:28:35.471" v="3336" actId="2696"/>
        <pc:sldMkLst>
          <pc:docMk/>
          <pc:sldMk cId="1749312786" sldId="307"/>
        </pc:sldMkLst>
        <pc:spChg chg="mod">
          <ac:chgData name="Uday Pratap Singh" userId="e0259e2f514a7eef" providerId="LiveId" clId="{EB8CF485-E7CD-44AB-93D1-5292B8FA132C}" dt="2020-10-02T23:19:30.188" v="2250" actId="20577"/>
          <ac:spMkLst>
            <pc:docMk/>
            <pc:sldMk cId="1749312786" sldId="307"/>
            <ac:spMk id="2" creationId="{F7851E6A-6945-4479-989A-41E577658E1D}"/>
          </ac:spMkLst>
        </pc:spChg>
        <pc:picChg chg="del">
          <ac:chgData name="Uday Pratap Singh" userId="e0259e2f514a7eef" providerId="LiveId" clId="{EB8CF485-E7CD-44AB-93D1-5292B8FA132C}" dt="2020-10-02T23:19:32.817" v="2251" actId="478"/>
          <ac:picMkLst>
            <pc:docMk/>
            <pc:sldMk cId="1749312786" sldId="307"/>
            <ac:picMk id="3" creationId="{CA6D3EF8-94EF-4016-9DCE-52A188C2286E}"/>
          </ac:picMkLst>
        </pc:picChg>
        <pc:picChg chg="add mod">
          <ac:chgData name="Uday Pratap Singh" userId="e0259e2f514a7eef" providerId="LiveId" clId="{EB8CF485-E7CD-44AB-93D1-5292B8FA132C}" dt="2020-10-02T23:20:03.742" v="2256" actId="1076"/>
          <ac:picMkLst>
            <pc:docMk/>
            <pc:sldMk cId="1749312786" sldId="307"/>
            <ac:picMk id="4" creationId="{800D1AF4-41B1-48A2-9132-7DEE4C6F90A6}"/>
          </ac:picMkLst>
        </pc:picChg>
      </pc:sldChg>
      <pc:sldChg chg="addSp delSp modSp add del mod">
        <pc:chgData name="Uday Pratap Singh" userId="e0259e2f514a7eef" providerId="LiveId" clId="{EB8CF485-E7CD-44AB-93D1-5292B8FA132C}" dt="2020-10-03T02:28:38.858" v="3337" actId="2696"/>
        <pc:sldMkLst>
          <pc:docMk/>
          <pc:sldMk cId="1428325709" sldId="308"/>
        </pc:sldMkLst>
        <pc:spChg chg="mod">
          <ac:chgData name="Uday Pratap Singh" userId="e0259e2f514a7eef" providerId="LiveId" clId="{EB8CF485-E7CD-44AB-93D1-5292B8FA132C}" dt="2020-10-02T23:20:24.452" v="2260"/>
          <ac:spMkLst>
            <pc:docMk/>
            <pc:sldMk cId="1428325709" sldId="308"/>
            <ac:spMk id="2" creationId="{F7851E6A-6945-4479-989A-41E577658E1D}"/>
          </ac:spMkLst>
        </pc:spChg>
        <pc:picChg chg="add mod">
          <ac:chgData name="Uday Pratap Singh" userId="e0259e2f514a7eef" providerId="LiveId" clId="{EB8CF485-E7CD-44AB-93D1-5292B8FA132C}" dt="2020-10-02T23:21:11.036" v="2267" actId="1076"/>
          <ac:picMkLst>
            <pc:docMk/>
            <pc:sldMk cId="1428325709" sldId="308"/>
            <ac:picMk id="3" creationId="{ED4C4EC8-9AB2-4B2D-9609-87EB5720DB3D}"/>
          </ac:picMkLst>
        </pc:picChg>
        <pc:picChg chg="del">
          <ac:chgData name="Uday Pratap Singh" userId="e0259e2f514a7eef" providerId="LiveId" clId="{EB8CF485-E7CD-44AB-93D1-5292B8FA132C}" dt="2020-10-02T23:20:41.387" v="2261" actId="478"/>
          <ac:picMkLst>
            <pc:docMk/>
            <pc:sldMk cId="1428325709" sldId="308"/>
            <ac:picMk id="4" creationId="{800D1AF4-41B1-48A2-9132-7DEE4C6F90A6}"/>
          </ac:picMkLst>
        </pc:picChg>
      </pc:sldChg>
      <pc:sldChg chg="modSp add del mod">
        <pc:chgData name="Uday Pratap Singh" userId="e0259e2f514a7eef" providerId="LiveId" clId="{EB8CF485-E7CD-44AB-93D1-5292B8FA132C}" dt="2020-10-02T23:37:09.582" v="2286" actId="2696"/>
        <pc:sldMkLst>
          <pc:docMk/>
          <pc:sldMk cId="702130487" sldId="309"/>
        </pc:sldMkLst>
        <pc:spChg chg="mod">
          <ac:chgData name="Uday Pratap Singh" userId="e0259e2f514a7eef" providerId="LiveId" clId="{EB8CF485-E7CD-44AB-93D1-5292B8FA132C}" dt="2020-10-02T23:35:40.073" v="2285" actId="20577"/>
          <ac:spMkLst>
            <pc:docMk/>
            <pc:sldMk cId="702130487" sldId="309"/>
            <ac:spMk id="2" creationId="{046D24CD-423C-49FA-B42D-1E1E76550102}"/>
          </ac:spMkLst>
        </pc:spChg>
      </pc:sldChg>
      <pc:sldChg chg="addSp delSp modSp new add del mod">
        <pc:chgData name="Uday Pratap Singh" userId="e0259e2f514a7eef" providerId="LiveId" clId="{EB8CF485-E7CD-44AB-93D1-5292B8FA132C}" dt="2020-10-02T23:55:01.441" v="2472" actId="12269"/>
        <pc:sldMkLst>
          <pc:docMk/>
          <pc:sldMk cId="995075317" sldId="309"/>
        </pc:sldMkLst>
        <pc:graphicFrameChg chg="add del modGraphic">
          <ac:chgData name="Uday Pratap Singh" userId="e0259e2f514a7eef" providerId="LiveId" clId="{EB8CF485-E7CD-44AB-93D1-5292B8FA132C}" dt="2020-10-02T23:39:00.204" v="2289" actId="1032"/>
          <ac:graphicFrameMkLst>
            <pc:docMk/>
            <pc:sldMk cId="995075317" sldId="309"/>
            <ac:graphicFrameMk id="2" creationId="{F8B8119A-837E-4415-A136-6E6A4DE5B179}"/>
          </ac:graphicFrameMkLst>
        </pc:graphicFrameChg>
        <pc:graphicFrameChg chg="add mod modGraphic">
          <ac:chgData name="Uday Pratap Singh" userId="e0259e2f514a7eef" providerId="LiveId" clId="{EB8CF485-E7CD-44AB-93D1-5292B8FA132C}" dt="2020-10-02T23:55:01.441" v="2472" actId="12269"/>
          <ac:graphicFrameMkLst>
            <pc:docMk/>
            <pc:sldMk cId="995075317" sldId="309"/>
            <ac:graphicFrameMk id="3" creationId="{82F96A26-9D07-4167-9669-C635CEDDAEA5}"/>
          </ac:graphicFrameMkLst>
        </pc:graphicFrameChg>
      </pc:sldChg>
      <pc:sldChg chg="addSp delSp modSp add mod">
        <pc:chgData name="Uday Pratap Singh" userId="e0259e2f514a7eef" providerId="LiveId" clId="{EB8CF485-E7CD-44AB-93D1-5292B8FA132C}" dt="2020-10-02T23:52:34.176" v="2425" actId="14100"/>
        <pc:sldMkLst>
          <pc:docMk/>
          <pc:sldMk cId="2228500352" sldId="310"/>
        </pc:sldMkLst>
        <pc:spChg chg="mod">
          <ac:chgData name="Uday Pratap Singh" userId="e0259e2f514a7eef" providerId="LiveId" clId="{EB8CF485-E7CD-44AB-93D1-5292B8FA132C}" dt="2020-10-02T23:52:29.481" v="2423" actId="1076"/>
          <ac:spMkLst>
            <pc:docMk/>
            <pc:sldMk cId="2228500352" sldId="310"/>
            <ac:spMk id="2" creationId="{F7851E6A-6945-4479-989A-41E577658E1D}"/>
          </ac:spMkLst>
        </pc:spChg>
        <pc:picChg chg="add mod">
          <ac:chgData name="Uday Pratap Singh" userId="e0259e2f514a7eef" providerId="LiveId" clId="{EB8CF485-E7CD-44AB-93D1-5292B8FA132C}" dt="2020-10-02T23:52:34.176" v="2425" actId="14100"/>
          <ac:picMkLst>
            <pc:docMk/>
            <pc:sldMk cId="2228500352" sldId="310"/>
            <ac:picMk id="3" creationId="{5DCD27F3-2E73-43B7-B370-401F86DB31D1}"/>
          </ac:picMkLst>
        </pc:picChg>
        <pc:picChg chg="del">
          <ac:chgData name="Uday Pratap Singh" userId="e0259e2f514a7eef" providerId="LiveId" clId="{EB8CF485-E7CD-44AB-93D1-5292B8FA132C}" dt="2020-10-02T23:51:54.914" v="2417" actId="478"/>
          <ac:picMkLst>
            <pc:docMk/>
            <pc:sldMk cId="2228500352" sldId="310"/>
            <ac:picMk id="4" creationId="{E5F0DF68-88AC-4C90-B153-7E2EA1628461}"/>
          </ac:picMkLst>
        </pc:picChg>
      </pc:sldChg>
      <pc:sldChg chg="add del">
        <pc:chgData name="Uday Pratap Singh" userId="e0259e2f514a7eef" providerId="LiveId" clId="{EB8CF485-E7CD-44AB-93D1-5292B8FA132C}" dt="2020-10-02T23:50:24.777" v="2416" actId="2696"/>
        <pc:sldMkLst>
          <pc:docMk/>
          <pc:sldMk cId="362839468" sldId="311"/>
        </pc:sldMkLst>
      </pc:sldChg>
      <pc:sldChg chg="addSp modSp add mod modNotesTx">
        <pc:chgData name="Uday Pratap Singh" userId="e0259e2f514a7eef" providerId="LiveId" clId="{EB8CF485-E7CD-44AB-93D1-5292B8FA132C}" dt="2020-10-03T01:19:59.049" v="2887" actId="20577"/>
        <pc:sldMkLst>
          <pc:docMk/>
          <pc:sldMk cId="1941538153" sldId="311"/>
        </pc:sldMkLst>
        <pc:spChg chg="add mod">
          <ac:chgData name="Uday Pratap Singh" userId="e0259e2f514a7eef" providerId="LiveId" clId="{EB8CF485-E7CD-44AB-93D1-5292B8FA132C}" dt="2020-10-03T01:19:59.049" v="2887" actId="20577"/>
          <ac:spMkLst>
            <pc:docMk/>
            <pc:sldMk cId="1941538153" sldId="311"/>
            <ac:spMk id="2" creationId="{139AE7FB-E4E9-4585-957A-33EE8DADE333}"/>
          </ac:spMkLst>
        </pc:spChg>
        <pc:graphicFrameChg chg="mod">
          <ac:chgData name="Uday Pratap Singh" userId="e0259e2f514a7eef" providerId="LiveId" clId="{EB8CF485-E7CD-44AB-93D1-5292B8FA132C}" dt="2020-10-03T00:49:13.939" v="2557" actId="1076"/>
          <ac:graphicFrameMkLst>
            <pc:docMk/>
            <pc:sldMk cId="1941538153" sldId="311"/>
            <ac:graphicFrameMk id="3" creationId="{82F96A26-9D07-4167-9669-C635CEDDAEA5}"/>
          </ac:graphicFrameMkLst>
        </pc:graphicFrameChg>
      </pc:sldChg>
      <pc:sldChg chg="addSp modSp add mod">
        <pc:chgData name="Uday Pratap Singh" userId="e0259e2f514a7eef" providerId="LiveId" clId="{EB8CF485-E7CD-44AB-93D1-5292B8FA132C}" dt="2020-10-03T14:32:05.743" v="3855" actId="20577"/>
        <pc:sldMkLst>
          <pc:docMk/>
          <pc:sldMk cId="3592214315" sldId="312"/>
        </pc:sldMkLst>
        <pc:spChg chg="mod">
          <ac:chgData name="Uday Pratap Singh" userId="e0259e2f514a7eef" providerId="LiveId" clId="{EB8CF485-E7CD-44AB-93D1-5292B8FA132C}" dt="2020-10-03T14:32:05.743" v="3855" actId="20577"/>
          <ac:spMkLst>
            <pc:docMk/>
            <pc:sldMk cId="3592214315" sldId="312"/>
            <ac:spMk id="3" creationId="{4476D361-537B-4EB0-B397-7D53306775D4}"/>
          </ac:spMkLst>
        </pc:spChg>
        <pc:picChg chg="add mod">
          <ac:chgData name="Uday Pratap Singh" userId="e0259e2f514a7eef" providerId="LiveId" clId="{EB8CF485-E7CD-44AB-93D1-5292B8FA132C}" dt="2020-10-03T03:17:35.492" v="3742" actId="1076"/>
          <ac:picMkLst>
            <pc:docMk/>
            <pc:sldMk cId="3592214315" sldId="312"/>
            <ac:picMk id="4" creationId="{7940C604-C47E-4EE1-ADBA-221C89213EB1}"/>
          </ac:picMkLst>
        </pc:picChg>
      </pc:sldChg>
      <pc:sldChg chg="addSp delSp modSp add mod">
        <pc:chgData name="Uday Pratap Singh" userId="e0259e2f514a7eef" providerId="LiveId" clId="{EB8CF485-E7CD-44AB-93D1-5292B8FA132C}" dt="2020-10-03T00:48:00.467" v="2555" actId="14100"/>
        <pc:sldMkLst>
          <pc:docMk/>
          <pc:sldMk cId="3201155252" sldId="313"/>
        </pc:sldMkLst>
        <pc:spChg chg="mod">
          <ac:chgData name="Uday Pratap Singh" userId="e0259e2f514a7eef" providerId="LiveId" clId="{EB8CF485-E7CD-44AB-93D1-5292B8FA132C}" dt="2020-10-03T00:47:18.461" v="2552" actId="20577"/>
          <ac:spMkLst>
            <pc:docMk/>
            <pc:sldMk cId="3201155252" sldId="313"/>
            <ac:spMk id="2" creationId="{F7851E6A-6945-4479-989A-41E577658E1D}"/>
          </ac:spMkLst>
        </pc:spChg>
        <pc:picChg chg="del">
          <ac:chgData name="Uday Pratap Singh" userId="e0259e2f514a7eef" providerId="LiveId" clId="{EB8CF485-E7CD-44AB-93D1-5292B8FA132C}" dt="2020-10-03T00:47:15.526" v="2549" actId="478"/>
          <ac:picMkLst>
            <pc:docMk/>
            <pc:sldMk cId="3201155252" sldId="313"/>
            <ac:picMk id="3" creationId="{5DCD27F3-2E73-43B7-B370-401F86DB31D1}"/>
          </ac:picMkLst>
        </pc:picChg>
        <pc:picChg chg="add mod">
          <ac:chgData name="Uday Pratap Singh" userId="e0259e2f514a7eef" providerId="LiveId" clId="{EB8CF485-E7CD-44AB-93D1-5292B8FA132C}" dt="2020-10-03T00:48:00.467" v="2555" actId="14100"/>
          <ac:picMkLst>
            <pc:docMk/>
            <pc:sldMk cId="3201155252" sldId="313"/>
            <ac:picMk id="4" creationId="{EB920D03-FA85-4C6B-94CB-8C7E9E97D99F}"/>
          </ac:picMkLst>
        </pc:picChg>
      </pc:sldChg>
      <pc:sldChg chg="addSp delSp modSp add mod">
        <pc:chgData name="Uday Pratap Singh" userId="e0259e2f514a7eef" providerId="LiveId" clId="{EB8CF485-E7CD-44AB-93D1-5292B8FA132C}" dt="2020-10-03T00:47:09.979" v="2548" actId="20577"/>
        <pc:sldMkLst>
          <pc:docMk/>
          <pc:sldMk cId="93447978" sldId="314"/>
        </pc:sldMkLst>
        <pc:spChg chg="mod">
          <ac:chgData name="Uday Pratap Singh" userId="e0259e2f514a7eef" providerId="LiveId" clId="{EB8CF485-E7CD-44AB-93D1-5292B8FA132C}" dt="2020-10-03T00:47:09.979" v="2548" actId="20577"/>
          <ac:spMkLst>
            <pc:docMk/>
            <pc:sldMk cId="93447978" sldId="314"/>
            <ac:spMk id="2" creationId="{F7851E6A-6945-4479-989A-41E577658E1D}"/>
          </ac:spMkLst>
        </pc:spChg>
        <pc:picChg chg="del">
          <ac:chgData name="Uday Pratap Singh" userId="e0259e2f514a7eef" providerId="LiveId" clId="{EB8CF485-E7CD-44AB-93D1-5292B8FA132C}" dt="2020-10-03T00:46:39.156" v="2542" actId="478"/>
          <ac:picMkLst>
            <pc:docMk/>
            <pc:sldMk cId="93447978" sldId="314"/>
            <ac:picMk id="3" creationId="{5DCD27F3-2E73-43B7-B370-401F86DB31D1}"/>
          </ac:picMkLst>
        </pc:picChg>
        <pc:picChg chg="add mod">
          <ac:chgData name="Uday Pratap Singh" userId="e0259e2f514a7eef" providerId="LiveId" clId="{EB8CF485-E7CD-44AB-93D1-5292B8FA132C}" dt="2020-10-03T00:47:04.927" v="2545" actId="14100"/>
          <ac:picMkLst>
            <pc:docMk/>
            <pc:sldMk cId="93447978" sldId="314"/>
            <ac:picMk id="4" creationId="{3D60554F-4BB7-46AE-A9B3-00E098A8A2BF}"/>
          </ac:picMkLst>
        </pc:picChg>
      </pc:sldChg>
      <pc:sldChg chg="addSp modSp new mod setBg setClrOvrMap">
        <pc:chgData name="Uday Pratap Singh" userId="e0259e2f514a7eef" providerId="LiveId" clId="{EB8CF485-E7CD-44AB-93D1-5292B8FA132C}" dt="2020-10-03T14:29:52.702" v="3831" actId="313"/>
        <pc:sldMkLst>
          <pc:docMk/>
          <pc:sldMk cId="3749394367" sldId="315"/>
        </pc:sldMkLst>
        <pc:spChg chg="mod">
          <ac:chgData name="Uday Pratap Singh" userId="e0259e2f514a7eef" providerId="LiveId" clId="{EB8CF485-E7CD-44AB-93D1-5292B8FA132C}" dt="2020-10-03T01:23:05.692" v="3068" actId="26606"/>
          <ac:spMkLst>
            <pc:docMk/>
            <pc:sldMk cId="3749394367" sldId="315"/>
            <ac:spMk id="2" creationId="{FCEEB681-C193-4078-87AD-0EE0C5A45D5E}"/>
          </ac:spMkLst>
        </pc:spChg>
        <pc:spChg chg="add mod">
          <ac:chgData name="Uday Pratap Singh" userId="e0259e2f514a7eef" providerId="LiveId" clId="{EB8CF485-E7CD-44AB-93D1-5292B8FA132C}" dt="2020-10-03T14:29:52.702" v="3831" actId="313"/>
          <ac:spMkLst>
            <pc:docMk/>
            <pc:sldMk cId="3749394367" sldId="315"/>
            <ac:spMk id="3" creationId="{1D85E1CC-0D47-4FE1-94E6-FDFD145776F6}"/>
          </ac:spMkLst>
        </pc:spChg>
        <pc:spChg chg="add">
          <ac:chgData name="Uday Pratap Singh" userId="e0259e2f514a7eef" providerId="LiveId" clId="{EB8CF485-E7CD-44AB-93D1-5292B8FA132C}" dt="2020-10-03T01:23:05.692" v="3068" actId="26606"/>
          <ac:spMkLst>
            <pc:docMk/>
            <pc:sldMk cId="3749394367" sldId="315"/>
            <ac:spMk id="8" creationId="{AD21898E-86C0-4C8A-A76C-DF33E844C87A}"/>
          </ac:spMkLst>
        </pc:spChg>
        <pc:spChg chg="add">
          <ac:chgData name="Uday Pratap Singh" userId="e0259e2f514a7eef" providerId="LiveId" clId="{EB8CF485-E7CD-44AB-93D1-5292B8FA132C}" dt="2020-10-03T01:23:05.692" v="3068" actId="26606"/>
          <ac:spMkLst>
            <pc:docMk/>
            <pc:sldMk cId="3749394367" sldId="315"/>
            <ac:spMk id="10" creationId="{5C8F04BD-D093-45D0-B54C-50FDB308B4EE}"/>
          </ac:spMkLst>
        </pc:spChg>
      </pc:sldChg>
      <pc:sldChg chg="addSp delSp modSp add mod setBg">
        <pc:chgData name="Uday Pratap Singh" userId="e0259e2f514a7eef" providerId="LiveId" clId="{EB8CF485-E7CD-44AB-93D1-5292B8FA132C}" dt="2020-10-03T01:28:23.430" v="3090" actId="1076"/>
        <pc:sldMkLst>
          <pc:docMk/>
          <pc:sldMk cId="2254135369" sldId="316"/>
        </pc:sldMkLst>
        <pc:spChg chg="mod ord">
          <ac:chgData name="Uday Pratap Singh" userId="e0259e2f514a7eef" providerId="LiveId" clId="{EB8CF485-E7CD-44AB-93D1-5292B8FA132C}" dt="2020-10-03T01:27:49.812" v="3081" actId="26606"/>
          <ac:spMkLst>
            <pc:docMk/>
            <pc:sldMk cId="2254135369" sldId="316"/>
            <ac:spMk id="2" creationId="{F7851E6A-6945-4479-989A-41E577658E1D}"/>
          </ac:spMkLst>
        </pc:spChg>
        <pc:spChg chg="del">
          <ac:chgData name="Uday Pratap Singh" userId="e0259e2f514a7eef" providerId="LiveId" clId="{EB8CF485-E7CD-44AB-93D1-5292B8FA132C}" dt="2020-10-03T01:27:49.812" v="3081" actId="26606"/>
          <ac:spMkLst>
            <pc:docMk/>
            <pc:sldMk cId="2254135369" sldId="316"/>
            <ac:spMk id="12" creationId="{3B47FC9C-2ED3-4100-A4EF-E8CDFEE106C9}"/>
          </ac:spMkLst>
        </pc:spChg>
        <pc:spChg chg="add">
          <ac:chgData name="Uday Pratap Singh" userId="e0259e2f514a7eef" providerId="LiveId" clId="{EB8CF485-E7CD-44AB-93D1-5292B8FA132C}" dt="2020-10-03T01:27:49.812" v="3081" actId="26606"/>
          <ac:spMkLst>
            <pc:docMk/>
            <pc:sldMk cId="2254135369" sldId="316"/>
            <ac:spMk id="17" creationId="{4351DFE5-F63D-4BE0-BDA9-E3EB88F01AA5}"/>
          </ac:spMkLst>
        </pc:spChg>
        <pc:picChg chg="add mod">
          <ac:chgData name="Uday Pratap Singh" userId="e0259e2f514a7eef" providerId="LiveId" clId="{EB8CF485-E7CD-44AB-93D1-5292B8FA132C}" dt="2020-10-03T01:28:18.766" v="3089" actId="1076"/>
          <ac:picMkLst>
            <pc:docMk/>
            <pc:sldMk cId="2254135369" sldId="316"/>
            <ac:picMk id="3" creationId="{2207A95D-DCBB-4815-872A-C7C3D669AFD1}"/>
          </ac:picMkLst>
        </pc:picChg>
        <pc:picChg chg="del">
          <ac:chgData name="Uday Pratap Singh" userId="e0259e2f514a7eef" providerId="LiveId" clId="{EB8CF485-E7CD-44AB-93D1-5292B8FA132C}" dt="2020-10-03T01:25:43.755" v="3071" actId="478"/>
          <ac:picMkLst>
            <pc:docMk/>
            <pc:sldMk cId="2254135369" sldId="316"/>
            <ac:picMk id="5" creationId="{FC1FE349-A82A-45EE-81B7-222C037CF0F5}"/>
          </ac:picMkLst>
        </pc:picChg>
        <pc:picChg chg="mod">
          <ac:chgData name="Uday Pratap Singh" userId="e0259e2f514a7eef" providerId="LiveId" clId="{EB8CF485-E7CD-44AB-93D1-5292B8FA132C}" dt="2020-10-03T01:28:23.430" v="3090" actId="1076"/>
          <ac:picMkLst>
            <pc:docMk/>
            <pc:sldMk cId="2254135369" sldId="316"/>
            <ac:picMk id="6" creationId="{09FEE43D-4B63-4D0F-9F68-C28AE421B319}"/>
          </ac:picMkLst>
        </pc:picChg>
        <pc:picChg chg="add">
          <ac:chgData name="Uday Pratap Singh" userId="e0259e2f514a7eef" providerId="LiveId" clId="{EB8CF485-E7CD-44AB-93D1-5292B8FA132C}" dt="2020-10-03T01:27:49.812" v="3081" actId="26606"/>
          <ac:picMkLst>
            <pc:docMk/>
            <pc:sldMk cId="2254135369" sldId="316"/>
            <ac:picMk id="19" creationId="{02DD2BC0-6F29-4B4F-8D61-2DCF6D2E8E73}"/>
          </ac:picMkLst>
        </pc:picChg>
      </pc:sldChg>
      <pc:sldChg chg="addSp delSp modSp add mod">
        <pc:chgData name="Uday Pratap Singh" userId="e0259e2f514a7eef" providerId="LiveId" clId="{EB8CF485-E7CD-44AB-93D1-5292B8FA132C}" dt="2020-10-03T02:32:16.014" v="3342" actId="20577"/>
        <pc:sldMkLst>
          <pc:docMk/>
          <pc:sldMk cId="706519950" sldId="317"/>
        </pc:sldMkLst>
        <pc:spChg chg="mod">
          <ac:chgData name="Uday Pratap Singh" userId="e0259e2f514a7eef" providerId="LiveId" clId="{EB8CF485-E7CD-44AB-93D1-5292B8FA132C}" dt="2020-10-03T02:32:16.014" v="3342" actId="20577"/>
          <ac:spMkLst>
            <pc:docMk/>
            <pc:sldMk cId="706519950" sldId="317"/>
            <ac:spMk id="2" creationId="{F7851E6A-6945-4479-989A-41E577658E1D}"/>
          </ac:spMkLst>
        </pc:spChg>
        <pc:picChg chg="del">
          <ac:chgData name="Uday Pratap Singh" userId="e0259e2f514a7eef" providerId="LiveId" clId="{EB8CF485-E7CD-44AB-93D1-5292B8FA132C}" dt="2020-10-03T01:28:55.816" v="3096" actId="478"/>
          <ac:picMkLst>
            <pc:docMk/>
            <pc:sldMk cId="706519950" sldId="317"/>
            <ac:picMk id="3" creationId="{2207A95D-DCBB-4815-872A-C7C3D669AFD1}"/>
          </ac:picMkLst>
        </pc:picChg>
        <pc:picChg chg="add mod">
          <ac:chgData name="Uday Pratap Singh" userId="e0259e2f514a7eef" providerId="LiveId" clId="{EB8CF485-E7CD-44AB-93D1-5292B8FA132C}" dt="2020-10-03T01:28:53.929" v="3095" actId="1076"/>
          <ac:picMkLst>
            <pc:docMk/>
            <pc:sldMk cId="706519950" sldId="317"/>
            <ac:picMk id="4" creationId="{D3FEA062-BA9F-4416-A8AD-81C5D979251B}"/>
          </ac:picMkLst>
        </pc:picChg>
        <pc:picChg chg="add mod">
          <ac:chgData name="Uday Pratap Singh" userId="e0259e2f514a7eef" providerId="LiveId" clId="{EB8CF485-E7CD-44AB-93D1-5292B8FA132C}" dt="2020-10-03T01:29:38.010" v="3100" actId="1076"/>
          <ac:picMkLst>
            <pc:docMk/>
            <pc:sldMk cId="706519950" sldId="317"/>
            <ac:picMk id="5" creationId="{A2CEC943-60BF-4370-893F-86795E51EBE6}"/>
          </ac:picMkLst>
        </pc:picChg>
        <pc:picChg chg="del">
          <ac:chgData name="Uday Pratap Singh" userId="e0259e2f514a7eef" providerId="LiveId" clId="{EB8CF485-E7CD-44AB-93D1-5292B8FA132C}" dt="2020-10-03T01:28:50.553" v="3093" actId="478"/>
          <ac:picMkLst>
            <pc:docMk/>
            <pc:sldMk cId="706519950" sldId="317"/>
            <ac:picMk id="6" creationId="{09FEE43D-4B63-4D0F-9F68-C28AE421B319}"/>
          </ac:picMkLst>
        </pc:picChg>
      </pc:sldChg>
      <pc:sldChg chg="add del">
        <pc:chgData name="Uday Pratap Singh" userId="e0259e2f514a7eef" providerId="LiveId" clId="{EB8CF485-E7CD-44AB-93D1-5292B8FA132C}" dt="2020-10-03T01:44:37.894" v="3252"/>
        <pc:sldMkLst>
          <pc:docMk/>
          <pc:sldMk cId="1163830635" sldId="318"/>
        </pc:sldMkLst>
      </pc:sldChg>
      <pc:sldChg chg="addSp delSp modSp add mod">
        <pc:chgData name="Uday Pratap Singh" userId="e0259e2f514a7eef" providerId="LiveId" clId="{EB8CF485-E7CD-44AB-93D1-5292B8FA132C}" dt="2020-10-03T01:46:52.837" v="3271" actId="14100"/>
        <pc:sldMkLst>
          <pc:docMk/>
          <pc:sldMk cId="1172133746" sldId="318"/>
        </pc:sldMkLst>
        <pc:picChg chg="add mod">
          <ac:chgData name="Uday Pratap Singh" userId="e0259e2f514a7eef" providerId="LiveId" clId="{EB8CF485-E7CD-44AB-93D1-5292B8FA132C}" dt="2020-10-03T01:46:33.414" v="3268" actId="14100"/>
          <ac:picMkLst>
            <pc:docMk/>
            <pc:sldMk cId="1172133746" sldId="318"/>
            <ac:picMk id="3" creationId="{1725192B-EA76-47CB-BC84-A17412A41EBD}"/>
          </ac:picMkLst>
        </pc:picChg>
        <pc:picChg chg="add mod">
          <ac:chgData name="Uday Pratap Singh" userId="e0259e2f514a7eef" providerId="LiveId" clId="{EB8CF485-E7CD-44AB-93D1-5292B8FA132C}" dt="2020-10-03T01:46:52.837" v="3271" actId="14100"/>
          <ac:picMkLst>
            <pc:docMk/>
            <pc:sldMk cId="1172133746" sldId="318"/>
            <ac:picMk id="4" creationId="{F0671DC0-5164-4F1A-A9E3-79B7B7D56350}"/>
          </ac:picMkLst>
        </pc:picChg>
        <pc:picChg chg="del">
          <ac:chgData name="Uday Pratap Singh" userId="e0259e2f514a7eef" providerId="LiveId" clId="{EB8CF485-E7CD-44AB-93D1-5292B8FA132C}" dt="2020-10-03T01:46:11.453" v="3265" actId="478"/>
          <ac:picMkLst>
            <pc:docMk/>
            <pc:sldMk cId="1172133746" sldId="318"/>
            <ac:picMk id="5" creationId="{A51D9AD3-4FE6-411F-A269-80BBBAFDDA8A}"/>
          </ac:picMkLst>
        </pc:picChg>
        <pc:picChg chg="del">
          <ac:chgData name="Uday Pratap Singh" userId="e0259e2f514a7eef" providerId="LiveId" clId="{EB8CF485-E7CD-44AB-93D1-5292B8FA132C}" dt="2020-10-03T01:46:10.889" v="3264" actId="478"/>
          <ac:picMkLst>
            <pc:docMk/>
            <pc:sldMk cId="1172133746" sldId="318"/>
            <ac:picMk id="6" creationId="{B95FEB2D-96E1-4070-9F36-CD96D0C91D71}"/>
          </ac:picMkLst>
        </pc:picChg>
      </pc:sldChg>
      <pc:sldChg chg="add del">
        <pc:chgData name="Uday Pratap Singh" userId="e0259e2f514a7eef" providerId="LiveId" clId="{EB8CF485-E7CD-44AB-93D1-5292B8FA132C}" dt="2020-10-03T01:45:53.545" v="3260" actId="2696"/>
        <pc:sldMkLst>
          <pc:docMk/>
          <pc:sldMk cId="4115761615" sldId="318"/>
        </pc:sldMkLst>
      </pc:sldChg>
      <pc:sldChg chg="add del">
        <pc:chgData name="Uday Pratap Singh" userId="e0259e2f514a7eef" providerId="LiveId" clId="{EB8CF485-E7CD-44AB-93D1-5292B8FA132C}" dt="2020-10-03T01:45:22.033" v="3257"/>
        <pc:sldMkLst>
          <pc:docMk/>
          <pc:sldMk cId="3029173094" sldId="319"/>
        </pc:sldMkLst>
      </pc:sldChg>
      <pc:sldChg chg="addSp delSp modSp add mod">
        <pc:chgData name="Uday Pratap Singh" userId="e0259e2f514a7eef" providerId="LiveId" clId="{EB8CF485-E7CD-44AB-93D1-5292B8FA132C}" dt="2020-10-03T01:49:20.254" v="3295" actId="1076"/>
        <pc:sldMkLst>
          <pc:docMk/>
          <pc:sldMk cId="3192931782" sldId="319"/>
        </pc:sldMkLst>
        <pc:spChg chg="add mod">
          <ac:chgData name="Uday Pratap Singh" userId="e0259e2f514a7eef" providerId="LiveId" clId="{EB8CF485-E7CD-44AB-93D1-5292B8FA132C}" dt="2020-10-03T01:48:55.098" v="3289" actId="1076"/>
          <ac:spMkLst>
            <pc:docMk/>
            <pc:sldMk cId="3192931782" sldId="319"/>
            <ac:spMk id="7" creationId="{6FA9A468-4C05-44D9-85B2-96594F1C8245}"/>
          </ac:spMkLst>
        </pc:spChg>
        <pc:spChg chg="add mod">
          <ac:chgData name="Uday Pratap Singh" userId="e0259e2f514a7eef" providerId="LiveId" clId="{EB8CF485-E7CD-44AB-93D1-5292B8FA132C}" dt="2020-10-03T01:49:06.229" v="3293" actId="1076"/>
          <ac:spMkLst>
            <pc:docMk/>
            <pc:sldMk cId="3192931782" sldId="319"/>
            <ac:spMk id="12" creationId="{571E1A2E-1936-4F4B-8C5B-8DDFFCE4A8F8}"/>
          </ac:spMkLst>
        </pc:spChg>
        <pc:spChg chg="del">
          <ac:chgData name="Uday Pratap Singh" userId="e0259e2f514a7eef" providerId="LiveId" clId="{EB8CF485-E7CD-44AB-93D1-5292B8FA132C}" dt="2020-10-03T01:47:06.753" v="3278" actId="478"/>
          <ac:spMkLst>
            <pc:docMk/>
            <pc:sldMk cId="3192931782" sldId="319"/>
            <ac:spMk id="13" creationId="{F2754BAB-FB95-4137-B545-04965785407B}"/>
          </ac:spMkLst>
        </pc:spChg>
        <pc:spChg chg="add mod">
          <ac:chgData name="Uday Pratap Singh" userId="e0259e2f514a7eef" providerId="LiveId" clId="{EB8CF485-E7CD-44AB-93D1-5292B8FA132C}" dt="2020-10-03T01:49:20.254" v="3295" actId="1076"/>
          <ac:spMkLst>
            <pc:docMk/>
            <pc:sldMk cId="3192931782" sldId="319"/>
            <ac:spMk id="15" creationId="{041D9781-9BDD-4D88-8A60-8FDE1027286A}"/>
          </ac:spMkLst>
        </pc:spChg>
        <pc:spChg chg="del">
          <ac:chgData name="Uday Pratap Singh" userId="e0259e2f514a7eef" providerId="LiveId" clId="{EB8CF485-E7CD-44AB-93D1-5292B8FA132C}" dt="2020-10-03T01:47:04.752" v="3276" actId="478"/>
          <ac:spMkLst>
            <pc:docMk/>
            <pc:sldMk cId="3192931782" sldId="319"/>
            <ac:spMk id="17" creationId="{40967924-3F6E-4D30-A56B-131DFE86B0AC}"/>
          </ac:spMkLst>
        </pc:spChg>
        <pc:spChg chg="del">
          <ac:chgData name="Uday Pratap Singh" userId="e0259e2f514a7eef" providerId="LiveId" clId="{EB8CF485-E7CD-44AB-93D1-5292B8FA132C}" dt="2020-10-03T01:47:05.475" v="3277" actId="478"/>
          <ac:spMkLst>
            <pc:docMk/>
            <pc:sldMk cId="3192931782" sldId="319"/>
            <ac:spMk id="19" creationId="{72D1093C-D419-4E1B-9F50-A6B1951E28CB}"/>
          </ac:spMkLst>
        </pc:spChg>
        <pc:picChg chg="del">
          <ac:chgData name="Uday Pratap Singh" userId="e0259e2f514a7eef" providerId="LiveId" clId="{EB8CF485-E7CD-44AB-93D1-5292B8FA132C}" dt="2020-10-03T01:47:02.140" v="3273" actId="478"/>
          <ac:picMkLst>
            <pc:docMk/>
            <pc:sldMk cId="3192931782" sldId="319"/>
            <ac:picMk id="3" creationId="{801980AD-A19A-4B92-9BB9-E56E302D433D}"/>
          </ac:picMkLst>
        </pc:picChg>
        <pc:picChg chg="add mod">
          <ac:chgData name="Uday Pratap Singh" userId="e0259e2f514a7eef" providerId="LiveId" clId="{EB8CF485-E7CD-44AB-93D1-5292B8FA132C}" dt="2020-10-03T01:49:00.138" v="3292" actId="1076"/>
          <ac:picMkLst>
            <pc:docMk/>
            <pc:sldMk cId="3192931782" sldId="319"/>
            <ac:picMk id="4" creationId="{56FDD92E-7358-4ECF-9DA7-D09BEAEAF10E}"/>
          </ac:picMkLst>
        </pc:picChg>
        <pc:picChg chg="add mod">
          <ac:chgData name="Uday Pratap Singh" userId="e0259e2f514a7eef" providerId="LiveId" clId="{EB8CF485-E7CD-44AB-93D1-5292B8FA132C}" dt="2020-10-03T01:48:36.617" v="3287" actId="14100"/>
          <ac:picMkLst>
            <pc:docMk/>
            <pc:sldMk cId="3192931782" sldId="319"/>
            <ac:picMk id="5" creationId="{D6CC28BE-CC3A-4155-85FE-6A2FFD907144}"/>
          </ac:picMkLst>
        </pc:picChg>
        <pc:picChg chg="add mod">
          <ac:chgData name="Uday Pratap Singh" userId="e0259e2f514a7eef" providerId="LiveId" clId="{EB8CF485-E7CD-44AB-93D1-5292B8FA132C}" dt="2020-10-03T01:48:26.937" v="3284" actId="1076"/>
          <ac:picMkLst>
            <pc:docMk/>
            <pc:sldMk cId="3192931782" sldId="319"/>
            <ac:picMk id="6" creationId="{7D025B00-2B48-40C2-A474-B4D6307FAAFF}"/>
          </ac:picMkLst>
        </pc:picChg>
        <pc:picChg chg="del">
          <ac:chgData name="Uday Pratap Singh" userId="e0259e2f514a7eef" providerId="LiveId" clId="{EB8CF485-E7CD-44AB-93D1-5292B8FA132C}" dt="2020-10-03T01:47:03.857" v="3275" actId="478"/>
          <ac:picMkLst>
            <pc:docMk/>
            <pc:sldMk cId="3192931782" sldId="319"/>
            <ac:picMk id="9" creationId="{20494F2A-D274-4ED0-ABA5-E81253AC7FB8}"/>
          </ac:picMkLst>
        </pc:picChg>
        <pc:picChg chg="del">
          <ac:chgData name="Uday Pratap Singh" userId="e0259e2f514a7eef" providerId="LiveId" clId="{EB8CF485-E7CD-44AB-93D1-5292B8FA132C}" dt="2020-10-03T01:47:03.163" v="3274" actId="478"/>
          <ac:picMkLst>
            <pc:docMk/>
            <pc:sldMk cId="3192931782" sldId="319"/>
            <ac:picMk id="11" creationId="{64EDC3C5-8B98-4D1D-83BA-CFE826CC2F28}"/>
          </ac:picMkLst>
        </pc:picChg>
      </pc:sldChg>
      <pc:sldChg chg="add del">
        <pc:chgData name="Uday Pratap Singh" userId="e0259e2f514a7eef" providerId="LiveId" clId="{EB8CF485-E7CD-44AB-93D1-5292B8FA132C}" dt="2020-10-03T01:41:14.318" v="3217"/>
        <pc:sldMkLst>
          <pc:docMk/>
          <pc:sldMk cId="3685684637" sldId="319"/>
        </pc:sldMkLst>
      </pc:sldChg>
      <pc:sldChg chg="addSp delSp modSp add mod">
        <pc:chgData name="Uday Pratap Singh" userId="e0259e2f514a7eef" providerId="LiveId" clId="{EB8CF485-E7CD-44AB-93D1-5292B8FA132C}" dt="2020-10-03T01:50:18.485" v="3305" actId="14100"/>
        <pc:sldMkLst>
          <pc:docMk/>
          <pc:sldMk cId="420375407" sldId="320"/>
        </pc:sldMkLst>
        <pc:picChg chg="del">
          <ac:chgData name="Uday Pratap Singh" userId="e0259e2f514a7eef" providerId="LiveId" clId="{EB8CF485-E7CD-44AB-93D1-5292B8FA132C}" dt="2020-10-03T01:49:44.217" v="3297" actId="478"/>
          <ac:picMkLst>
            <pc:docMk/>
            <pc:sldMk cId="420375407" sldId="320"/>
            <ac:picMk id="3" creationId="{1725192B-EA76-47CB-BC84-A17412A41EBD}"/>
          </ac:picMkLst>
        </pc:picChg>
        <pc:picChg chg="del">
          <ac:chgData name="Uday Pratap Singh" userId="e0259e2f514a7eef" providerId="LiveId" clId="{EB8CF485-E7CD-44AB-93D1-5292B8FA132C}" dt="2020-10-03T01:49:44.824" v="3298" actId="478"/>
          <ac:picMkLst>
            <pc:docMk/>
            <pc:sldMk cId="420375407" sldId="320"/>
            <ac:picMk id="4" creationId="{F0671DC0-5164-4F1A-A9E3-79B7B7D56350}"/>
          </ac:picMkLst>
        </pc:picChg>
        <pc:picChg chg="add mod">
          <ac:chgData name="Uday Pratap Singh" userId="e0259e2f514a7eef" providerId="LiveId" clId="{EB8CF485-E7CD-44AB-93D1-5292B8FA132C}" dt="2020-10-03T01:49:56.459" v="3302" actId="14100"/>
          <ac:picMkLst>
            <pc:docMk/>
            <pc:sldMk cId="420375407" sldId="320"/>
            <ac:picMk id="5" creationId="{44AB3974-1AA1-4C53-B765-770EDDD2E5AD}"/>
          </ac:picMkLst>
        </pc:picChg>
        <pc:picChg chg="add mod">
          <ac:chgData name="Uday Pratap Singh" userId="e0259e2f514a7eef" providerId="LiveId" clId="{EB8CF485-E7CD-44AB-93D1-5292B8FA132C}" dt="2020-10-03T01:50:18.485" v="3305" actId="14100"/>
          <ac:picMkLst>
            <pc:docMk/>
            <pc:sldMk cId="420375407" sldId="320"/>
            <ac:picMk id="6" creationId="{40D7F4B2-07BC-4CA8-82DD-0B70B16C1E5A}"/>
          </ac:picMkLst>
        </pc:picChg>
      </pc:sldChg>
      <pc:sldChg chg="addSp delSp modSp add mod">
        <pc:chgData name="Uday Pratap Singh" userId="e0259e2f514a7eef" providerId="LiveId" clId="{EB8CF485-E7CD-44AB-93D1-5292B8FA132C}" dt="2020-10-03T01:53:02.968" v="3334" actId="1076"/>
        <pc:sldMkLst>
          <pc:docMk/>
          <pc:sldMk cId="2537334894" sldId="321"/>
        </pc:sldMkLst>
        <pc:spChg chg="del">
          <ac:chgData name="Uday Pratap Singh" userId="e0259e2f514a7eef" providerId="LiveId" clId="{EB8CF485-E7CD-44AB-93D1-5292B8FA132C}" dt="2020-10-03T01:50:35.697" v="3311" actId="478"/>
          <ac:spMkLst>
            <pc:docMk/>
            <pc:sldMk cId="2537334894" sldId="321"/>
            <ac:spMk id="7" creationId="{6FA9A468-4C05-44D9-85B2-96594F1C8245}"/>
          </ac:spMkLst>
        </pc:spChg>
        <pc:spChg chg="del">
          <ac:chgData name="Uday Pratap Singh" userId="e0259e2f514a7eef" providerId="LiveId" clId="{EB8CF485-E7CD-44AB-93D1-5292B8FA132C}" dt="2020-10-03T01:50:33.375" v="3308" actId="478"/>
          <ac:spMkLst>
            <pc:docMk/>
            <pc:sldMk cId="2537334894" sldId="321"/>
            <ac:spMk id="12" creationId="{571E1A2E-1936-4F4B-8C5B-8DDFFCE4A8F8}"/>
          </ac:spMkLst>
        </pc:spChg>
        <pc:spChg chg="add">
          <ac:chgData name="Uday Pratap Singh" userId="e0259e2f514a7eef" providerId="LiveId" clId="{EB8CF485-E7CD-44AB-93D1-5292B8FA132C}" dt="2020-10-03T01:52:42.129" v="3328" actId="22"/>
          <ac:spMkLst>
            <pc:docMk/>
            <pc:sldMk cId="2537334894" sldId="321"/>
            <ac:spMk id="13" creationId="{A06CBAE0-2390-492A-BEB5-DBC76D7D9A97}"/>
          </ac:spMkLst>
        </pc:spChg>
        <pc:spChg chg="del">
          <ac:chgData name="Uday Pratap Singh" userId="e0259e2f514a7eef" providerId="LiveId" clId="{EB8CF485-E7CD-44AB-93D1-5292B8FA132C}" dt="2020-10-03T01:50:34.118" v="3309" actId="478"/>
          <ac:spMkLst>
            <pc:docMk/>
            <pc:sldMk cId="2537334894" sldId="321"/>
            <ac:spMk id="15" creationId="{041D9781-9BDD-4D88-8A60-8FDE1027286A}"/>
          </ac:spMkLst>
        </pc:spChg>
        <pc:spChg chg="add mod">
          <ac:chgData name="Uday Pratap Singh" userId="e0259e2f514a7eef" providerId="LiveId" clId="{EB8CF485-E7CD-44AB-93D1-5292B8FA132C}" dt="2020-10-03T01:52:50.450" v="3332" actId="1076"/>
          <ac:spMkLst>
            <pc:docMk/>
            <pc:sldMk cId="2537334894" sldId="321"/>
            <ac:spMk id="17" creationId="{FC0CF920-88D9-4390-B900-9801BCEB43B9}"/>
          </ac:spMkLst>
        </pc:spChg>
        <pc:spChg chg="add mod">
          <ac:chgData name="Uday Pratap Singh" userId="e0259e2f514a7eef" providerId="LiveId" clId="{EB8CF485-E7CD-44AB-93D1-5292B8FA132C}" dt="2020-10-03T01:53:02.968" v="3334" actId="1076"/>
          <ac:spMkLst>
            <pc:docMk/>
            <pc:sldMk cId="2537334894" sldId="321"/>
            <ac:spMk id="19" creationId="{5F062A9F-39CE-42CF-B88A-49D616EA86C0}"/>
          </ac:spMkLst>
        </pc:spChg>
        <pc:picChg chg="add mod">
          <ac:chgData name="Uday Pratap Singh" userId="e0259e2f514a7eef" providerId="LiveId" clId="{EB8CF485-E7CD-44AB-93D1-5292B8FA132C}" dt="2020-10-03T01:52:47.454" v="3331" actId="1076"/>
          <ac:picMkLst>
            <pc:docMk/>
            <pc:sldMk cId="2537334894" sldId="321"/>
            <ac:picMk id="3" creationId="{A82A1F04-8F0B-4B5C-910B-18302DFE9E0A}"/>
          </ac:picMkLst>
        </pc:picChg>
        <pc:picChg chg="del">
          <ac:chgData name="Uday Pratap Singh" userId="e0259e2f514a7eef" providerId="LiveId" clId="{EB8CF485-E7CD-44AB-93D1-5292B8FA132C}" dt="2020-10-03T01:50:34.581" v="3310" actId="478"/>
          <ac:picMkLst>
            <pc:docMk/>
            <pc:sldMk cId="2537334894" sldId="321"/>
            <ac:picMk id="4" creationId="{56FDD92E-7358-4ECF-9DA7-D09BEAEAF10E}"/>
          </ac:picMkLst>
        </pc:picChg>
        <pc:picChg chg="del">
          <ac:chgData name="Uday Pratap Singh" userId="e0259e2f514a7eef" providerId="LiveId" clId="{EB8CF485-E7CD-44AB-93D1-5292B8FA132C}" dt="2020-10-03T01:50:31.997" v="3307" actId="478"/>
          <ac:picMkLst>
            <pc:docMk/>
            <pc:sldMk cId="2537334894" sldId="321"/>
            <ac:picMk id="5" creationId="{D6CC28BE-CC3A-4155-85FE-6A2FFD907144}"/>
          </ac:picMkLst>
        </pc:picChg>
        <pc:picChg chg="del">
          <ac:chgData name="Uday Pratap Singh" userId="e0259e2f514a7eef" providerId="LiveId" clId="{EB8CF485-E7CD-44AB-93D1-5292B8FA132C}" dt="2020-10-03T01:50:36.138" v="3312" actId="478"/>
          <ac:picMkLst>
            <pc:docMk/>
            <pc:sldMk cId="2537334894" sldId="321"/>
            <ac:picMk id="6" creationId="{7D025B00-2B48-40C2-A474-B4D6307FAAFF}"/>
          </ac:picMkLst>
        </pc:picChg>
        <pc:picChg chg="add mod">
          <ac:chgData name="Uday Pratap Singh" userId="e0259e2f514a7eef" providerId="LiveId" clId="{EB8CF485-E7CD-44AB-93D1-5292B8FA132C}" dt="2020-10-03T01:52:34.812" v="3327" actId="14100"/>
          <ac:picMkLst>
            <pc:docMk/>
            <pc:sldMk cId="2537334894" sldId="321"/>
            <ac:picMk id="9" creationId="{8EF444B2-F0D8-47DB-A1D9-0F44212BC423}"/>
          </ac:picMkLst>
        </pc:picChg>
        <pc:picChg chg="add mod">
          <ac:chgData name="Uday Pratap Singh" userId="e0259e2f514a7eef" providerId="LiveId" clId="{EB8CF485-E7CD-44AB-93D1-5292B8FA132C}" dt="2020-10-03T01:52:28.321" v="3325" actId="14100"/>
          <ac:picMkLst>
            <pc:docMk/>
            <pc:sldMk cId="2537334894" sldId="321"/>
            <ac:picMk id="11" creationId="{A07541AD-5553-4015-B2ED-A4122202E393}"/>
          </ac:picMkLst>
        </pc:picChg>
      </pc:sldChg>
      <pc:sldChg chg="addSp delSp modSp new mod setBg">
        <pc:chgData name="Uday Pratap Singh" userId="e0259e2f514a7eef" providerId="LiveId" clId="{EB8CF485-E7CD-44AB-93D1-5292B8FA132C}" dt="2020-10-03T04:04:43.547" v="3769" actId="26606"/>
        <pc:sldMkLst>
          <pc:docMk/>
          <pc:sldMk cId="4076493208" sldId="322"/>
        </pc:sldMkLst>
        <pc:spChg chg="mod">
          <ac:chgData name="Uday Pratap Singh" userId="e0259e2f514a7eef" providerId="LiveId" clId="{EB8CF485-E7CD-44AB-93D1-5292B8FA132C}" dt="2020-10-03T04:04:43.547" v="3769" actId="26606"/>
          <ac:spMkLst>
            <pc:docMk/>
            <pc:sldMk cId="4076493208" sldId="322"/>
            <ac:spMk id="2" creationId="{B0B5C9F3-B046-4FE9-BB28-1EE3DA9F73E9}"/>
          </ac:spMkLst>
        </pc:spChg>
        <pc:spChg chg="add">
          <ac:chgData name="Uday Pratap Singh" userId="e0259e2f514a7eef" providerId="LiveId" clId="{EB8CF485-E7CD-44AB-93D1-5292B8FA132C}" dt="2020-10-03T04:04:43.547" v="3769" actId="26606"/>
          <ac:spMkLst>
            <pc:docMk/>
            <pc:sldMk cId="4076493208" sldId="322"/>
            <ac:spMk id="7" creationId="{0B3B9DBC-97CC-4A18-B4A6-66E240292269}"/>
          </ac:spMkLst>
        </pc:spChg>
        <pc:spChg chg="add del">
          <ac:chgData name="Uday Pratap Singh" userId="e0259e2f514a7eef" providerId="LiveId" clId="{EB8CF485-E7CD-44AB-93D1-5292B8FA132C}" dt="2020-10-03T04:04:43.540" v="3768" actId="26606"/>
          <ac:spMkLst>
            <pc:docMk/>
            <pc:sldMk cId="4076493208" sldId="322"/>
            <ac:spMk id="9" creationId="{C7D023E4-8DE1-436E-9847-ED6A4B4B04FD}"/>
          </ac:spMkLst>
        </pc:spChg>
        <pc:spChg chg="add">
          <ac:chgData name="Uday Pratap Singh" userId="e0259e2f514a7eef" providerId="LiveId" clId="{EB8CF485-E7CD-44AB-93D1-5292B8FA132C}" dt="2020-10-03T04:04:43.547" v="3769" actId="26606"/>
          <ac:spMkLst>
            <pc:docMk/>
            <pc:sldMk cId="4076493208" sldId="322"/>
            <ac:spMk id="24" creationId="{F4492644-1D84-449E-94E4-5FC5C873D32E}"/>
          </ac:spMkLst>
        </pc:spChg>
        <pc:spChg chg="add">
          <ac:chgData name="Uday Pratap Singh" userId="e0259e2f514a7eef" providerId="LiveId" clId="{EB8CF485-E7CD-44AB-93D1-5292B8FA132C}" dt="2020-10-03T04:04:43.547" v="3769" actId="26606"/>
          <ac:spMkLst>
            <pc:docMk/>
            <pc:sldMk cId="4076493208" sldId="322"/>
            <ac:spMk id="25" creationId="{94EE1A74-DEBF-434E-8B5E-7AB296ECBE08}"/>
          </ac:spMkLst>
        </pc:spChg>
        <pc:spChg chg="add">
          <ac:chgData name="Uday Pratap Singh" userId="e0259e2f514a7eef" providerId="LiveId" clId="{EB8CF485-E7CD-44AB-93D1-5292B8FA132C}" dt="2020-10-03T04:04:43.547" v="3769" actId="26606"/>
          <ac:spMkLst>
            <pc:docMk/>
            <pc:sldMk cId="4076493208" sldId="322"/>
            <ac:spMk id="26" creationId="{8C7C4D4B-92D9-4FA4-A294-749E8574FF51}"/>
          </ac:spMkLst>
        </pc:spChg>
        <pc:spChg chg="add">
          <ac:chgData name="Uday Pratap Singh" userId="e0259e2f514a7eef" providerId="LiveId" clId="{EB8CF485-E7CD-44AB-93D1-5292B8FA132C}" dt="2020-10-03T04:04:43.547" v="3769" actId="26606"/>
          <ac:spMkLst>
            <pc:docMk/>
            <pc:sldMk cId="4076493208" sldId="322"/>
            <ac:spMk id="27" creationId="{BADA3358-2A3F-41B0-A458-6FD1DB3AF9BB}"/>
          </ac:spMkLst>
        </pc:spChg>
        <pc:spChg chg="add">
          <ac:chgData name="Uday Pratap Singh" userId="e0259e2f514a7eef" providerId="LiveId" clId="{EB8CF485-E7CD-44AB-93D1-5292B8FA132C}" dt="2020-10-03T04:04:43.547" v="3769" actId="26606"/>
          <ac:spMkLst>
            <pc:docMk/>
            <pc:sldMk cId="4076493208" sldId="322"/>
            <ac:spMk id="28" creationId="{E4737216-37B2-43AD-AB08-05BFCCEFC99E}"/>
          </ac:spMkLst>
        </pc:spChg>
        <pc:grpChg chg="add del">
          <ac:chgData name="Uday Pratap Singh" userId="e0259e2f514a7eef" providerId="LiveId" clId="{EB8CF485-E7CD-44AB-93D1-5292B8FA132C}" dt="2020-10-03T04:04:43.540" v="3768" actId="26606"/>
          <ac:grpSpMkLst>
            <pc:docMk/>
            <pc:sldMk cId="4076493208" sldId="322"/>
            <ac:grpSpMk id="11" creationId="{7C98284F-5777-4481-9BD3-DA1E0A8E02A8}"/>
          </ac:grpSpMkLst>
        </pc:grpChg>
        <pc:grpChg chg="add del">
          <ac:chgData name="Uday Pratap Singh" userId="e0259e2f514a7eef" providerId="LiveId" clId="{EB8CF485-E7CD-44AB-93D1-5292B8FA132C}" dt="2020-10-03T04:04:43.540" v="3768" actId="26606"/>
          <ac:grpSpMkLst>
            <pc:docMk/>
            <pc:sldMk cId="4076493208" sldId="322"/>
            <ac:grpSpMk id="15" creationId="{E27AF472-EAE3-4572-AB69-B92BD10DBC6D}"/>
          </ac:grpSpMkLst>
        </pc:grpChg>
        <pc:picChg chg="add del">
          <ac:chgData name="Uday Pratap Singh" userId="e0259e2f514a7eef" providerId="LiveId" clId="{EB8CF485-E7CD-44AB-93D1-5292B8FA132C}" dt="2020-10-03T04:04:43.540" v="3768" actId="26606"/>
          <ac:picMkLst>
            <pc:docMk/>
            <pc:sldMk cId="4076493208" sldId="322"/>
            <ac:picMk id="6" creationId="{A0AD738A-53E0-4E16-9EFE-598FBB3EFC3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08:45:17.664" idx="1">
    <p:pos x="10" y="10"/>
    <p:text>Reference=&gt; https://www.investopedia.com/terms/t/treasury-yield.asp#:~:text=Treasury%20yield%20is%20the%20return,for%20different%20lengths%20of%20time.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08:45:17.664" idx="1">
    <p:pos x="10" y="10"/>
    <p:text>Reference=&gt; https://www.investopedia.com/terms/t/treasury-yield.asp#:~:text=Treasury%20yield%20is%20the%20return,for%20different%20lengths%20of%20time.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08:45:17.664" idx="1">
    <p:pos x="10" y="10"/>
    <p:text>Reference=&gt; https://www.investopedia.com/terms/t/treasury-yield.asp#:~:text=Treasury%20yield%20is%20the%20return,for%20different%20lengths%20of%20time.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1:12:23.228" idx="3">
    <p:pos x="10" y="10"/>
    <p:text>Good sign, theat yield percentage for 1 year is less then 5 year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1:12:23.228" idx="3">
    <p:pos x="10" y="10"/>
    <p:text>Good sign, theat yield percentage for 1 year is less then 5 year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1:11:12.487" idx="2">
    <p:pos x="10" y="10"/>
    <p:text>Signs of recession since, the yield for less time peiod is more then the yield percentage for more time period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1:11:12.487" idx="2">
    <p:pos x="10" y="10"/>
    <p:text>Signs of recession since, the yield for less time peiod is more then the yield percentage for more time period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1:15:33.450" idx="4">
    <p:pos x="10" y="10"/>
    <p:text>Normal and logistic are applied, since only they take negative values</p:text>
    <p:extLst>
      <p:ext uri="{C676402C-5697-4E1C-873F-D02D1690AC5C}">
        <p15:threadingInfo xmlns:p15="http://schemas.microsoft.com/office/powerpoint/2012/main" timeZoneBias="240"/>
      </p:ext>
    </p:extLst>
  </p:cm>
  <p:cm authorId="1" dt="2020-09-27T11:21:26.584" idx="5">
    <p:pos x="106" y="106"/>
    <p:text>Best Distribution Fit = LogLikelihood more nad AIC&amp; BIC should be less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1:15:33.450" idx="4">
    <p:pos x="10" y="10"/>
    <p:text>Normal and logistic are applied, since only they take negative values</p:text>
    <p:extLst>
      <p:ext uri="{C676402C-5697-4E1C-873F-D02D1690AC5C}">
        <p15:threadingInfo xmlns:p15="http://schemas.microsoft.com/office/powerpoint/2012/main" timeZoneBias="240"/>
      </p:ext>
    </p:extLst>
  </p:cm>
  <p:cm authorId="1" dt="2020-09-27T11:21:26.584" idx="5">
    <p:pos x="106" y="106"/>
    <p:text>Best Distribution Fit = LogLikelihood more nad AIC&amp; BIC should be less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1:15:33.450" idx="4">
    <p:pos x="10" y="10"/>
    <p:text>Normal and logistic are applied, since only they take negative values</p:text>
    <p:extLst>
      <p:ext uri="{C676402C-5697-4E1C-873F-D02D1690AC5C}">
        <p15:threadingInfo xmlns:p15="http://schemas.microsoft.com/office/powerpoint/2012/main" timeZoneBias="240"/>
      </p:ext>
    </p:extLst>
  </p:cm>
  <p:cm authorId="1" dt="2020-09-27T11:21:26.584" idx="5">
    <p:pos x="106" y="106"/>
    <p:text>Best Distribution Fit = LogLikelihood more nad AIC&amp; BIC should be less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7T11:15:33.450" idx="4">
    <p:pos x="10" y="10"/>
    <p:text>Normal and logistic are applied, since only they take negative values</p:text>
    <p:extLst>
      <p:ext uri="{C676402C-5697-4E1C-873F-D02D1690AC5C}">
        <p15:threadingInfo xmlns:p15="http://schemas.microsoft.com/office/powerpoint/2012/main" timeZoneBias="240"/>
      </p:ext>
    </p:extLst>
  </p:cm>
  <p:cm authorId="1" dt="2020-09-27T11:21:26.584" idx="5">
    <p:pos x="106" y="106"/>
    <p:text>Best Distribution Fit = LogLikelihood more nad AIC&amp; BIC should be less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9206E-8AB9-4245-A6A5-22CA11C207A6}" type="doc">
      <dgm:prSet loTypeId="urn:microsoft.com/office/officeart/2005/8/layout/hierarchy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51F4DEE-3D84-497A-8ED3-7E5DC589DEEF}">
      <dgm:prSet phldrT="[Text]"/>
      <dgm:spPr/>
      <dgm:t>
        <a:bodyPr/>
        <a:lstStyle/>
        <a:p>
          <a:r>
            <a:rPr lang="en-US" dirty="0"/>
            <a:t>Short-Rate Model</a:t>
          </a:r>
          <a:endParaRPr lang="en-CA" dirty="0"/>
        </a:p>
      </dgm:t>
    </dgm:pt>
    <dgm:pt modelId="{97ED9C76-153A-4708-9FAF-3832CFC8EF19}" type="parTrans" cxnId="{723B2EC8-0076-4A4C-9974-382C7E0EE323}">
      <dgm:prSet/>
      <dgm:spPr/>
      <dgm:t>
        <a:bodyPr/>
        <a:lstStyle/>
        <a:p>
          <a:endParaRPr lang="en-CA"/>
        </a:p>
      </dgm:t>
    </dgm:pt>
    <dgm:pt modelId="{50058C0D-DE95-42DC-A93C-9E94C89D43F8}" type="sibTrans" cxnId="{723B2EC8-0076-4A4C-9974-382C7E0EE323}">
      <dgm:prSet/>
      <dgm:spPr/>
      <dgm:t>
        <a:bodyPr/>
        <a:lstStyle/>
        <a:p>
          <a:endParaRPr lang="en-CA"/>
        </a:p>
      </dgm:t>
    </dgm:pt>
    <dgm:pt modelId="{BB349F90-E55C-4793-B01B-76D8EBB562AA}">
      <dgm:prSet phldrT="[Text]"/>
      <dgm:spPr/>
      <dgm:t>
        <a:bodyPr/>
        <a:lstStyle/>
        <a:p>
          <a:r>
            <a:rPr lang="en-US" dirty="0"/>
            <a:t>Multi-Factor Model</a:t>
          </a:r>
          <a:endParaRPr lang="en-CA" dirty="0"/>
        </a:p>
      </dgm:t>
    </dgm:pt>
    <dgm:pt modelId="{00D8048B-56ED-4688-84C3-15D70AF2E0D9}" type="parTrans" cxnId="{FF7A26C9-0B50-4BC8-8103-B6F9DF8A1D86}">
      <dgm:prSet/>
      <dgm:spPr/>
      <dgm:t>
        <a:bodyPr/>
        <a:lstStyle/>
        <a:p>
          <a:endParaRPr lang="en-CA"/>
        </a:p>
      </dgm:t>
    </dgm:pt>
    <dgm:pt modelId="{A5DF92C5-E1CA-4B12-BDE6-AB3828458E23}" type="sibTrans" cxnId="{FF7A26C9-0B50-4BC8-8103-B6F9DF8A1D86}">
      <dgm:prSet/>
      <dgm:spPr/>
      <dgm:t>
        <a:bodyPr/>
        <a:lstStyle/>
        <a:p>
          <a:endParaRPr lang="en-CA"/>
        </a:p>
      </dgm:t>
    </dgm:pt>
    <dgm:pt modelId="{F813667D-967B-4F07-B73B-71A52B545C22}">
      <dgm:prSet phldrT="[Text]"/>
      <dgm:spPr/>
      <dgm:t>
        <a:bodyPr/>
        <a:lstStyle/>
        <a:p>
          <a:r>
            <a:rPr lang="en-US" dirty="0"/>
            <a:t>Single Factor Model</a:t>
          </a:r>
          <a:endParaRPr lang="en-CA" dirty="0"/>
        </a:p>
      </dgm:t>
    </dgm:pt>
    <dgm:pt modelId="{9718DD38-BEEB-4925-B7F5-04C799297E94}" type="sibTrans" cxnId="{C0448439-A7F5-407E-BE67-A1D3744BC481}">
      <dgm:prSet/>
      <dgm:spPr/>
      <dgm:t>
        <a:bodyPr/>
        <a:lstStyle/>
        <a:p>
          <a:endParaRPr lang="en-CA"/>
        </a:p>
      </dgm:t>
    </dgm:pt>
    <dgm:pt modelId="{962E9D89-B478-4529-A158-D43B75618DEA}" type="parTrans" cxnId="{C0448439-A7F5-407E-BE67-A1D3744BC481}">
      <dgm:prSet/>
      <dgm:spPr/>
      <dgm:t>
        <a:bodyPr/>
        <a:lstStyle/>
        <a:p>
          <a:endParaRPr lang="en-CA"/>
        </a:p>
      </dgm:t>
    </dgm:pt>
    <dgm:pt modelId="{43E5BA84-7E5E-47BE-A6E1-39A3CFAEE930}" type="pres">
      <dgm:prSet presAssocID="{C159206E-8AB9-4245-A6A5-22CA11C207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3E137D-1350-4A94-9CBE-0E61C070BC17}" type="pres">
      <dgm:prSet presAssocID="{351F4DEE-3D84-497A-8ED3-7E5DC589DEEF}" presName="hierRoot1" presStyleCnt="0"/>
      <dgm:spPr/>
    </dgm:pt>
    <dgm:pt modelId="{413297E6-48EA-4CEB-A4E4-57158AD7852B}" type="pres">
      <dgm:prSet presAssocID="{351F4DEE-3D84-497A-8ED3-7E5DC589DEEF}" presName="composite" presStyleCnt="0"/>
      <dgm:spPr/>
    </dgm:pt>
    <dgm:pt modelId="{864C7947-6B4D-4A1B-93BA-B920F13093B8}" type="pres">
      <dgm:prSet presAssocID="{351F4DEE-3D84-497A-8ED3-7E5DC589DEEF}" presName="background" presStyleLbl="node0" presStyleIdx="0" presStyleCnt="1"/>
      <dgm:spPr/>
    </dgm:pt>
    <dgm:pt modelId="{24999B60-633A-4BF2-84E9-B93A853779E8}" type="pres">
      <dgm:prSet presAssocID="{351F4DEE-3D84-497A-8ED3-7E5DC589DEEF}" presName="text" presStyleLbl="fgAcc0" presStyleIdx="0" presStyleCnt="1">
        <dgm:presLayoutVars>
          <dgm:chPref val="3"/>
        </dgm:presLayoutVars>
      </dgm:prSet>
      <dgm:spPr/>
    </dgm:pt>
    <dgm:pt modelId="{14CC7D08-92DC-4333-A9CE-287E3BAB7BB3}" type="pres">
      <dgm:prSet presAssocID="{351F4DEE-3D84-497A-8ED3-7E5DC589DEEF}" presName="hierChild2" presStyleCnt="0"/>
      <dgm:spPr/>
    </dgm:pt>
    <dgm:pt modelId="{A924EFED-6B38-4B64-95F1-8858FC8FA4D5}" type="pres">
      <dgm:prSet presAssocID="{962E9D89-B478-4529-A158-D43B75618DEA}" presName="Name10" presStyleLbl="parChTrans1D2" presStyleIdx="0" presStyleCnt="2"/>
      <dgm:spPr/>
    </dgm:pt>
    <dgm:pt modelId="{6E872081-9332-4824-93F9-0199D3BAB86F}" type="pres">
      <dgm:prSet presAssocID="{F813667D-967B-4F07-B73B-71A52B545C22}" presName="hierRoot2" presStyleCnt="0"/>
      <dgm:spPr/>
    </dgm:pt>
    <dgm:pt modelId="{4FD2113D-3D56-4B7B-9827-2A18B484E552}" type="pres">
      <dgm:prSet presAssocID="{F813667D-967B-4F07-B73B-71A52B545C22}" presName="composite2" presStyleCnt="0"/>
      <dgm:spPr/>
    </dgm:pt>
    <dgm:pt modelId="{F4A7F53F-2602-40C4-BD72-3682EEF1E7DD}" type="pres">
      <dgm:prSet presAssocID="{F813667D-967B-4F07-B73B-71A52B545C22}" presName="background2" presStyleLbl="node2" presStyleIdx="0" presStyleCnt="2"/>
      <dgm:spPr/>
    </dgm:pt>
    <dgm:pt modelId="{2737DB93-64EB-488B-93FA-6A95C9337360}" type="pres">
      <dgm:prSet presAssocID="{F813667D-967B-4F07-B73B-71A52B545C22}" presName="text2" presStyleLbl="fgAcc2" presStyleIdx="0" presStyleCnt="2">
        <dgm:presLayoutVars>
          <dgm:chPref val="3"/>
        </dgm:presLayoutVars>
      </dgm:prSet>
      <dgm:spPr/>
    </dgm:pt>
    <dgm:pt modelId="{D95BED45-43DB-4A63-9321-BA3AA4421EF4}" type="pres">
      <dgm:prSet presAssocID="{F813667D-967B-4F07-B73B-71A52B545C22}" presName="hierChild3" presStyleCnt="0"/>
      <dgm:spPr/>
    </dgm:pt>
    <dgm:pt modelId="{0A64ED72-3644-44BF-967E-43D313A0154C}" type="pres">
      <dgm:prSet presAssocID="{00D8048B-56ED-4688-84C3-15D70AF2E0D9}" presName="Name10" presStyleLbl="parChTrans1D2" presStyleIdx="1" presStyleCnt="2"/>
      <dgm:spPr/>
    </dgm:pt>
    <dgm:pt modelId="{F9EBEA6B-1C2A-4B48-92D0-63CE086C2AB5}" type="pres">
      <dgm:prSet presAssocID="{BB349F90-E55C-4793-B01B-76D8EBB562AA}" presName="hierRoot2" presStyleCnt="0"/>
      <dgm:spPr/>
    </dgm:pt>
    <dgm:pt modelId="{CD9BEAB5-5DBF-4A48-9845-4D0DC99F8511}" type="pres">
      <dgm:prSet presAssocID="{BB349F90-E55C-4793-B01B-76D8EBB562AA}" presName="composite2" presStyleCnt="0"/>
      <dgm:spPr/>
    </dgm:pt>
    <dgm:pt modelId="{6B84C921-2447-40E7-9BC2-6ED6EC6A9ECF}" type="pres">
      <dgm:prSet presAssocID="{BB349F90-E55C-4793-B01B-76D8EBB562AA}" presName="background2" presStyleLbl="node2" presStyleIdx="1" presStyleCnt="2"/>
      <dgm:spPr/>
    </dgm:pt>
    <dgm:pt modelId="{D9B3B149-45FC-4489-8F80-033335792C86}" type="pres">
      <dgm:prSet presAssocID="{BB349F90-E55C-4793-B01B-76D8EBB562AA}" presName="text2" presStyleLbl="fgAcc2" presStyleIdx="1" presStyleCnt="2">
        <dgm:presLayoutVars>
          <dgm:chPref val="3"/>
        </dgm:presLayoutVars>
      </dgm:prSet>
      <dgm:spPr/>
    </dgm:pt>
    <dgm:pt modelId="{301E4F3D-3BFA-42BD-A630-5AC2E21FBAD3}" type="pres">
      <dgm:prSet presAssocID="{BB349F90-E55C-4793-B01B-76D8EBB562AA}" presName="hierChild3" presStyleCnt="0"/>
      <dgm:spPr/>
    </dgm:pt>
  </dgm:ptLst>
  <dgm:cxnLst>
    <dgm:cxn modelId="{C0448439-A7F5-407E-BE67-A1D3744BC481}" srcId="{351F4DEE-3D84-497A-8ED3-7E5DC589DEEF}" destId="{F813667D-967B-4F07-B73B-71A52B545C22}" srcOrd="0" destOrd="0" parTransId="{962E9D89-B478-4529-A158-D43B75618DEA}" sibTransId="{9718DD38-BEEB-4925-B7F5-04C799297E94}"/>
    <dgm:cxn modelId="{8271D556-E1E4-4EAC-BD44-AEE28BC05873}" type="presOf" srcId="{962E9D89-B478-4529-A158-D43B75618DEA}" destId="{A924EFED-6B38-4B64-95F1-8858FC8FA4D5}" srcOrd="0" destOrd="0" presId="urn:microsoft.com/office/officeart/2005/8/layout/hierarchy1"/>
    <dgm:cxn modelId="{CB181CBA-7F7B-48A1-AC0B-28F6301768C8}" type="presOf" srcId="{BB349F90-E55C-4793-B01B-76D8EBB562AA}" destId="{D9B3B149-45FC-4489-8F80-033335792C86}" srcOrd="0" destOrd="0" presId="urn:microsoft.com/office/officeart/2005/8/layout/hierarchy1"/>
    <dgm:cxn modelId="{F215D9C7-9133-498D-985C-9D5FDF0AFE72}" type="presOf" srcId="{00D8048B-56ED-4688-84C3-15D70AF2E0D9}" destId="{0A64ED72-3644-44BF-967E-43D313A0154C}" srcOrd="0" destOrd="0" presId="urn:microsoft.com/office/officeart/2005/8/layout/hierarchy1"/>
    <dgm:cxn modelId="{723B2EC8-0076-4A4C-9974-382C7E0EE323}" srcId="{C159206E-8AB9-4245-A6A5-22CA11C207A6}" destId="{351F4DEE-3D84-497A-8ED3-7E5DC589DEEF}" srcOrd="0" destOrd="0" parTransId="{97ED9C76-153A-4708-9FAF-3832CFC8EF19}" sibTransId="{50058C0D-DE95-42DC-A93C-9E94C89D43F8}"/>
    <dgm:cxn modelId="{FF7A26C9-0B50-4BC8-8103-B6F9DF8A1D86}" srcId="{351F4DEE-3D84-497A-8ED3-7E5DC589DEEF}" destId="{BB349F90-E55C-4793-B01B-76D8EBB562AA}" srcOrd="1" destOrd="0" parTransId="{00D8048B-56ED-4688-84C3-15D70AF2E0D9}" sibTransId="{A5DF92C5-E1CA-4B12-BDE6-AB3828458E23}"/>
    <dgm:cxn modelId="{555D7EDA-364A-4DCF-8023-A1524962EC34}" type="presOf" srcId="{C159206E-8AB9-4245-A6A5-22CA11C207A6}" destId="{43E5BA84-7E5E-47BE-A6E1-39A3CFAEE930}" srcOrd="0" destOrd="0" presId="urn:microsoft.com/office/officeart/2005/8/layout/hierarchy1"/>
    <dgm:cxn modelId="{10DCA3E0-84B2-4A5F-AC37-01294913755A}" type="presOf" srcId="{351F4DEE-3D84-497A-8ED3-7E5DC589DEEF}" destId="{24999B60-633A-4BF2-84E9-B93A853779E8}" srcOrd="0" destOrd="0" presId="urn:microsoft.com/office/officeart/2005/8/layout/hierarchy1"/>
    <dgm:cxn modelId="{FE7AD3F1-9ED4-4794-A241-387A01F6C998}" type="presOf" srcId="{F813667D-967B-4F07-B73B-71A52B545C22}" destId="{2737DB93-64EB-488B-93FA-6A95C9337360}" srcOrd="0" destOrd="0" presId="urn:microsoft.com/office/officeart/2005/8/layout/hierarchy1"/>
    <dgm:cxn modelId="{FE8660AD-65D7-497A-9255-848017C0CE2C}" type="presParOf" srcId="{43E5BA84-7E5E-47BE-A6E1-39A3CFAEE930}" destId="{EF3E137D-1350-4A94-9CBE-0E61C070BC17}" srcOrd="0" destOrd="0" presId="urn:microsoft.com/office/officeart/2005/8/layout/hierarchy1"/>
    <dgm:cxn modelId="{BE46D494-93EC-4B48-8E27-EAE9ABD24BEA}" type="presParOf" srcId="{EF3E137D-1350-4A94-9CBE-0E61C070BC17}" destId="{413297E6-48EA-4CEB-A4E4-57158AD7852B}" srcOrd="0" destOrd="0" presId="urn:microsoft.com/office/officeart/2005/8/layout/hierarchy1"/>
    <dgm:cxn modelId="{8BD6F405-C62F-4521-B78B-98AB02C3119E}" type="presParOf" srcId="{413297E6-48EA-4CEB-A4E4-57158AD7852B}" destId="{864C7947-6B4D-4A1B-93BA-B920F13093B8}" srcOrd="0" destOrd="0" presId="urn:microsoft.com/office/officeart/2005/8/layout/hierarchy1"/>
    <dgm:cxn modelId="{51C60112-A037-4D65-9B97-7D9050A0B53C}" type="presParOf" srcId="{413297E6-48EA-4CEB-A4E4-57158AD7852B}" destId="{24999B60-633A-4BF2-84E9-B93A853779E8}" srcOrd="1" destOrd="0" presId="urn:microsoft.com/office/officeart/2005/8/layout/hierarchy1"/>
    <dgm:cxn modelId="{D1A40524-13B0-41AF-AC0F-C7F35C47AC39}" type="presParOf" srcId="{EF3E137D-1350-4A94-9CBE-0E61C070BC17}" destId="{14CC7D08-92DC-4333-A9CE-287E3BAB7BB3}" srcOrd="1" destOrd="0" presId="urn:microsoft.com/office/officeart/2005/8/layout/hierarchy1"/>
    <dgm:cxn modelId="{2F916EE6-4E05-4275-A01C-400031270909}" type="presParOf" srcId="{14CC7D08-92DC-4333-A9CE-287E3BAB7BB3}" destId="{A924EFED-6B38-4B64-95F1-8858FC8FA4D5}" srcOrd="0" destOrd="0" presId="urn:microsoft.com/office/officeart/2005/8/layout/hierarchy1"/>
    <dgm:cxn modelId="{48016BF3-04D9-4287-AE4F-09DFBF9B4804}" type="presParOf" srcId="{14CC7D08-92DC-4333-A9CE-287E3BAB7BB3}" destId="{6E872081-9332-4824-93F9-0199D3BAB86F}" srcOrd="1" destOrd="0" presId="urn:microsoft.com/office/officeart/2005/8/layout/hierarchy1"/>
    <dgm:cxn modelId="{D4EBECFB-ED18-4489-8B41-95C5484A0B86}" type="presParOf" srcId="{6E872081-9332-4824-93F9-0199D3BAB86F}" destId="{4FD2113D-3D56-4B7B-9827-2A18B484E552}" srcOrd="0" destOrd="0" presId="urn:microsoft.com/office/officeart/2005/8/layout/hierarchy1"/>
    <dgm:cxn modelId="{721F71FF-A9B3-497E-B2BE-5B99E7F53FE7}" type="presParOf" srcId="{4FD2113D-3D56-4B7B-9827-2A18B484E552}" destId="{F4A7F53F-2602-40C4-BD72-3682EEF1E7DD}" srcOrd="0" destOrd="0" presId="urn:microsoft.com/office/officeart/2005/8/layout/hierarchy1"/>
    <dgm:cxn modelId="{D56B5E5C-541B-4A8B-A3D1-953013520027}" type="presParOf" srcId="{4FD2113D-3D56-4B7B-9827-2A18B484E552}" destId="{2737DB93-64EB-488B-93FA-6A95C9337360}" srcOrd="1" destOrd="0" presId="urn:microsoft.com/office/officeart/2005/8/layout/hierarchy1"/>
    <dgm:cxn modelId="{17CC40C9-FBE9-473D-B4D1-A5C5E982F79F}" type="presParOf" srcId="{6E872081-9332-4824-93F9-0199D3BAB86F}" destId="{D95BED45-43DB-4A63-9321-BA3AA4421EF4}" srcOrd="1" destOrd="0" presId="urn:microsoft.com/office/officeart/2005/8/layout/hierarchy1"/>
    <dgm:cxn modelId="{82FA732F-36F7-460A-B8D1-7B983C9B05A0}" type="presParOf" srcId="{14CC7D08-92DC-4333-A9CE-287E3BAB7BB3}" destId="{0A64ED72-3644-44BF-967E-43D313A0154C}" srcOrd="2" destOrd="0" presId="urn:microsoft.com/office/officeart/2005/8/layout/hierarchy1"/>
    <dgm:cxn modelId="{1215189E-DA2E-4396-B380-96D0629CC353}" type="presParOf" srcId="{14CC7D08-92DC-4333-A9CE-287E3BAB7BB3}" destId="{F9EBEA6B-1C2A-4B48-92D0-63CE086C2AB5}" srcOrd="3" destOrd="0" presId="urn:microsoft.com/office/officeart/2005/8/layout/hierarchy1"/>
    <dgm:cxn modelId="{D773A6DB-BB38-4720-AB25-42CB0B7CD21C}" type="presParOf" srcId="{F9EBEA6B-1C2A-4B48-92D0-63CE086C2AB5}" destId="{CD9BEAB5-5DBF-4A48-9845-4D0DC99F8511}" srcOrd="0" destOrd="0" presId="urn:microsoft.com/office/officeart/2005/8/layout/hierarchy1"/>
    <dgm:cxn modelId="{AADBD3F5-9FFF-4E4F-B5A7-E362838018C0}" type="presParOf" srcId="{CD9BEAB5-5DBF-4A48-9845-4D0DC99F8511}" destId="{6B84C921-2447-40E7-9BC2-6ED6EC6A9ECF}" srcOrd="0" destOrd="0" presId="urn:microsoft.com/office/officeart/2005/8/layout/hierarchy1"/>
    <dgm:cxn modelId="{3092DF9B-B4AA-4967-8FA3-757844EB0112}" type="presParOf" srcId="{CD9BEAB5-5DBF-4A48-9845-4D0DC99F8511}" destId="{D9B3B149-45FC-4489-8F80-033335792C86}" srcOrd="1" destOrd="0" presId="urn:microsoft.com/office/officeart/2005/8/layout/hierarchy1"/>
    <dgm:cxn modelId="{4E25AEC6-A710-4B70-82FD-EA0A4A3321F0}" type="presParOf" srcId="{F9EBEA6B-1C2A-4B48-92D0-63CE086C2AB5}" destId="{301E4F3D-3BFA-42BD-A630-5AC2E21FBA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9206E-8AB9-4245-A6A5-22CA11C207A6}" type="doc">
      <dgm:prSet loTypeId="urn:microsoft.com/office/officeart/2005/8/layout/hierarchy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51F4DEE-3D84-497A-8ED3-7E5DC589DEEF}">
      <dgm:prSet phldrT="[Text]"/>
      <dgm:spPr/>
      <dgm:t>
        <a:bodyPr/>
        <a:lstStyle/>
        <a:p>
          <a:r>
            <a:rPr lang="en-US" dirty="0"/>
            <a:t>Multi-Factor Model</a:t>
          </a:r>
          <a:endParaRPr lang="en-CA" dirty="0"/>
        </a:p>
      </dgm:t>
    </dgm:pt>
    <dgm:pt modelId="{97ED9C76-153A-4708-9FAF-3832CFC8EF19}" type="parTrans" cxnId="{723B2EC8-0076-4A4C-9974-382C7E0EE323}">
      <dgm:prSet/>
      <dgm:spPr/>
      <dgm:t>
        <a:bodyPr/>
        <a:lstStyle/>
        <a:p>
          <a:endParaRPr lang="en-CA"/>
        </a:p>
      </dgm:t>
    </dgm:pt>
    <dgm:pt modelId="{50058C0D-DE95-42DC-A93C-9E94C89D43F8}" type="sibTrans" cxnId="{723B2EC8-0076-4A4C-9974-382C7E0EE323}">
      <dgm:prSet/>
      <dgm:spPr/>
      <dgm:t>
        <a:bodyPr/>
        <a:lstStyle/>
        <a:p>
          <a:endParaRPr lang="en-CA"/>
        </a:p>
      </dgm:t>
    </dgm:pt>
    <dgm:pt modelId="{BB349F90-E55C-4793-B01B-76D8EBB562AA}">
      <dgm:prSet phldrT="[Text]"/>
      <dgm:spPr/>
      <dgm:t>
        <a:bodyPr/>
        <a:lstStyle/>
        <a:p>
          <a:r>
            <a:rPr lang="en-US" dirty="0"/>
            <a:t>Chen Model</a:t>
          </a:r>
          <a:endParaRPr lang="en-CA" dirty="0"/>
        </a:p>
      </dgm:t>
    </dgm:pt>
    <dgm:pt modelId="{00D8048B-56ED-4688-84C3-15D70AF2E0D9}" type="parTrans" cxnId="{FF7A26C9-0B50-4BC8-8103-B6F9DF8A1D86}">
      <dgm:prSet/>
      <dgm:spPr/>
      <dgm:t>
        <a:bodyPr/>
        <a:lstStyle/>
        <a:p>
          <a:endParaRPr lang="en-CA"/>
        </a:p>
      </dgm:t>
    </dgm:pt>
    <dgm:pt modelId="{A5DF92C5-E1CA-4B12-BDE6-AB3828458E23}" type="sibTrans" cxnId="{FF7A26C9-0B50-4BC8-8103-B6F9DF8A1D86}">
      <dgm:prSet/>
      <dgm:spPr/>
      <dgm:t>
        <a:bodyPr/>
        <a:lstStyle/>
        <a:p>
          <a:endParaRPr lang="en-CA"/>
        </a:p>
      </dgm:t>
    </dgm:pt>
    <dgm:pt modelId="{F813667D-967B-4F07-B73B-71A52B545C2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Longstaff-Schwartz Model</a:t>
          </a:r>
          <a:endParaRPr lang="en-CA" dirty="0"/>
        </a:p>
      </dgm:t>
    </dgm:pt>
    <dgm:pt modelId="{9718DD38-BEEB-4925-B7F5-04C799297E94}" type="sibTrans" cxnId="{C0448439-A7F5-407E-BE67-A1D3744BC481}">
      <dgm:prSet/>
      <dgm:spPr/>
      <dgm:t>
        <a:bodyPr/>
        <a:lstStyle/>
        <a:p>
          <a:endParaRPr lang="en-CA"/>
        </a:p>
      </dgm:t>
    </dgm:pt>
    <dgm:pt modelId="{962E9D89-B478-4529-A158-D43B75618DEA}" type="parTrans" cxnId="{C0448439-A7F5-407E-BE67-A1D3744BC481}">
      <dgm:prSet/>
      <dgm:spPr/>
      <dgm:t>
        <a:bodyPr/>
        <a:lstStyle/>
        <a:p>
          <a:endParaRPr lang="en-CA"/>
        </a:p>
      </dgm:t>
    </dgm:pt>
    <dgm:pt modelId="{43E5BA84-7E5E-47BE-A6E1-39A3CFAEE930}" type="pres">
      <dgm:prSet presAssocID="{C159206E-8AB9-4245-A6A5-22CA11C207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3E137D-1350-4A94-9CBE-0E61C070BC17}" type="pres">
      <dgm:prSet presAssocID="{351F4DEE-3D84-497A-8ED3-7E5DC589DEEF}" presName="hierRoot1" presStyleCnt="0"/>
      <dgm:spPr/>
    </dgm:pt>
    <dgm:pt modelId="{413297E6-48EA-4CEB-A4E4-57158AD7852B}" type="pres">
      <dgm:prSet presAssocID="{351F4DEE-3D84-497A-8ED3-7E5DC589DEEF}" presName="composite" presStyleCnt="0"/>
      <dgm:spPr/>
    </dgm:pt>
    <dgm:pt modelId="{864C7947-6B4D-4A1B-93BA-B920F13093B8}" type="pres">
      <dgm:prSet presAssocID="{351F4DEE-3D84-497A-8ED3-7E5DC589DEEF}" presName="background" presStyleLbl="node0" presStyleIdx="0" presStyleCnt="1"/>
      <dgm:spPr/>
    </dgm:pt>
    <dgm:pt modelId="{24999B60-633A-4BF2-84E9-B93A853779E8}" type="pres">
      <dgm:prSet presAssocID="{351F4DEE-3D84-497A-8ED3-7E5DC589DEEF}" presName="text" presStyleLbl="fgAcc0" presStyleIdx="0" presStyleCnt="1">
        <dgm:presLayoutVars>
          <dgm:chPref val="3"/>
        </dgm:presLayoutVars>
      </dgm:prSet>
      <dgm:spPr/>
    </dgm:pt>
    <dgm:pt modelId="{14CC7D08-92DC-4333-A9CE-287E3BAB7BB3}" type="pres">
      <dgm:prSet presAssocID="{351F4DEE-3D84-497A-8ED3-7E5DC589DEEF}" presName="hierChild2" presStyleCnt="0"/>
      <dgm:spPr/>
    </dgm:pt>
    <dgm:pt modelId="{A924EFED-6B38-4B64-95F1-8858FC8FA4D5}" type="pres">
      <dgm:prSet presAssocID="{962E9D89-B478-4529-A158-D43B75618DEA}" presName="Name10" presStyleLbl="parChTrans1D2" presStyleIdx="0" presStyleCnt="2"/>
      <dgm:spPr/>
    </dgm:pt>
    <dgm:pt modelId="{6E872081-9332-4824-93F9-0199D3BAB86F}" type="pres">
      <dgm:prSet presAssocID="{F813667D-967B-4F07-B73B-71A52B545C22}" presName="hierRoot2" presStyleCnt="0"/>
      <dgm:spPr/>
    </dgm:pt>
    <dgm:pt modelId="{4FD2113D-3D56-4B7B-9827-2A18B484E552}" type="pres">
      <dgm:prSet presAssocID="{F813667D-967B-4F07-B73B-71A52B545C22}" presName="composite2" presStyleCnt="0"/>
      <dgm:spPr/>
    </dgm:pt>
    <dgm:pt modelId="{F4A7F53F-2602-40C4-BD72-3682EEF1E7DD}" type="pres">
      <dgm:prSet presAssocID="{F813667D-967B-4F07-B73B-71A52B545C22}" presName="background2" presStyleLbl="node2" presStyleIdx="0" presStyleCnt="2"/>
      <dgm:spPr/>
    </dgm:pt>
    <dgm:pt modelId="{2737DB93-64EB-488B-93FA-6A95C9337360}" type="pres">
      <dgm:prSet presAssocID="{F813667D-967B-4F07-B73B-71A52B545C22}" presName="text2" presStyleLbl="fgAcc2" presStyleIdx="0" presStyleCnt="2">
        <dgm:presLayoutVars>
          <dgm:chPref val="3"/>
        </dgm:presLayoutVars>
      </dgm:prSet>
      <dgm:spPr/>
    </dgm:pt>
    <dgm:pt modelId="{D95BED45-43DB-4A63-9321-BA3AA4421EF4}" type="pres">
      <dgm:prSet presAssocID="{F813667D-967B-4F07-B73B-71A52B545C22}" presName="hierChild3" presStyleCnt="0"/>
      <dgm:spPr/>
    </dgm:pt>
    <dgm:pt modelId="{0A64ED72-3644-44BF-967E-43D313A0154C}" type="pres">
      <dgm:prSet presAssocID="{00D8048B-56ED-4688-84C3-15D70AF2E0D9}" presName="Name10" presStyleLbl="parChTrans1D2" presStyleIdx="1" presStyleCnt="2"/>
      <dgm:spPr/>
    </dgm:pt>
    <dgm:pt modelId="{F9EBEA6B-1C2A-4B48-92D0-63CE086C2AB5}" type="pres">
      <dgm:prSet presAssocID="{BB349F90-E55C-4793-B01B-76D8EBB562AA}" presName="hierRoot2" presStyleCnt="0"/>
      <dgm:spPr/>
    </dgm:pt>
    <dgm:pt modelId="{CD9BEAB5-5DBF-4A48-9845-4D0DC99F8511}" type="pres">
      <dgm:prSet presAssocID="{BB349F90-E55C-4793-B01B-76D8EBB562AA}" presName="composite2" presStyleCnt="0"/>
      <dgm:spPr/>
    </dgm:pt>
    <dgm:pt modelId="{6B84C921-2447-40E7-9BC2-6ED6EC6A9ECF}" type="pres">
      <dgm:prSet presAssocID="{BB349F90-E55C-4793-B01B-76D8EBB562AA}" presName="background2" presStyleLbl="node2" presStyleIdx="1" presStyleCnt="2"/>
      <dgm:spPr/>
    </dgm:pt>
    <dgm:pt modelId="{D9B3B149-45FC-4489-8F80-033335792C86}" type="pres">
      <dgm:prSet presAssocID="{BB349F90-E55C-4793-B01B-76D8EBB562AA}" presName="text2" presStyleLbl="fgAcc2" presStyleIdx="1" presStyleCnt="2">
        <dgm:presLayoutVars>
          <dgm:chPref val="3"/>
        </dgm:presLayoutVars>
      </dgm:prSet>
      <dgm:spPr/>
    </dgm:pt>
    <dgm:pt modelId="{301E4F3D-3BFA-42BD-A630-5AC2E21FBAD3}" type="pres">
      <dgm:prSet presAssocID="{BB349F90-E55C-4793-B01B-76D8EBB562AA}" presName="hierChild3" presStyleCnt="0"/>
      <dgm:spPr/>
    </dgm:pt>
  </dgm:ptLst>
  <dgm:cxnLst>
    <dgm:cxn modelId="{C0448439-A7F5-407E-BE67-A1D3744BC481}" srcId="{351F4DEE-3D84-497A-8ED3-7E5DC589DEEF}" destId="{F813667D-967B-4F07-B73B-71A52B545C22}" srcOrd="0" destOrd="0" parTransId="{962E9D89-B478-4529-A158-D43B75618DEA}" sibTransId="{9718DD38-BEEB-4925-B7F5-04C799297E94}"/>
    <dgm:cxn modelId="{8271D556-E1E4-4EAC-BD44-AEE28BC05873}" type="presOf" srcId="{962E9D89-B478-4529-A158-D43B75618DEA}" destId="{A924EFED-6B38-4B64-95F1-8858FC8FA4D5}" srcOrd="0" destOrd="0" presId="urn:microsoft.com/office/officeart/2005/8/layout/hierarchy1"/>
    <dgm:cxn modelId="{CB181CBA-7F7B-48A1-AC0B-28F6301768C8}" type="presOf" srcId="{BB349F90-E55C-4793-B01B-76D8EBB562AA}" destId="{D9B3B149-45FC-4489-8F80-033335792C86}" srcOrd="0" destOrd="0" presId="urn:microsoft.com/office/officeart/2005/8/layout/hierarchy1"/>
    <dgm:cxn modelId="{F215D9C7-9133-498D-985C-9D5FDF0AFE72}" type="presOf" srcId="{00D8048B-56ED-4688-84C3-15D70AF2E0D9}" destId="{0A64ED72-3644-44BF-967E-43D313A0154C}" srcOrd="0" destOrd="0" presId="urn:microsoft.com/office/officeart/2005/8/layout/hierarchy1"/>
    <dgm:cxn modelId="{723B2EC8-0076-4A4C-9974-382C7E0EE323}" srcId="{C159206E-8AB9-4245-A6A5-22CA11C207A6}" destId="{351F4DEE-3D84-497A-8ED3-7E5DC589DEEF}" srcOrd="0" destOrd="0" parTransId="{97ED9C76-153A-4708-9FAF-3832CFC8EF19}" sibTransId="{50058C0D-DE95-42DC-A93C-9E94C89D43F8}"/>
    <dgm:cxn modelId="{FF7A26C9-0B50-4BC8-8103-B6F9DF8A1D86}" srcId="{351F4DEE-3D84-497A-8ED3-7E5DC589DEEF}" destId="{BB349F90-E55C-4793-B01B-76D8EBB562AA}" srcOrd="1" destOrd="0" parTransId="{00D8048B-56ED-4688-84C3-15D70AF2E0D9}" sibTransId="{A5DF92C5-E1CA-4B12-BDE6-AB3828458E23}"/>
    <dgm:cxn modelId="{555D7EDA-364A-4DCF-8023-A1524962EC34}" type="presOf" srcId="{C159206E-8AB9-4245-A6A5-22CA11C207A6}" destId="{43E5BA84-7E5E-47BE-A6E1-39A3CFAEE930}" srcOrd="0" destOrd="0" presId="urn:microsoft.com/office/officeart/2005/8/layout/hierarchy1"/>
    <dgm:cxn modelId="{10DCA3E0-84B2-4A5F-AC37-01294913755A}" type="presOf" srcId="{351F4DEE-3D84-497A-8ED3-7E5DC589DEEF}" destId="{24999B60-633A-4BF2-84E9-B93A853779E8}" srcOrd="0" destOrd="0" presId="urn:microsoft.com/office/officeart/2005/8/layout/hierarchy1"/>
    <dgm:cxn modelId="{FE7AD3F1-9ED4-4794-A241-387A01F6C998}" type="presOf" srcId="{F813667D-967B-4F07-B73B-71A52B545C22}" destId="{2737DB93-64EB-488B-93FA-6A95C9337360}" srcOrd="0" destOrd="0" presId="urn:microsoft.com/office/officeart/2005/8/layout/hierarchy1"/>
    <dgm:cxn modelId="{FE8660AD-65D7-497A-9255-848017C0CE2C}" type="presParOf" srcId="{43E5BA84-7E5E-47BE-A6E1-39A3CFAEE930}" destId="{EF3E137D-1350-4A94-9CBE-0E61C070BC17}" srcOrd="0" destOrd="0" presId="urn:microsoft.com/office/officeart/2005/8/layout/hierarchy1"/>
    <dgm:cxn modelId="{BE46D494-93EC-4B48-8E27-EAE9ABD24BEA}" type="presParOf" srcId="{EF3E137D-1350-4A94-9CBE-0E61C070BC17}" destId="{413297E6-48EA-4CEB-A4E4-57158AD7852B}" srcOrd="0" destOrd="0" presId="urn:microsoft.com/office/officeart/2005/8/layout/hierarchy1"/>
    <dgm:cxn modelId="{8BD6F405-C62F-4521-B78B-98AB02C3119E}" type="presParOf" srcId="{413297E6-48EA-4CEB-A4E4-57158AD7852B}" destId="{864C7947-6B4D-4A1B-93BA-B920F13093B8}" srcOrd="0" destOrd="0" presId="urn:microsoft.com/office/officeart/2005/8/layout/hierarchy1"/>
    <dgm:cxn modelId="{51C60112-A037-4D65-9B97-7D9050A0B53C}" type="presParOf" srcId="{413297E6-48EA-4CEB-A4E4-57158AD7852B}" destId="{24999B60-633A-4BF2-84E9-B93A853779E8}" srcOrd="1" destOrd="0" presId="urn:microsoft.com/office/officeart/2005/8/layout/hierarchy1"/>
    <dgm:cxn modelId="{D1A40524-13B0-41AF-AC0F-C7F35C47AC39}" type="presParOf" srcId="{EF3E137D-1350-4A94-9CBE-0E61C070BC17}" destId="{14CC7D08-92DC-4333-A9CE-287E3BAB7BB3}" srcOrd="1" destOrd="0" presId="urn:microsoft.com/office/officeart/2005/8/layout/hierarchy1"/>
    <dgm:cxn modelId="{2F916EE6-4E05-4275-A01C-400031270909}" type="presParOf" srcId="{14CC7D08-92DC-4333-A9CE-287E3BAB7BB3}" destId="{A924EFED-6B38-4B64-95F1-8858FC8FA4D5}" srcOrd="0" destOrd="0" presId="urn:microsoft.com/office/officeart/2005/8/layout/hierarchy1"/>
    <dgm:cxn modelId="{48016BF3-04D9-4287-AE4F-09DFBF9B4804}" type="presParOf" srcId="{14CC7D08-92DC-4333-A9CE-287E3BAB7BB3}" destId="{6E872081-9332-4824-93F9-0199D3BAB86F}" srcOrd="1" destOrd="0" presId="urn:microsoft.com/office/officeart/2005/8/layout/hierarchy1"/>
    <dgm:cxn modelId="{D4EBECFB-ED18-4489-8B41-95C5484A0B86}" type="presParOf" srcId="{6E872081-9332-4824-93F9-0199D3BAB86F}" destId="{4FD2113D-3D56-4B7B-9827-2A18B484E552}" srcOrd="0" destOrd="0" presId="urn:microsoft.com/office/officeart/2005/8/layout/hierarchy1"/>
    <dgm:cxn modelId="{721F71FF-A9B3-497E-B2BE-5B99E7F53FE7}" type="presParOf" srcId="{4FD2113D-3D56-4B7B-9827-2A18B484E552}" destId="{F4A7F53F-2602-40C4-BD72-3682EEF1E7DD}" srcOrd="0" destOrd="0" presId="urn:microsoft.com/office/officeart/2005/8/layout/hierarchy1"/>
    <dgm:cxn modelId="{D56B5E5C-541B-4A8B-A3D1-953013520027}" type="presParOf" srcId="{4FD2113D-3D56-4B7B-9827-2A18B484E552}" destId="{2737DB93-64EB-488B-93FA-6A95C9337360}" srcOrd="1" destOrd="0" presId="urn:microsoft.com/office/officeart/2005/8/layout/hierarchy1"/>
    <dgm:cxn modelId="{17CC40C9-FBE9-473D-B4D1-A5C5E982F79F}" type="presParOf" srcId="{6E872081-9332-4824-93F9-0199D3BAB86F}" destId="{D95BED45-43DB-4A63-9321-BA3AA4421EF4}" srcOrd="1" destOrd="0" presId="urn:microsoft.com/office/officeart/2005/8/layout/hierarchy1"/>
    <dgm:cxn modelId="{82FA732F-36F7-460A-B8D1-7B983C9B05A0}" type="presParOf" srcId="{14CC7D08-92DC-4333-A9CE-287E3BAB7BB3}" destId="{0A64ED72-3644-44BF-967E-43D313A0154C}" srcOrd="2" destOrd="0" presId="urn:microsoft.com/office/officeart/2005/8/layout/hierarchy1"/>
    <dgm:cxn modelId="{1215189E-DA2E-4396-B380-96D0629CC353}" type="presParOf" srcId="{14CC7D08-92DC-4333-A9CE-287E3BAB7BB3}" destId="{F9EBEA6B-1C2A-4B48-92D0-63CE086C2AB5}" srcOrd="3" destOrd="0" presId="urn:microsoft.com/office/officeart/2005/8/layout/hierarchy1"/>
    <dgm:cxn modelId="{D773A6DB-BB38-4720-AB25-42CB0B7CD21C}" type="presParOf" srcId="{F9EBEA6B-1C2A-4B48-92D0-63CE086C2AB5}" destId="{CD9BEAB5-5DBF-4A48-9845-4D0DC99F8511}" srcOrd="0" destOrd="0" presId="urn:microsoft.com/office/officeart/2005/8/layout/hierarchy1"/>
    <dgm:cxn modelId="{AADBD3F5-9FFF-4E4F-B5A7-E362838018C0}" type="presParOf" srcId="{CD9BEAB5-5DBF-4A48-9845-4D0DC99F8511}" destId="{6B84C921-2447-40E7-9BC2-6ED6EC6A9ECF}" srcOrd="0" destOrd="0" presId="urn:microsoft.com/office/officeart/2005/8/layout/hierarchy1"/>
    <dgm:cxn modelId="{3092DF9B-B4AA-4967-8FA3-757844EB0112}" type="presParOf" srcId="{CD9BEAB5-5DBF-4A48-9845-4D0DC99F8511}" destId="{D9B3B149-45FC-4489-8F80-033335792C86}" srcOrd="1" destOrd="0" presId="urn:microsoft.com/office/officeart/2005/8/layout/hierarchy1"/>
    <dgm:cxn modelId="{4E25AEC6-A710-4B70-82FD-EA0A4A3321F0}" type="presParOf" srcId="{F9EBEA6B-1C2A-4B48-92D0-63CE086C2AB5}" destId="{301E4F3D-3BFA-42BD-A630-5AC2E21FBA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4ED72-3644-44BF-967E-43D313A0154C}">
      <dsp:nvSpPr>
        <dsp:cNvPr id="0" name=""/>
        <dsp:cNvSpPr/>
      </dsp:nvSpPr>
      <dsp:spPr>
        <a:xfrm>
          <a:off x="3883421" y="2065121"/>
          <a:ext cx="1986359" cy="945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212"/>
              </a:lnTo>
              <a:lnTo>
                <a:pt x="1986359" y="644212"/>
              </a:lnTo>
              <a:lnTo>
                <a:pt x="1986359" y="9453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4EFED-6B38-4B64-95F1-8858FC8FA4D5}">
      <dsp:nvSpPr>
        <dsp:cNvPr id="0" name=""/>
        <dsp:cNvSpPr/>
      </dsp:nvSpPr>
      <dsp:spPr>
        <a:xfrm>
          <a:off x="1897062" y="2065121"/>
          <a:ext cx="1986359" cy="945326"/>
        </a:xfrm>
        <a:custGeom>
          <a:avLst/>
          <a:gdLst/>
          <a:ahLst/>
          <a:cxnLst/>
          <a:rect l="0" t="0" r="0" b="0"/>
          <a:pathLst>
            <a:path>
              <a:moveTo>
                <a:pt x="1986359" y="0"/>
              </a:moveTo>
              <a:lnTo>
                <a:pt x="1986359" y="644212"/>
              </a:lnTo>
              <a:lnTo>
                <a:pt x="0" y="644212"/>
              </a:lnTo>
              <a:lnTo>
                <a:pt x="0" y="9453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C7947-6B4D-4A1B-93BA-B920F13093B8}">
      <dsp:nvSpPr>
        <dsp:cNvPr id="0" name=""/>
        <dsp:cNvSpPr/>
      </dsp:nvSpPr>
      <dsp:spPr>
        <a:xfrm>
          <a:off x="2258218" y="1113"/>
          <a:ext cx="3250406" cy="2064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B60-633A-4BF2-84E9-B93A853779E8}">
      <dsp:nvSpPr>
        <dsp:cNvPr id="0" name=""/>
        <dsp:cNvSpPr/>
      </dsp:nvSpPr>
      <dsp:spPr>
        <a:xfrm>
          <a:off x="2619375" y="344211"/>
          <a:ext cx="3250406" cy="2064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Short-Rate Model</a:t>
          </a:r>
          <a:endParaRPr lang="en-CA" sz="4200" kern="1200" dirty="0"/>
        </a:p>
      </dsp:txBody>
      <dsp:txXfrm>
        <a:off x="2679828" y="404664"/>
        <a:ext cx="3129500" cy="1943101"/>
      </dsp:txXfrm>
    </dsp:sp>
    <dsp:sp modelId="{F4A7F53F-2602-40C4-BD72-3682EEF1E7DD}">
      <dsp:nvSpPr>
        <dsp:cNvPr id="0" name=""/>
        <dsp:cNvSpPr/>
      </dsp:nvSpPr>
      <dsp:spPr>
        <a:xfrm>
          <a:off x="271859" y="3010447"/>
          <a:ext cx="3250406" cy="2064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7DB93-64EB-488B-93FA-6A95C9337360}">
      <dsp:nvSpPr>
        <dsp:cNvPr id="0" name=""/>
        <dsp:cNvSpPr/>
      </dsp:nvSpPr>
      <dsp:spPr>
        <a:xfrm>
          <a:off x="633015" y="3353545"/>
          <a:ext cx="3250406" cy="2064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Single Factor Model</a:t>
          </a:r>
          <a:endParaRPr lang="en-CA" sz="4200" kern="1200" dirty="0"/>
        </a:p>
      </dsp:txBody>
      <dsp:txXfrm>
        <a:off x="693468" y="3413998"/>
        <a:ext cx="3129500" cy="1943101"/>
      </dsp:txXfrm>
    </dsp:sp>
    <dsp:sp modelId="{6B84C921-2447-40E7-9BC2-6ED6EC6A9ECF}">
      <dsp:nvSpPr>
        <dsp:cNvPr id="0" name=""/>
        <dsp:cNvSpPr/>
      </dsp:nvSpPr>
      <dsp:spPr>
        <a:xfrm>
          <a:off x="4244578" y="3010447"/>
          <a:ext cx="3250406" cy="2064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3B149-45FC-4489-8F80-033335792C86}">
      <dsp:nvSpPr>
        <dsp:cNvPr id="0" name=""/>
        <dsp:cNvSpPr/>
      </dsp:nvSpPr>
      <dsp:spPr>
        <a:xfrm>
          <a:off x="4605734" y="3353545"/>
          <a:ext cx="3250406" cy="2064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Multi-Factor Model</a:t>
          </a:r>
          <a:endParaRPr lang="en-CA" sz="4200" kern="1200" dirty="0"/>
        </a:p>
      </dsp:txBody>
      <dsp:txXfrm>
        <a:off x="4666187" y="3413998"/>
        <a:ext cx="3129500" cy="1943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4ED72-3644-44BF-967E-43D313A0154C}">
      <dsp:nvSpPr>
        <dsp:cNvPr id="0" name=""/>
        <dsp:cNvSpPr/>
      </dsp:nvSpPr>
      <dsp:spPr>
        <a:xfrm>
          <a:off x="2893639" y="1066522"/>
          <a:ext cx="1025119" cy="48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9" y="332464"/>
              </a:lnTo>
              <a:lnTo>
                <a:pt x="1025119" y="487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4EFED-6B38-4B64-95F1-8858FC8FA4D5}">
      <dsp:nvSpPr>
        <dsp:cNvPr id="0" name=""/>
        <dsp:cNvSpPr/>
      </dsp:nvSpPr>
      <dsp:spPr>
        <a:xfrm>
          <a:off x="1868520" y="1066522"/>
          <a:ext cx="1025119" cy="487863"/>
        </a:xfrm>
        <a:custGeom>
          <a:avLst/>
          <a:gdLst/>
          <a:ahLst/>
          <a:cxnLst/>
          <a:rect l="0" t="0" r="0" b="0"/>
          <a:pathLst>
            <a:path>
              <a:moveTo>
                <a:pt x="1025119" y="0"/>
              </a:moveTo>
              <a:lnTo>
                <a:pt x="1025119" y="332464"/>
              </a:lnTo>
              <a:lnTo>
                <a:pt x="0" y="332464"/>
              </a:lnTo>
              <a:lnTo>
                <a:pt x="0" y="487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C7947-6B4D-4A1B-93BA-B920F13093B8}">
      <dsp:nvSpPr>
        <dsp:cNvPr id="0" name=""/>
        <dsp:cNvSpPr/>
      </dsp:nvSpPr>
      <dsp:spPr>
        <a:xfrm>
          <a:off x="2054905" y="1330"/>
          <a:ext cx="1677468" cy="106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B60-633A-4BF2-84E9-B93A853779E8}">
      <dsp:nvSpPr>
        <dsp:cNvPr id="0" name=""/>
        <dsp:cNvSpPr/>
      </dsp:nvSpPr>
      <dsp:spPr>
        <a:xfrm>
          <a:off x="2241291" y="178396"/>
          <a:ext cx="1677468" cy="106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Multi-Factor Model</a:t>
          </a:r>
          <a:endParaRPr lang="en-CA" sz="2000" kern="1200" dirty="0"/>
        </a:p>
      </dsp:txBody>
      <dsp:txXfrm>
        <a:off x="2272489" y="209594"/>
        <a:ext cx="1615072" cy="1002796"/>
      </dsp:txXfrm>
    </dsp:sp>
    <dsp:sp modelId="{F4A7F53F-2602-40C4-BD72-3682EEF1E7DD}">
      <dsp:nvSpPr>
        <dsp:cNvPr id="0" name=""/>
        <dsp:cNvSpPr/>
      </dsp:nvSpPr>
      <dsp:spPr>
        <a:xfrm>
          <a:off x="1029786" y="1554386"/>
          <a:ext cx="1677468" cy="106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7DB93-64EB-488B-93FA-6A95C9337360}">
      <dsp:nvSpPr>
        <dsp:cNvPr id="0" name=""/>
        <dsp:cNvSpPr/>
      </dsp:nvSpPr>
      <dsp:spPr>
        <a:xfrm>
          <a:off x="1216171" y="1731452"/>
          <a:ext cx="1677468" cy="106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Longstaff-Schwartz Model</a:t>
          </a:r>
          <a:endParaRPr lang="en-CA" sz="2000" kern="1200" dirty="0"/>
        </a:p>
      </dsp:txBody>
      <dsp:txXfrm>
        <a:off x="1247369" y="1762650"/>
        <a:ext cx="1615072" cy="1002796"/>
      </dsp:txXfrm>
    </dsp:sp>
    <dsp:sp modelId="{6B84C921-2447-40E7-9BC2-6ED6EC6A9ECF}">
      <dsp:nvSpPr>
        <dsp:cNvPr id="0" name=""/>
        <dsp:cNvSpPr/>
      </dsp:nvSpPr>
      <dsp:spPr>
        <a:xfrm>
          <a:off x="3080025" y="1554386"/>
          <a:ext cx="1677468" cy="1065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3B149-45FC-4489-8F80-033335792C86}">
      <dsp:nvSpPr>
        <dsp:cNvPr id="0" name=""/>
        <dsp:cNvSpPr/>
      </dsp:nvSpPr>
      <dsp:spPr>
        <a:xfrm>
          <a:off x="3266410" y="1731452"/>
          <a:ext cx="1677468" cy="1065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Chen Model</a:t>
          </a:r>
          <a:endParaRPr lang="en-CA" sz="2000" kern="1200" dirty="0"/>
        </a:p>
      </dsp:txBody>
      <dsp:txXfrm>
        <a:off x="3297608" y="1762650"/>
        <a:ext cx="1615072" cy="1002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5E562-0D04-40E0-BAC2-A41B8891B94A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5559B-9FCC-4B7C-8542-E6BBB76C5A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21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Segoe UI" panose="020B0502040204020203" pitchFamily="34" charset="0"/>
              </a:rPr>
              <a:t>Reference=&gt; https://www.investopedia.com/terms/t/treasury-yield.asp#:~:text=Treasury%20yield%20is%20the%20return,for%20different%20lengths%20of%20time.</a:t>
            </a:r>
            <a:endParaRPr lang="en-CA" sz="1800" dirty="0"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5559B-9FCC-4B7C-8542-E6BBB76C5AC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37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/>
                <a:latin typeface="Segoe UI" panose="020B0502040204020203" pitchFamily="34" charset="0"/>
              </a:rPr>
              <a:t>Reference=&gt; </a:t>
            </a:r>
            <a:r>
              <a:rPr lang="en-CA" dirty="0"/>
              <a:t>https://fred.stlouisfed.org/series/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5559B-9FCC-4B7C-8542-E6BBB76C5AC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7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55559B-9FCC-4B7C-8542-E6BBB76C5AC5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06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55559B-9FCC-4B7C-8542-E6BBB76C5AC5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7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Segoe UI" panose="020B0502040204020203" pitchFamily="34" charset="0"/>
              </a:rPr>
              <a:t>Reference=&gt; https://www.investopedia.com/terms/t/treasury-yield.asp#:~:text=Treasury%20yield%20is%20the%20return,for%20different%20lengths%20of%20time</a:t>
            </a:r>
            <a:endParaRPr lang="en-CA" sz="1800" dirty="0"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55559B-9FCC-4B7C-8542-E6BBB76C5AC5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76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Segoe UI" panose="020B0502040204020203" pitchFamily="34" charset="0"/>
              </a:rPr>
              <a:t>Reference=&gt; https://www.investopedia.com/terms/t/treasury-yield.asp#:~:text=Treasury%20yield%20is%20the%20return,for%20different%20lengths%20of%20time.</a:t>
            </a:r>
            <a:endParaRPr lang="en-CA" sz="1800" dirty="0"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55559B-9FCC-4B7C-8542-E6BBB76C5AC5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Segoe UI" panose="020B0502040204020203" pitchFamily="34" charset="0"/>
              </a:rPr>
              <a:t>Reference=&gt; https://en.wikipedia.org/wiki/Short-rate_model#Multi-factor_short-rate_models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5559B-9FCC-4B7C-8542-E6BBB76C5AC5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7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0251-1B1E-44BF-8CC6-9AC49585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8CC2F-4FEB-4B55-9047-9AD658AE9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9F0-7AA2-4B5D-AF7A-BD127F27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3D89-E799-4DCB-A488-89100BDB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BCA6-065F-4CF2-B0A5-4D7178B3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26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75EF-2F7E-46F9-8C06-556A75FC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54457-A85B-489B-ADB6-01F91CF9B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32BD-BC0C-4F88-B93E-E603AD5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58DB-CB95-4D2A-97E2-FCF8A1C3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7236-0488-47E5-8E5B-87DF32BA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2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26084-2E5A-4E51-A844-3C7909C5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9049F-F53C-4FED-A43E-8FB897BF5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4980-0095-496D-BB3C-037883E1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A841-8F28-43F4-B1FB-D1AF3D6F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AA40-FE09-4626-A2D4-D15A3DA5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49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2E1A-B989-40E0-9D3C-E29B273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BACA-970E-4139-941C-D4F2A79C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CD35-28AF-43E9-9479-C207BB9C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909A-0BCE-4CE2-9888-926EC529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B862E-0882-4AAF-896A-02B04BBB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2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0DBC-E2EC-40A6-93FD-40001414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505E-FEA4-4351-8204-19D2BEF79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DB54-215B-4417-B0D7-803CB7CB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B815-343F-4D7C-BBBF-FC03A0A9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FD35-5F1D-4100-A791-C236EB0B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21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E3FD-55C0-48BA-BFE2-9286A0D6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D9D4-FAC0-4FF1-952E-9A9F10466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1B474-A1F2-4954-962E-9D38F82B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839F-293A-452D-8165-B90812A6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782B4-D378-4736-A698-D0139B22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1BC7-1542-4597-864F-A6C5343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8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9ACB-244B-4DC7-93E5-9A3C2E2D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ADEB-8E43-4EBA-82C6-75383652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739E9-FC7A-4F2E-89E1-3114366C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7E557-6EB3-4E92-8F62-D31E352C6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BB1F2-4E3A-49FA-B4C8-C17AB2444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066D-1245-4EB0-AC9E-994B6B5A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FD10B-47EC-4A68-86FD-19D9F076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B920C-0AD2-4953-A072-94AFD1D5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8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F8BF-5F90-4101-8F41-5948C4F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D6376-6573-4A9D-8F9A-008C05BF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9754C-90C2-44B6-96C1-B6976ABA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E7A0-2FAF-4C6A-AFB4-8C73127A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9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86647-E58E-4DE7-B604-6054C684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B3228-F63E-4470-90C4-1F7385DB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E6B55-4501-4CDA-913B-C6ADA8F0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40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C8BE-E319-41ED-BD32-1D337F05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7CA0-2B8F-4F50-A397-D149405D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B5678-5888-4FC5-860A-75CA2E9A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BAEA8-91F8-4E43-8840-D25FD460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1FAE-CDEF-417F-AC39-BE282836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67319-8DE4-4647-B8EC-FE5DBAE2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15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7186-DE5D-4577-B285-2324C936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56E08-8E43-443A-99C4-3CE50F656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BE58E-2CC2-4A40-B08D-683F01494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C78DA-4E96-4B16-BD3B-C794CAA4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DBBB7-02D8-4255-AFC8-2C5DF9F2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055B-81A4-410F-9D2A-626BDD2B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6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FC132-ECA0-4810-B9FA-80988478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C445-D5C0-46D4-87E1-91896D28E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031FE-3DEF-4EF5-945F-422EAC5DD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B1A95-F449-4033-9B3D-5370EA88D94C}" type="datetimeFigureOut">
              <a:rPr lang="en-CA" smtClean="0"/>
              <a:t>2020-10-03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8DED-A138-42DC-B71C-F9C6210F2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CFD0-28B4-4AD9-AC8F-76C75DD8A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B6DC-733D-4F7D-BF33-D0DB51CE7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8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9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0547B-5BB8-4EF6-9315-BBF587E85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595959"/>
                </a:solidFill>
              </a:rPr>
              <a:t>Analysis and Simulation</a:t>
            </a:r>
            <a:br>
              <a:rPr lang="en-US" sz="3200">
                <a:solidFill>
                  <a:srgbClr val="595959"/>
                </a:solidFill>
              </a:rPr>
            </a:br>
            <a:r>
              <a:rPr lang="en-US" sz="3200">
                <a:solidFill>
                  <a:srgbClr val="595959"/>
                </a:solidFill>
              </a:rPr>
              <a:t>of Interest Rates</a:t>
            </a:r>
            <a:endParaRPr lang="en-CA" sz="3200">
              <a:solidFill>
                <a:srgbClr val="59595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813C-3B9C-4F3D-9144-C09598F0E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rgbClr val="595959"/>
                </a:solidFill>
              </a:rPr>
              <a:t>Uday Pratap Singh</a:t>
            </a:r>
            <a:endParaRPr lang="en-CA" sz="1400">
              <a:solidFill>
                <a:srgbClr val="595959"/>
              </a:solidFill>
            </a:endParaRPr>
          </a:p>
        </p:txBody>
      </p:sp>
      <p:pic>
        <p:nvPicPr>
          <p:cNvPr id="34" name="Graphic 24" descr="Money">
            <a:extLst>
              <a:ext uri="{FF2B5EF4-FFF2-40B4-BE49-F238E27FC236}">
                <a16:creationId xmlns:a16="http://schemas.microsoft.com/office/drawing/2014/main" id="{D71FF2EB-2F84-4F88-915F-C3E3738CB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935" y="1419785"/>
            <a:ext cx="4018430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7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A3E6-2E6E-4022-99DB-2281003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20041"/>
            <a:ext cx="10515600" cy="50105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1 Day yield percent increment graph:-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60C00-8384-40A1-B9CB-A48C46A4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6" y="821095"/>
            <a:ext cx="5867680" cy="3479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DFCA3-D9A3-4760-9435-F7609142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732" y="821095"/>
            <a:ext cx="5643656" cy="335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A97E1-04AA-4A9F-A342-BECFE3825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972" y="4310119"/>
            <a:ext cx="3570899" cy="2237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4A6640-486A-4D76-BE74-175F992C9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974" y="4176782"/>
            <a:ext cx="2696889" cy="236117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B4A2135-7D6D-4B34-A88A-2F6676580117}"/>
              </a:ext>
            </a:extLst>
          </p:cNvPr>
          <p:cNvSpPr/>
          <p:nvPr/>
        </p:nvSpPr>
        <p:spPr>
          <a:xfrm>
            <a:off x="2003465" y="6374744"/>
            <a:ext cx="446260" cy="16321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7F9E2D62-0FC1-4D84-9A63-1BAD44166311}"/>
              </a:ext>
            </a:extLst>
          </p:cNvPr>
          <p:cNvSpPr/>
          <p:nvPr/>
        </p:nvSpPr>
        <p:spPr>
          <a:xfrm>
            <a:off x="9138407" y="4589059"/>
            <a:ext cx="444468" cy="17755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C89D2F1D-103C-43FA-B446-0FFB98D9DE36}"/>
              </a:ext>
            </a:extLst>
          </p:cNvPr>
          <p:cNvSpPr/>
          <p:nvPr/>
        </p:nvSpPr>
        <p:spPr>
          <a:xfrm>
            <a:off x="9121863" y="6359931"/>
            <a:ext cx="444468" cy="177553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00303F5-EE55-4089-8D26-2F311D48E1B6}"/>
              </a:ext>
            </a:extLst>
          </p:cNvPr>
          <p:cNvSpPr/>
          <p:nvPr/>
        </p:nvSpPr>
        <p:spPr>
          <a:xfrm>
            <a:off x="2044858" y="5337548"/>
            <a:ext cx="446260" cy="1632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0F230-1F59-4159-847F-B5C1E13A9EA9}"/>
              </a:ext>
            </a:extLst>
          </p:cNvPr>
          <p:cNvSpPr/>
          <p:nvPr/>
        </p:nvSpPr>
        <p:spPr>
          <a:xfrm>
            <a:off x="3088432" y="961053"/>
            <a:ext cx="914400" cy="2827175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95E75D-D637-4BA0-9B21-DE437C3A8C39}"/>
              </a:ext>
            </a:extLst>
          </p:cNvPr>
          <p:cNvSpPr/>
          <p:nvPr/>
        </p:nvSpPr>
        <p:spPr>
          <a:xfrm>
            <a:off x="8812252" y="975646"/>
            <a:ext cx="914400" cy="2724540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B91661-11C1-439A-A3DA-52EA7215595A}"/>
              </a:ext>
            </a:extLst>
          </p:cNvPr>
          <p:cNvSpPr/>
          <p:nvPr/>
        </p:nvSpPr>
        <p:spPr>
          <a:xfrm flipV="1">
            <a:off x="3153748" y="6345440"/>
            <a:ext cx="1408922" cy="232163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B2D193-E780-4B42-B129-D1A5B504BB0A}"/>
              </a:ext>
            </a:extLst>
          </p:cNvPr>
          <p:cNvSpPr/>
          <p:nvPr/>
        </p:nvSpPr>
        <p:spPr>
          <a:xfrm flipV="1">
            <a:off x="3160943" y="5300026"/>
            <a:ext cx="1408922" cy="25779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604D18-FF62-4122-8C7F-783BF301BC9B}"/>
              </a:ext>
            </a:extLst>
          </p:cNvPr>
          <p:cNvSpPr/>
          <p:nvPr/>
        </p:nvSpPr>
        <p:spPr>
          <a:xfrm flipV="1">
            <a:off x="7147249" y="4589059"/>
            <a:ext cx="1007706" cy="257794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505A09-D058-44FD-BB16-5C5CB8F68288}"/>
              </a:ext>
            </a:extLst>
          </p:cNvPr>
          <p:cNvSpPr/>
          <p:nvPr/>
        </p:nvSpPr>
        <p:spPr>
          <a:xfrm flipV="1">
            <a:off x="7147249" y="6319810"/>
            <a:ext cx="1007706" cy="257794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57E65A-77B8-4EE0-B77E-C7F1DA9AC0D4}"/>
              </a:ext>
            </a:extLst>
          </p:cNvPr>
          <p:cNvCxnSpPr>
            <a:cxnSpLocks/>
          </p:cNvCxnSpPr>
          <p:nvPr/>
        </p:nvCxnSpPr>
        <p:spPr>
          <a:xfrm flipH="1">
            <a:off x="3453641" y="3282043"/>
            <a:ext cx="315926" cy="29391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0049D2-4155-4F02-AD5F-D84A6596C4FD}"/>
              </a:ext>
            </a:extLst>
          </p:cNvPr>
          <p:cNvCxnSpPr>
            <a:cxnSpLocks/>
          </p:cNvCxnSpPr>
          <p:nvPr/>
        </p:nvCxnSpPr>
        <p:spPr>
          <a:xfrm>
            <a:off x="8774716" y="3250427"/>
            <a:ext cx="339847" cy="27385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157CD1-0B24-4F5F-B50B-4FD51955449F}"/>
              </a:ext>
            </a:extLst>
          </p:cNvPr>
          <p:cNvCxnSpPr>
            <a:cxnSpLocks/>
          </p:cNvCxnSpPr>
          <p:nvPr/>
        </p:nvCxnSpPr>
        <p:spPr>
          <a:xfrm flipV="1">
            <a:off x="3107751" y="1141135"/>
            <a:ext cx="345890" cy="267787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018B75-E85C-4CD9-9CE0-44043CBAAE2A}"/>
              </a:ext>
            </a:extLst>
          </p:cNvPr>
          <p:cNvCxnSpPr>
            <a:cxnSpLocks/>
          </p:cNvCxnSpPr>
          <p:nvPr/>
        </p:nvCxnSpPr>
        <p:spPr>
          <a:xfrm>
            <a:off x="8730035" y="1075820"/>
            <a:ext cx="537757" cy="0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0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87380-62C9-450D-BBDB-696BAFCA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25 Day yield percent Increment Data file (df25):-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4D103-AFB9-4822-83F2-90D722EB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97" y="1282"/>
            <a:ext cx="5468548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4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8801F-A5AF-4130-917C-A3A55655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Extracted info for df25:-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F12F5-826D-447B-BFED-398476E1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58" y="809137"/>
            <a:ext cx="7331481" cy="483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3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 Plots for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25-day yield percent increment:-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EA062-BA9F-4416-A8AD-81C5D9792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43" y="697532"/>
            <a:ext cx="1609530" cy="1679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EC943-60BF-4370-893F-86795E51E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51468"/>
            <a:ext cx="12192000" cy="34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1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A3E6-2E6E-4022-99DB-2281003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20041"/>
            <a:ext cx="10515600" cy="50105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/>
              <a:t>25 Day yield percent increment graph:-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35775-E585-48CF-857F-86A768A7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6" y="821095"/>
            <a:ext cx="3381375" cy="3590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33286-21D3-4A3F-87BF-F5316B15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53" y="821095"/>
            <a:ext cx="3514166" cy="3649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5F3FBA-B927-4718-9254-1E5EAE5E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508" y="821095"/>
            <a:ext cx="4703880" cy="3076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82B05-409A-4171-BDEB-D899F5D34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16" y="4451111"/>
            <a:ext cx="3189794" cy="119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DFA667-4276-4B9C-A61B-E90E1F288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325" y="4614940"/>
            <a:ext cx="3566022" cy="9326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AD6DA7-1AD5-4A5B-9759-4F789E2E0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335" y="4614940"/>
            <a:ext cx="3270500" cy="9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A3E6-2E6E-4022-99DB-2281003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20041"/>
            <a:ext cx="10515600" cy="50105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/>
              <a:t>25 Day yield percent increment graph:-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35775-E585-48CF-857F-86A768A7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6" y="821095"/>
            <a:ext cx="3381375" cy="3590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33286-21D3-4A3F-87BF-F5316B15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53" y="821095"/>
            <a:ext cx="3514166" cy="3649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5F3FBA-B927-4718-9254-1E5EAE5E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508" y="821095"/>
            <a:ext cx="4703880" cy="3076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82B05-409A-4171-BDEB-D899F5D34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16" y="4451111"/>
            <a:ext cx="3189794" cy="119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DFA667-4276-4B9C-A61B-E90E1F288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325" y="4614940"/>
            <a:ext cx="3566022" cy="9326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AD6DA7-1AD5-4A5B-9759-4F789E2E0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9335" y="4614940"/>
            <a:ext cx="3270500" cy="9326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AC81EC-82C8-41E8-BF06-077D5B92F7EA}"/>
              </a:ext>
            </a:extLst>
          </p:cNvPr>
          <p:cNvCxnSpPr>
            <a:cxnSpLocks/>
          </p:cNvCxnSpPr>
          <p:nvPr/>
        </p:nvCxnSpPr>
        <p:spPr>
          <a:xfrm flipH="1">
            <a:off x="2352629" y="3183935"/>
            <a:ext cx="315926" cy="29391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F42F40-4910-49AB-8982-63DA835C4D7D}"/>
              </a:ext>
            </a:extLst>
          </p:cNvPr>
          <p:cNvCxnSpPr>
            <a:cxnSpLocks/>
          </p:cNvCxnSpPr>
          <p:nvPr/>
        </p:nvCxnSpPr>
        <p:spPr>
          <a:xfrm flipV="1">
            <a:off x="2164702" y="1141135"/>
            <a:ext cx="345890" cy="267787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627499-0BA8-4DF6-A1AE-899E4901867C}"/>
              </a:ext>
            </a:extLst>
          </p:cNvPr>
          <p:cNvCxnSpPr>
            <a:cxnSpLocks/>
          </p:cNvCxnSpPr>
          <p:nvPr/>
        </p:nvCxnSpPr>
        <p:spPr>
          <a:xfrm flipH="1" flipV="1">
            <a:off x="4581331" y="1141135"/>
            <a:ext cx="315826" cy="169274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D718D4-D946-4092-9CE5-A3E9F204FC6C}"/>
              </a:ext>
            </a:extLst>
          </p:cNvPr>
          <p:cNvCxnSpPr>
            <a:cxnSpLocks/>
          </p:cNvCxnSpPr>
          <p:nvPr/>
        </p:nvCxnSpPr>
        <p:spPr>
          <a:xfrm>
            <a:off x="5103845" y="3499534"/>
            <a:ext cx="439184" cy="14873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C7203C9-D640-4CC0-9F84-6C0E310DE0A6}"/>
              </a:ext>
            </a:extLst>
          </p:cNvPr>
          <p:cNvSpPr/>
          <p:nvPr/>
        </p:nvSpPr>
        <p:spPr>
          <a:xfrm flipV="1">
            <a:off x="7895449" y="2229865"/>
            <a:ext cx="1896621" cy="27363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483ACC-B192-4E10-83E8-741D63DC068C}"/>
              </a:ext>
            </a:extLst>
          </p:cNvPr>
          <p:cNvSpPr/>
          <p:nvPr/>
        </p:nvSpPr>
        <p:spPr>
          <a:xfrm flipV="1">
            <a:off x="7895448" y="3652236"/>
            <a:ext cx="1896621" cy="273637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3BA914-BE55-4B7D-A000-EC2149FB3587}"/>
              </a:ext>
            </a:extLst>
          </p:cNvPr>
          <p:cNvSpPr/>
          <p:nvPr/>
        </p:nvSpPr>
        <p:spPr>
          <a:xfrm flipV="1">
            <a:off x="1264653" y="5050743"/>
            <a:ext cx="486626" cy="27363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EC0634-95AB-4373-A31D-C2EAEA665464}"/>
              </a:ext>
            </a:extLst>
          </p:cNvPr>
          <p:cNvSpPr/>
          <p:nvPr/>
        </p:nvSpPr>
        <p:spPr>
          <a:xfrm flipV="1">
            <a:off x="9149050" y="5290407"/>
            <a:ext cx="486626" cy="273637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0B1DD1-548F-4398-B2BA-69EAB769AB11}"/>
              </a:ext>
            </a:extLst>
          </p:cNvPr>
          <p:cNvSpPr/>
          <p:nvPr/>
        </p:nvSpPr>
        <p:spPr>
          <a:xfrm flipV="1">
            <a:off x="1800032" y="5399939"/>
            <a:ext cx="486626" cy="27363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44772C-B033-40CB-BA2A-B95D8B31CE4A}"/>
              </a:ext>
            </a:extLst>
          </p:cNvPr>
          <p:cNvSpPr/>
          <p:nvPr/>
        </p:nvSpPr>
        <p:spPr>
          <a:xfrm flipV="1">
            <a:off x="4653844" y="5263120"/>
            <a:ext cx="486626" cy="273637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50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6527-C511-4B83-92DA-2952DD1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fit for 1-year bond, with 1-day yield percent increment:-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02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Cullen and Frey Graph:-</a:t>
            </a:r>
            <a:endParaRPr lang="en-CA" sz="5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6AE8B3-46B6-459F-88BB-701DA5C6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307" y="0"/>
            <a:ext cx="701769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A8624F-F3E6-4AEB-A274-2C8B00D7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57" y="-22"/>
            <a:ext cx="2228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9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44" y="5081002"/>
            <a:ext cx="4173905" cy="1776976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Multiple distributions on multiple plots:-</a:t>
            </a:r>
            <a:endParaRPr lang="en-CA" sz="5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3BF764-F8FC-4CB3-BF5F-8287C5CD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"/>
            <a:ext cx="5467391" cy="2540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2019A-DBD2-43EC-A783-11E12627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" y="2540501"/>
            <a:ext cx="5480938" cy="2540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E159E-8BEC-4A76-8BA6-0389795B4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93" y="330058"/>
            <a:ext cx="6593942" cy="65279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13783E8-88C8-4448-A868-6D01271B026E}"/>
              </a:ext>
            </a:extLst>
          </p:cNvPr>
          <p:cNvSpPr/>
          <p:nvPr/>
        </p:nvSpPr>
        <p:spPr>
          <a:xfrm flipV="1">
            <a:off x="-1" y="1496291"/>
            <a:ext cx="5490167" cy="295564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EE3F32-9099-4587-8393-FC8488450D53}"/>
              </a:ext>
            </a:extLst>
          </p:cNvPr>
          <p:cNvSpPr/>
          <p:nvPr/>
        </p:nvSpPr>
        <p:spPr>
          <a:xfrm flipV="1">
            <a:off x="-12390" y="4036792"/>
            <a:ext cx="5502556" cy="295564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9545C19-7EE7-442B-9937-3B2F33493A79}"/>
              </a:ext>
            </a:extLst>
          </p:cNvPr>
          <p:cNvSpPr/>
          <p:nvPr/>
        </p:nvSpPr>
        <p:spPr>
          <a:xfrm>
            <a:off x="3273315" y="2569076"/>
            <a:ext cx="550535" cy="2521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09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6527-C511-4B83-92DA-2952DD1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fit for </a:t>
            </a:r>
            <a:r>
              <a:rPr lang="en-US" sz="6100" dirty="0"/>
              <a:t>5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-year bond, with 1-day yield percent increment:-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9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24CD-423C-49FA-B42D-1E1E7655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on Treasury Yields:-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361-537B-4EB0-B397-7D533067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Treasury yield is the interest rate that the government pays to borrow money for different lengths of time.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Each of the Treasury securities (T-bonds, T-bills, and T-notes) has a different yield; longer-term Treasury securities usually have a higher yield than shorter-term Treasury securities.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Treasury yields reflect how investors feel about the economy; the higher the yields on long-term investments the more optimistic their outlook.</a:t>
            </a:r>
          </a:p>
          <a:p>
            <a:pPr marL="0" indent="0">
              <a:buNone/>
            </a:pP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Cabin-semi-bold"/>
              </a:rPr>
              <a:t>Treasury Yield = [C + ((FV - PP) / T)] ÷ [(FV + PP)/2]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where C= coupon rate, FV = face value, PP = purchase price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 = time to maturity </a:t>
            </a:r>
          </a:p>
          <a:p>
            <a:pPr marL="0" indent="0">
              <a:buNone/>
            </a:pP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339301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Cullen and Frey Graph:-</a:t>
            </a:r>
            <a:endParaRPr lang="en-CA" sz="5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51D9AD3-4FE6-411F-A269-80BBBAFD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613" y="0"/>
            <a:ext cx="696638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FEB2D-96E1-4070-9F36-CD96D0C9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2" y="-22"/>
            <a:ext cx="2261002" cy="12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3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44" y="5081002"/>
            <a:ext cx="4173905" cy="1776976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Multiple distributions on multiple plots:-</a:t>
            </a:r>
            <a:endParaRPr lang="en-CA" sz="5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01980AD-A19A-4B92-9BB9-E56E302D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248064" cy="2423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94F2A-D274-4ED0-ABA5-E81253AC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3149"/>
            <a:ext cx="5246822" cy="2386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EDC3C5-8B98-4D1D-83BA-CFE826CC2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23" y="0"/>
            <a:ext cx="6945178" cy="6858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2754BAB-FB95-4137-B545-04965785407B}"/>
              </a:ext>
            </a:extLst>
          </p:cNvPr>
          <p:cNvSpPr/>
          <p:nvPr/>
        </p:nvSpPr>
        <p:spPr>
          <a:xfrm flipV="1">
            <a:off x="-1" y="1431637"/>
            <a:ext cx="5246820" cy="295564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967924-3F6E-4D30-A56B-131DFE86B0AC}"/>
              </a:ext>
            </a:extLst>
          </p:cNvPr>
          <p:cNvSpPr/>
          <p:nvPr/>
        </p:nvSpPr>
        <p:spPr>
          <a:xfrm flipV="1">
            <a:off x="0" y="3851559"/>
            <a:ext cx="5377180" cy="295566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72D1093C-D419-4E1B-9F50-A6B1951E28CB}"/>
              </a:ext>
            </a:extLst>
          </p:cNvPr>
          <p:cNvSpPr/>
          <p:nvPr/>
        </p:nvSpPr>
        <p:spPr>
          <a:xfrm>
            <a:off x="3097824" y="2423149"/>
            <a:ext cx="550535" cy="2521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57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6527-C511-4B83-92DA-2952DD1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fit for 1-year bond, with </a:t>
            </a:r>
            <a:r>
              <a:rPr lang="en-US" sz="6100" dirty="0"/>
              <a:t>25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-day yield percent increment:-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76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Cullen and Frey Graph:-</a:t>
            </a:r>
            <a:endParaRPr lang="en-CA" sz="5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25192B-EA76-47CB-BC84-A17412A4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308" y="0"/>
            <a:ext cx="695569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671DC0-5164-4F1A-A9E3-79B7B7D5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05" y="-1"/>
            <a:ext cx="2847703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33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44" y="5081002"/>
            <a:ext cx="4173905" cy="1776976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Multiple distributions on multiple plots:-</a:t>
            </a:r>
            <a:endParaRPr lang="en-CA" sz="5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FDD92E-7358-4ECF-9DA7-D09BEAEA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343493" cy="2540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C28BE-CC3A-4155-85FE-6A2FFD90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" y="2540778"/>
            <a:ext cx="5343493" cy="2484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25B00-2B48-40C2-A474-B4D6307FA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12" y="-22"/>
            <a:ext cx="6848488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FA9A468-4C05-44D9-85B2-96594F1C8245}"/>
              </a:ext>
            </a:extLst>
          </p:cNvPr>
          <p:cNvSpPr/>
          <p:nvPr/>
        </p:nvSpPr>
        <p:spPr>
          <a:xfrm flipV="1">
            <a:off x="8686" y="1458270"/>
            <a:ext cx="5246820" cy="295564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1E1A2E-1936-4F4B-8C5B-8DDFFCE4A8F8}"/>
              </a:ext>
            </a:extLst>
          </p:cNvPr>
          <p:cNvSpPr/>
          <p:nvPr/>
        </p:nvSpPr>
        <p:spPr>
          <a:xfrm flipV="1">
            <a:off x="48315" y="3991494"/>
            <a:ext cx="5246820" cy="295564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041D9781-9BDD-4D88-8A60-8FDE1027286A}"/>
              </a:ext>
            </a:extLst>
          </p:cNvPr>
          <p:cNvSpPr/>
          <p:nvPr/>
        </p:nvSpPr>
        <p:spPr>
          <a:xfrm>
            <a:off x="3222111" y="2642416"/>
            <a:ext cx="550535" cy="2521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93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6527-C511-4B83-92DA-2952DD1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fit for </a:t>
            </a:r>
            <a:r>
              <a:rPr lang="en-US" sz="6100" dirty="0"/>
              <a:t>5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-year bond, with </a:t>
            </a:r>
            <a:r>
              <a:rPr lang="en-US" sz="6100" dirty="0"/>
              <a:t>25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-day yield percent increment:-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607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Cullen and Frey Graph:-</a:t>
            </a:r>
            <a:endParaRPr lang="en-CA" sz="5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AB3974-1AA1-4C53-B765-770EDDD2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11" y="1"/>
            <a:ext cx="693648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7F4B2-07BC-4CA8-82DD-0B70B16C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46" y="0"/>
            <a:ext cx="2722265" cy="1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44" y="5081002"/>
            <a:ext cx="4173905" cy="1776976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Multiple distributions on multiple plots:-</a:t>
            </a:r>
            <a:endParaRPr lang="en-CA" sz="5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2A1F04-8F0B-4B5C-910B-18302DFE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241608" cy="2423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444B2-F0D8-47DB-A1D9-0F44212B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" y="2433565"/>
            <a:ext cx="5214166" cy="2423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541AD-5553-4015-B2ED-A4122202E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21" y="1"/>
            <a:ext cx="6974379" cy="685797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06CBAE0-2390-492A-BEB5-DBC76D7D9A97}"/>
              </a:ext>
            </a:extLst>
          </p:cNvPr>
          <p:cNvSpPr/>
          <p:nvPr/>
        </p:nvSpPr>
        <p:spPr>
          <a:xfrm flipV="1">
            <a:off x="8686" y="1458270"/>
            <a:ext cx="5246820" cy="295564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0CF920-88D9-4390-B900-9801BCEB43B9}"/>
              </a:ext>
            </a:extLst>
          </p:cNvPr>
          <p:cNvSpPr/>
          <p:nvPr/>
        </p:nvSpPr>
        <p:spPr>
          <a:xfrm flipV="1">
            <a:off x="-16334" y="3862560"/>
            <a:ext cx="5246820" cy="295564"/>
          </a:xfrm>
          <a:prstGeom prst="ellipse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5F062A9F-39CE-42CF-B88A-49D616EA86C0}"/>
              </a:ext>
            </a:extLst>
          </p:cNvPr>
          <p:cNvSpPr/>
          <p:nvPr/>
        </p:nvSpPr>
        <p:spPr>
          <a:xfrm>
            <a:off x="3293133" y="2520280"/>
            <a:ext cx="550535" cy="2521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3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A3E6-2E6E-4022-99DB-2281003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Average term structure of yield and standard deviation:-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1CEB8-639D-4C0C-A60E-C307F963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301"/>
            <a:ext cx="2576839" cy="1825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C8A1D8-65F9-4D62-818B-F8B78ED3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206" y="1498369"/>
            <a:ext cx="9045794" cy="53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4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A3E6-2E6E-4022-99DB-2281003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Standard Deviation for multiple tenors </a:t>
            </a: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</a:rPr>
              <a:t>with 1-Day &amp; 25-Day increment:-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F067D-306A-45FE-B819-85EB21A6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" y="2429300"/>
            <a:ext cx="2802307" cy="1999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E82E5-C228-4496-B754-2C104CCD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1485900"/>
            <a:ext cx="87344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9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24CD-423C-49FA-B42D-1E1E7655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Intro:-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361-537B-4EB0-B397-7D533067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analyze the Interest Rate, I chose the following bonds and selected the 1-year time period:-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 1-Year Treasury Constant Maturity Rate</a:t>
            </a:r>
            <a:r>
              <a:rPr lang="en-US" b="1" i="0" dirty="0">
                <a:solidFill>
                  <a:srgbClr val="666666"/>
                </a:solidFill>
                <a:effectLst/>
                <a:latin typeface="Lucida Sans" panose="020B0602030504020204" pitchFamily="34" charset="0"/>
              </a:rPr>
              <a:t> (DGS1)</a:t>
            </a: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Lucida Sans" panose="020B0602030504020204" pitchFamily="34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 5-Year Treasury Constant Maturity Rate</a:t>
            </a:r>
            <a:r>
              <a:rPr lang="en-US" b="1" i="0" dirty="0">
                <a:solidFill>
                  <a:srgbClr val="666666"/>
                </a:solidFill>
                <a:effectLst/>
                <a:latin typeface="Lucida Sans" panose="020B0602030504020204" pitchFamily="34" charset="0"/>
              </a:rPr>
              <a:t> (DGS5)</a:t>
            </a:r>
            <a:endParaRPr lang="en-US" b="1" dirty="0">
              <a:solidFill>
                <a:srgbClr val="666666"/>
              </a:solidFill>
              <a:latin typeface="Lucida Sans" panose="020B0602030504020204" pitchFamily="34" charset="0"/>
            </a:endParaRP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Lucida Sans" panose="020B0602030504020204" pitchFamily="34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 10-Year Treasury Constant Maturity Rate</a:t>
            </a:r>
            <a:r>
              <a:rPr lang="en-US" b="1" i="0" dirty="0">
                <a:solidFill>
                  <a:srgbClr val="666666"/>
                </a:solidFill>
                <a:effectLst/>
                <a:latin typeface="Lucida Sans" panose="020B0602030504020204" pitchFamily="34" charset="0"/>
              </a:rPr>
              <a:t> (DGS10)</a:t>
            </a: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Lucida Sans" panose="020B0602030504020204" pitchFamily="34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Lucida Sans" panose="020B0602030504020204" pitchFamily="34" charset="0"/>
              </a:rPr>
              <a:t> 30-Year Treasury Constant Maturity Rate</a:t>
            </a:r>
            <a:r>
              <a:rPr lang="en-US" b="1" i="0" dirty="0">
                <a:solidFill>
                  <a:srgbClr val="666666"/>
                </a:solidFill>
                <a:effectLst/>
                <a:latin typeface="Lucida Sans" panose="020B0602030504020204" pitchFamily="34" charset="0"/>
              </a:rPr>
              <a:t> (DGS30)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1300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6527-C511-4B83-92DA-2952DD1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4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chemeClr val="bg1"/>
                </a:solidFill>
              </a:rPr>
              <a:t>Correlation Matrix, for 1-Day increment:-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6A8D2-B696-4231-A712-A18B799F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301"/>
            <a:ext cx="4786801" cy="2858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27998-D018-4D55-8996-BD0AF3B3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953" y="2429301"/>
            <a:ext cx="7515048" cy="44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70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chemeClr val="bg1"/>
                </a:solidFill>
              </a:rPr>
              <a:t>Correlation Matrix, for 25-Day increment:-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FEBE6-AC8D-44B5-A68C-2125AE12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29300"/>
            <a:ext cx="4658449" cy="2770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217CE-1DE1-416D-96FC-2C713B0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48" y="2429300"/>
            <a:ext cx="7533552" cy="44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57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6527-C511-4B83-92DA-2952DD1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Principal Component Analysis:-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87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For 1-Day increment:-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83B2C9-29DE-4201-91E9-8D26251F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91" y="2426818"/>
            <a:ext cx="3388068" cy="399763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21A0AA-CF6B-421B-BD2A-A834515DB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16" y="2426818"/>
            <a:ext cx="481643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31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For 1-Day increment:-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BA4DF-7D0C-4199-9049-A513983D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93" y="1520889"/>
            <a:ext cx="7458707" cy="41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93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For 25-Day increment:-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0957C8-7BBC-4D29-8AEC-4BE728BA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2203338"/>
            <a:ext cx="3732244" cy="4654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71CD6-4F0D-4425-84A9-CD838541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40" y="2472351"/>
            <a:ext cx="5931159" cy="35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70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For 25-Day increment:-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698D4-9E9C-45E1-81CB-E947034D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80" y="503852"/>
            <a:ext cx="7455120" cy="59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6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2F96A26-9D07-4167-9669-C635CEDDA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0926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075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D24CD-423C-49FA-B42D-1E1E7655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Single Factor Stochastic Model:-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6D361-537B-4EB0-B397-7D5330677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7272" y="-1243266"/>
                <a:ext cx="8021680" cy="810126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latin typeface="SourceSansPro"/>
                  </a:rPr>
                  <a:t>Stochastic modeling is a helpful tool for making investment decisions.</a:t>
                </a:r>
                <a:endParaRPr lang="en-US" sz="2000" b="0" i="0" dirty="0">
                  <a:effectLst/>
                  <a:latin typeface="SourceSansPro"/>
                </a:endParaRPr>
              </a:p>
              <a:p>
                <a:r>
                  <a:rPr lang="en-US" sz="2000" b="0" i="0" dirty="0">
                    <a:effectLst/>
                    <a:latin typeface="SourceSansPro"/>
                  </a:rPr>
                  <a:t>Using this we can forecast the outcomes as per different conditions, using random variables</a:t>
                </a:r>
              </a:p>
              <a:p>
                <a:pPr marL="0" indent="0">
                  <a:buNone/>
                </a:pPr>
                <a:endParaRPr lang="en-US" sz="2000" b="0" i="0" dirty="0">
                  <a:effectLst/>
                  <a:latin typeface="SourceSansPro"/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latin typeface="SourceSansPro"/>
                  </a:rPr>
                  <a:t>Vasicek</a:t>
                </a:r>
                <a:r>
                  <a:rPr lang="en-US" sz="2000" b="1" dirty="0">
                    <a:latin typeface="SourceSansPro"/>
                  </a:rPr>
                  <a:t> Interest Rate Model:-</a:t>
                </a:r>
              </a:p>
              <a:p>
                <a:pPr marL="0" indent="0">
                  <a:buNone/>
                </a:pPr>
                <a:r>
                  <a:rPr lang="en-US" sz="2000" b="0" i="0" dirty="0">
                    <a:effectLst/>
                    <a:latin typeface="SourceSansPro"/>
                  </a:rPr>
                  <a:t>This is a mathematical method of modeling interest rate, </a:t>
                </a:r>
                <a:r>
                  <a:rPr lang="en-US" sz="2000" dirty="0">
                    <a:latin typeface="SourceSansPro"/>
                  </a:rPr>
                  <a:t>using the following equation:-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𝑑𝑟𝑡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𝑑𝑊</m:t>
                      </m:r>
                    </m:oMath>
                  </m:oMathPara>
                </a14:m>
                <a:endParaRPr lang="en-US" sz="2000" b="0" i="0" dirty="0">
                  <a:effectLst/>
                  <a:latin typeface="SourceSansPro"/>
                </a:endParaRPr>
              </a:p>
              <a:p>
                <a:pPr marL="0" indent="0">
                  <a:buNone/>
                </a:pPr>
                <a:r>
                  <a:rPr lang="en-US" sz="1400" b="1" i="0" dirty="0">
                    <a:solidFill>
                      <a:srgbClr val="111111"/>
                    </a:solidFill>
                    <a:effectLst/>
                    <a:latin typeface="KaTeX_Main"/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US" sz="1400" b="0" i="1" dirty="0">
                    <a:solidFill>
                      <a:srgbClr val="111111"/>
                    </a:solidFill>
                    <a:effectLst/>
                    <a:latin typeface="KaTeX_Math"/>
                  </a:rPr>
                  <a:t>W</a:t>
                </a:r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KaTeX_Main"/>
                  </a:rPr>
                  <a:t>=Random market risk (represented by a Wiener process)</a:t>
                </a:r>
              </a:p>
              <a:p>
                <a:pPr marL="0" indent="0">
                  <a:buNone/>
                </a:pPr>
                <a:r>
                  <a:rPr lang="en-US" sz="1400" b="0" i="1" dirty="0">
                    <a:solidFill>
                      <a:srgbClr val="111111"/>
                    </a:solidFill>
                    <a:effectLst/>
                    <a:latin typeface="KaTeX_Math"/>
                  </a:rPr>
                  <a:t>t</a:t>
                </a:r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KaTeX_Main"/>
                  </a:rPr>
                  <a:t>=Time period</a:t>
                </a:r>
                <a:r>
                  <a:rPr lang="en-US" sz="1400" b="0" i="1" dirty="0">
                    <a:solidFill>
                      <a:srgbClr val="111111"/>
                    </a:solidFill>
                    <a:effectLst/>
                    <a:latin typeface="KaTeX_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𝑟𝑡</m:t>
                        </m:r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KaTeX_Main"/>
                  </a:rPr>
                  <a:t>=Expected change in the interest rate at time </a:t>
                </a:r>
                <a:r>
                  <a:rPr lang="en-US" sz="1400" b="0" i="1" dirty="0">
                    <a:solidFill>
                      <a:srgbClr val="111111"/>
                    </a:solidFill>
                    <a:effectLst/>
                    <a:latin typeface="KaTeX_Math"/>
                  </a:rPr>
                  <a:t>t</a:t>
                </a:r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KaTeX_Main"/>
                  </a:rPr>
                  <a:t> (the drift factor)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KaTeX_Main"/>
                  </a:rPr>
                  <a:t>=Speed of the reversion to the 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KaTeX_Main"/>
                  </a:rPr>
                  <a:t>=Long-term level of the mean</a:t>
                </a:r>
              </a:p>
              <a:p>
                <a:pPr marL="0" indent="0">
                  <a:buNone/>
                </a:pPr>
                <a:r>
                  <a:rPr lang="en-US" sz="1400" b="0" i="1" dirty="0">
                    <a:solidFill>
                      <a:srgbClr val="111111"/>
                    </a:solidFill>
                    <a:effectLst/>
                    <a:latin typeface="KaTeX_Math"/>
                  </a:rPr>
                  <a:t>σ</a:t>
                </a:r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KaTeX_Main"/>
                  </a:rPr>
                  <a:t>=Volatility at time </a:t>
                </a:r>
                <a:r>
                  <a:rPr lang="en-US" sz="1400" b="0" i="1" dirty="0">
                    <a:solidFill>
                      <a:srgbClr val="111111"/>
                    </a:solidFill>
                    <a:effectLst/>
                    <a:latin typeface="KaTeX_Math"/>
                  </a:rPr>
                  <a:t>t</a:t>
                </a:r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KaTeX_Main"/>
                  </a:rPr>
                  <a:t>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KaTeX_Main"/>
                  </a:rPr>
                  <a:t>, refers to the derivative of the variable following it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111111"/>
                    </a:solidFill>
                    <a:latin typeface="KaTeX_Main"/>
                  </a:rPr>
                  <a:t>Also, this equation can only take one market risk factor at a time.</a:t>
                </a:r>
                <a:endParaRPr lang="en-US" sz="2000" b="0" i="0" dirty="0">
                  <a:effectLst/>
                  <a:latin typeface="SourceSansPro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6D361-537B-4EB0-B397-7D5330677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7272" y="-1243266"/>
                <a:ext cx="8021680" cy="8101265"/>
              </a:xfrm>
              <a:blipFill>
                <a:blip r:embed="rId3"/>
                <a:stretch>
                  <a:fillRect l="-836" r="-1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24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A3E6-2E6E-4022-99DB-2281003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MISSING VALUES:-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C6D-7A48-4C44-8FC9-7D3B40F9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605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4B3CE1-814B-492A-975F-8415D7438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0271" y="481264"/>
            <a:ext cx="2423160" cy="185787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71A95-A7E8-4EE9-91DE-3D023CFC2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34F04-B24B-4725-8D21-4E7BF257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061" y="994613"/>
            <a:ext cx="1712799" cy="90883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FAB0BE2-0B95-4CF4-9290-79BA27CE6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0FE1E-7E2E-47B7-8F95-7B49A18F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3" y="2481209"/>
            <a:ext cx="4008797" cy="392839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F664FF-A2DF-4E50-B145-B20B85E8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2503727"/>
            <a:ext cx="2412380" cy="3883357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0B239D-AE40-48F7-90BB-102E2390B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6056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49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D24CD-423C-49FA-B42D-1E1E7655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Single Factor Stochastic Model:-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D361-537B-4EB0-B397-7D533067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435006"/>
            <a:ext cx="8021680" cy="64229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SourceSansPro"/>
              </a:rPr>
              <a:t>The rate paths are simulated using the following equation:-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SourceSans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0C604-C47E-4EE1-ADBA-221C89213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45" y="3646502"/>
            <a:ext cx="7058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14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From the last observed value, for DGS1:-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0DF68-88AC-4C90-B153-7E2EA1628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4" r="1" b="9377"/>
          <a:stretch/>
        </p:blipFill>
        <p:spPr>
          <a:xfrm>
            <a:off x="0" y="0"/>
            <a:ext cx="12192000" cy="540424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9146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01" y="6217919"/>
            <a:ext cx="10911840" cy="64008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From the last observed value, for DGS5:-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D27F3-2E73-43B7-B370-401F86DB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2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00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01" y="6217919"/>
            <a:ext cx="10911840" cy="64008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From the last observed value, for DGS10:-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0554F-4BB7-46AE-A9B3-00E098A8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7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01" y="6217919"/>
            <a:ext cx="10911840" cy="64008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From the last observed value, for DGS30:-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20D03-FA85-4C6B-94CB-8C7E9E97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5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2F96A26-9D07-4167-9669-C635CEDDA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051190"/>
              </p:ext>
            </p:extLst>
          </p:nvPr>
        </p:nvGraphicFramePr>
        <p:xfrm>
          <a:off x="3109167" y="197151"/>
          <a:ext cx="5973665" cy="279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AE7FB-E4E9-4585-957A-33EE8DADE333}"/>
                  </a:ext>
                </a:extLst>
              </p:cNvPr>
              <p:cNvSpPr txBox="1"/>
              <p:nvPr/>
            </p:nvSpPr>
            <p:spPr>
              <a:xfrm>
                <a:off x="681135" y="3219061"/>
                <a:ext cx="11196734" cy="354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Longstaff-</a:t>
                </a:r>
                <a:r>
                  <a:rPr lang="en-US" dirty="0" err="1"/>
                  <a:t>Schwatz</a:t>
                </a:r>
                <a:r>
                  <a:rPr lang="en-US" dirty="0"/>
                  <a:t> is a two-factor model.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𝑑𝑋𝑡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𝑏𝑋𝑡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+√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XtctdW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𝑒𝑌𝑡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+√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YtftdW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the short rate is as follows:-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√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YdW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Chen is a three-factor model, also called ‘stochastic mean and stochastic volatility model’.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z-Cyrl-AZ" i="1">
                              <a:latin typeface="Cambria Math" panose="02040503050406030204" pitchFamily="18" charset="0"/>
                            </a:rPr>
                            <m:t>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+√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rt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tdWt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z-Cyrl-AZ" i="1">
                              <a:latin typeface="Cambria Math" panose="02040503050406030204" pitchFamily="18" charset="0"/>
                            </a:rPr>
                            <m:t>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+√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tdWt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+√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tdWt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AE7FB-E4E9-4585-957A-33EE8DAD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35" y="3219061"/>
                <a:ext cx="11196734" cy="3540200"/>
              </a:xfrm>
              <a:prstGeom prst="rect">
                <a:avLst/>
              </a:prstGeom>
              <a:blipFill>
                <a:blip r:embed="rId8"/>
                <a:stretch>
                  <a:fillRect l="-490" t="-8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538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EB681-C193-4078-87AD-0EE0C5A4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5E1CC-0D47-4FE1-94E6-FDFD145776F6}"/>
              </a:ext>
            </a:extLst>
          </p:cNvPr>
          <p:cNvSpPr txBox="1"/>
          <p:nvPr/>
        </p:nvSpPr>
        <p:spPr>
          <a:xfrm>
            <a:off x="2165569" y="1956816"/>
            <a:ext cx="7860863" cy="4024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Through the gained knowledge, I will say that the Multi-factor model are preferred over the single factor model, because they are better consistent with actual yield curve moments.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distribution fit for 1-year &amp; 5-year was Logistic.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average mean ascend and average standard deviation descend with the increasing Tenors.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PCA with 3 components can be used for both 1-day &amp; 25-day increment, because of acceptable Total variance explained.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39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5C9F3-B046-4FE9-BB28-1EE3DA9F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9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A3E6-2E6E-4022-99DB-2281003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1 Day yield graph:-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2370E-CB32-4405-8D96-86979D4B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4" y="755904"/>
            <a:ext cx="79438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0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D24CD-423C-49FA-B42D-1E1E7655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 Day yield percent Increment data file(df):-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22FAB-F522-41BC-9CA4-F4EE0719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58" y="0"/>
            <a:ext cx="5779158" cy="68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2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8801F-A5AF-4130-917C-A3A55655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Extracted info for df:-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68A9679-4350-4D44-BC41-79AF9838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76957"/>
            <a:ext cx="6553545" cy="41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5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EE43D-4B63-4D0F-9F68-C28AE421B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2" y="728744"/>
            <a:ext cx="1527888" cy="1457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07A95D-DCBB-4815-872A-C7C3D669A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" y="3074573"/>
            <a:ext cx="12159356" cy="3774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51E6A-6945-4479-989A-41E5776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 Plots for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1-day yield percent increment:-</a:t>
            </a:r>
          </a:p>
        </p:txBody>
      </p:sp>
    </p:spTree>
    <p:extLst>
      <p:ext uri="{BB962C8B-B14F-4D97-AF65-F5344CB8AC3E}">
        <p14:creationId xmlns:p14="http://schemas.microsoft.com/office/powerpoint/2010/main" val="225413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A3E6-2E6E-4022-99DB-2281003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20041"/>
            <a:ext cx="10515600" cy="50105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1 Day yield percent increment graph:-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60C00-8384-40A1-B9CB-A48C46A4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6" y="821095"/>
            <a:ext cx="5867680" cy="3479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DFCA3-D9A3-4760-9435-F7609142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732" y="821095"/>
            <a:ext cx="5643656" cy="335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A97E1-04AA-4A9F-A342-BECFE3825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972" y="4310119"/>
            <a:ext cx="3570899" cy="2237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4A6640-486A-4D76-BE74-175F992C9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974" y="4176782"/>
            <a:ext cx="2696889" cy="23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1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Widescreen</PresentationFormat>
  <Paragraphs>111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Cabin-semi-bold</vt:lpstr>
      <vt:lpstr>Calibri</vt:lpstr>
      <vt:lpstr>Calibri Light</vt:lpstr>
      <vt:lpstr>Cambria Math</vt:lpstr>
      <vt:lpstr>KaTeX_Main</vt:lpstr>
      <vt:lpstr>KaTeX_Math</vt:lpstr>
      <vt:lpstr>Lucida Sans</vt:lpstr>
      <vt:lpstr>Segoe UI</vt:lpstr>
      <vt:lpstr>SourceSansPro</vt:lpstr>
      <vt:lpstr>Office Theme</vt:lpstr>
      <vt:lpstr>Analysis and Simulation of Interest Rates</vt:lpstr>
      <vt:lpstr>Key Points on Treasury Yields:-</vt:lpstr>
      <vt:lpstr>Intro:-</vt:lpstr>
      <vt:lpstr>MISSING VALUES:-</vt:lpstr>
      <vt:lpstr>1 Day yield graph:-</vt:lpstr>
      <vt:lpstr>1 Day yield percent Increment data file(df):-</vt:lpstr>
      <vt:lpstr>Extracted info for df:-</vt:lpstr>
      <vt:lpstr>Box Plots for 1-day yield percent increment:-</vt:lpstr>
      <vt:lpstr>1 Day yield percent increment graph:-</vt:lpstr>
      <vt:lpstr>1 Day yield percent increment graph:-</vt:lpstr>
      <vt:lpstr>25 Day yield percent Increment Data file (df25):-</vt:lpstr>
      <vt:lpstr>Extracted info for df25:-</vt:lpstr>
      <vt:lpstr>Box Plots for 25-day yield percent increment:-</vt:lpstr>
      <vt:lpstr>25 Day yield percent increment graph:-</vt:lpstr>
      <vt:lpstr>25 Day yield percent increment graph:-</vt:lpstr>
      <vt:lpstr>Distribution fit for 1-year bond, with 1-day yield percent increment:-</vt:lpstr>
      <vt:lpstr>Cullen and Frey Graph:-</vt:lpstr>
      <vt:lpstr>Multiple distributions on multiple plots:-</vt:lpstr>
      <vt:lpstr>Distribution fit for 5-year bond, with 1-day yield percent increment:-</vt:lpstr>
      <vt:lpstr>Cullen and Frey Graph:-</vt:lpstr>
      <vt:lpstr>Multiple distributions on multiple plots:-</vt:lpstr>
      <vt:lpstr>Distribution fit for 1-year bond, with 25-day yield percent increment:-</vt:lpstr>
      <vt:lpstr>Cullen and Frey Graph:-</vt:lpstr>
      <vt:lpstr>Multiple distributions on multiple plots:-</vt:lpstr>
      <vt:lpstr>Distribution fit for 5-year bond, with 25-day yield percent increment:-</vt:lpstr>
      <vt:lpstr>Cullen and Frey Graph:-</vt:lpstr>
      <vt:lpstr>Multiple distributions on multiple plots:-</vt:lpstr>
      <vt:lpstr>Average term structure of yield and standard deviation:-</vt:lpstr>
      <vt:lpstr>Standard Deviation for multiple tenors  with 1-Day &amp; 25-Day increment:-</vt:lpstr>
      <vt:lpstr>Correlation Matrix:-</vt:lpstr>
      <vt:lpstr>Correlation Matrix, for 1-Day increment:-</vt:lpstr>
      <vt:lpstr>Correlation Matrix, for 25-Day increment:-</vt:lpstr>
      <vt:lpstr>Principal Component Analysis:-</vt:lpstr>
      <vt:lpstr>For 1-Day increment:-</vt:lpstr>
      <vt:lpstr>For 1-Day increment:-</vt:lpstr>
      <vt:lpstr>For 25-Day increment:-</vt:lpstr>
      <vt:lpstr>For 25-Day increment:-</vt:lpstr>
      <vt:lpstr>PowerPoint Presentation</vt:lpstr>
      <vt:lpstr>Single Factor Stochastic Model:-</vt:lpstr>
      <vt:lpstr>Single Factor Stochastic Model:-</vt:lpstr>
      <vt:lpstr>From the last observed value, for DGS1:-</vt:lpstr>
      <vt:lpstr>From the last observed value, for DGS5:-</vt:lpstr>
      <vt:lpstr>From the last observed value, for DGS10:-</vt:lpstr>
      <vt:lpstr>From the last observed value, for DGS30:-</vt:lpstr>
      <vt:lpstr>PowerPoint Presentation</vt:lpstr>
      <vt:lpstr>Conclusion:-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Simulation of Interest Rates</dc:title>
  <dc:creator>Uday Pratap Singh</dc:creator>
  <cp:lastModifiedBy>Uday Pratap Singh</cp:lastModifiedBy>
  <cp:revision>5</cp:revision>
  <dcterms:created xsi:type="dcterms:W3CDTF">2020-10-03T01:27:49Z</dcterms:created>
  <dcterms:modified xsi:type="dcterms:W3CDTF">2020-10-03T14:32:07Z</dcterms:modified>
</cp:coreProperties>
</file>