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33991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 algn="ctr">
              <a:lnSpc>
                <a:spcPct val="100800"/>
              </a:lnSpc>
              <a:spcBef>
                <a:spcPts val="85"/>
              </a:spcBef>
            </a:pPr>
            <a:r>
              <a:rPr lang="en-US" b="1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MADDI UDAY SAGAR REDDY </a:t>
            </a:r>
          </a:p>
          <a:p>
            <a:pPr marL="38100" marR="30480" algn="ctr">
              <a:lnSpc>
                <a:spcPct val="100800"/>
              </a:lnSpc>
              <a:spcBef>
                <a:spcPts val="85"/>
              </a:spcBef>
            </a:pPr>
            <a:r>
              <a:rPr lang="en-IN" b="1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25 </a:t>
            </a:r>
            <a:r>
              <a:rPr lang="en-US" b="1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JUNE</a:t>
            </a:r>
            <a:r>
              <a:rPr sz="1800" b="1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b="1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b="1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https://github.com/PraneethaAtukuri/Data-Science-and-Machine-Learning-Capstone-Project/blob/main/EDA%20with%20Data%20Visualization.ipynb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 dirty="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 dirty="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 dirty="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1802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Maddi uday sagar reddy</cp:lastModifiedBy>
  <cp:revision>6</cp:revision>
  <dcterms:created xsi:type="dcterms:W3CDTF">2024-03-20T08:56:52Z</dcterms:created>
  <dcterms:modified xsi:type="dcterms:W3CDTF">2024-06-25T17:43:16Z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