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5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6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14365"/>
            <a:ext cx="5826719" cy="1911827"/>
          </a:xfrm>
        </p:spPr>
        <p:txBody>
          <a:bodyPr/>
          <a:lstStyle/>
          <a:p>
            <a:r>
              <a:rPr dirty="0"/>
              <a:t>Phishing Website Detection</a:t>
            </a:r>
          </a:p>
          <a:p>
            <a:r>
              <a:rPr dirty="0"/>
              <a:t>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IN" dirty="0"/>
              <a:t>UDAY </a:t>
            </a:r>
            <a:endParaRPr dirty="0"/>
          </a:p>
          <a:p>
            <a:r>
              <a:rPr lang="en-IN" dirty="0"/>
              <a:t>SUPRAJA TECHNOLOGIES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Phishing is a social engineering attack where users are tricked into revealing confidential information.</a:t>
            </a:r>
          </a:p>
          <a:p>
            <a:r>
              <a:t>• Attackers create fake websites that look legitimate to steal user data.</a:t>
            </a:r>
          </a:p>
          <a:p>
            <a:r>
              <a:t>• The goal is to develop a machine learning-based model to detect phishing websites.</a:t>
            </a:r>
          </a:p>
          <a:p>
            <a:r>
              <a:t>• Using key features extracted from URLs, we train models to differentiate phishing from legitimate 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 machine learning models to predict phishing websites.</a:t>
            </a:r>
          </a:p>
          <a:p>
            <a:r>
              <a:t>• Collect and analyze phishing and legitimate URLs to form a dataset.</a:t>
            </a:r>
          </a:p>
          <a:p>
            <a:r>
              <a:t>• Extract critical features from URLs, domain properties, and webpage content.</a:t>
            </a:r>
          </a:p>
          <a:p>
            <a:r>
              <a:t>• Compare model performance and select the most effective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Legitimate URLs were collected from an open-source dataset provided by Stanford University.</a:t>
            </a:r>
          </a:p>
          <a:p>
            <a:r>
              <a:t>• Phishing URLs were gathered from PhishTank, a service that provides updated phishing website lists.</a:t>
            </a:r>
          </a:p>
          <a:p>
            <a:r>
              <a:t>• 5000 legitimate and 5000 phishing URLs were selected for model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 were divided into three categories:</a:t>
            </a:r>
          </a:p>
          <a:p>
            <a:r>
              <a:t>  1. Address Bar-based Features</a:t>
            </a:r>
          </a:p>
          <a:p>
            <a:r>
              <a:t>  2. Domain-based Features</a:t>
            </a:r>
          </a:p>
          <a:p>
            <a:r>
              <a:t>  3. HTML &amp; JavaScript-based Features</a:t>
            </a:r>
          </a:p>
          <a:p>
            <a:r>
              <a:t>• A total of 17 features were extracted from each URL for classification.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Various supervised machine learning models were tested, including:</a:t>
            </a:r>
          </a:p>
          <a:p>
            <a:r>
              <a:t>  - Decision Tree</a:t>
            </a:r>
          </a:p>
          <a:p>
            <a:r>
              <a:t>  - Random Forest</a:t>
            </a:r>
          </a:p>
          <a:p>
            <a:r>
              <a:t>  - XGBoost (Best Performing Model)</a:t>
            </a:r>
          </a:p>
          <a:p>
            <a:r>
              <a:t>  - Support Vector Machines (SVM)</a:t>
            </a:r>
          </a:p>
          <a:p>
            <a:r>
              <a:t>  - Neural Networks</a:t>
            </a:r>
          </a:p>
          <a:p>
            <a:r>
              <a:t>• The dataset was split into training and testing sets (80%-20%).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were evaluated based on accuracy, precision, recall, and F1-score.</a:t>
            </a:r>
          </a:p>
          <a:p>
            <a:r>
              <a:t>• XGBoost achieved the highest accuracy of 86.4%.</a:t>
            </a:r>
          </a:p>
          <a:p>
            <a:r>
              <a:t>• Other models like Random Forest and SVM performed well but were slightly less accurate.</a:t>
            </a:r>
          </a:p>
          <a:p>
            <a:r>
              <a:t>• The trained XGBoost model was saved for real-time phishing detection.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Convert the model into a browser extension for real-time URL detection.</a:t>
            </a:r>
          </a:p>
          <a:p>
            <a:r>
              <a:t>• Improve feature engineering by adding more domain-based attributes.</a:t>
            </a:r>
          </a:p>
          <a:p>
            <a:r>
              <a:t>• Implement the solution in a cybersecurity monitoring tool.</a:t>
            </a:r>
          </a:p>
          <a:p>
            <a:r>
              <a:t>• Extend the dataset by collecting more real-world phishing URLs.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164699-6144-C2C6-CC5D-A6E6E8089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373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Phishing Website Detection Using Machine Learning Techniques</vt:lpstr>
      <vt:lpstr>Introduction</vt:lpstr>
      <vt:lpstr>Objectives</vt:lpstr>
      <vt:lpstr>Data Collection</vt:lpstr>
      <vt:lpstr>Feature Selection</vt:lpstr>
      <vt:lpstr>Machine Learning Models Used</vt:lpstr>
      <vt:lpstr>Model Evaluation</vt:lpstr>
      <vt:lpstr>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 Uday</dc:creator>
  <cp:keywords/>
  <dc:description>generated using python-pptx</dc:description>
  <cp:lastModifiedBy>Ch Uday</cp:lastModifiedBy>
  <cp:revision>2</cp:revision>
  <dcterms:created xsi:type="dcterms:W3CDTF">2013-01-27T09:14:16Z</dcterms:created>
  <dcterms:modified xsi:type="dcterms:W3CDTF">2025-01-30T17:54:48Z</dcterms:modified>
  <cp:category/>
</cp:coreProperties>
</file>