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2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90194-F9D3-43B0-9FFD-C52354DDEEE2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C8FE9-6876-48C3-8C3A-130A77B3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8FE9-6876-48C3-8C3A-130A77B3DC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8FE9-6876-48C3-8C3A-130A77B3DC7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24116B-B090-4DC6-8EE5-E554A42BF97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F7262-5166-4DCA-B6AE-97FAA8E3C37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PATIENT REGISTRATION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4953000"/>
            <a:ext cx="3810000" cy="1447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 BY</a:t>
            </a:r>
            <a:endParaRPr lang="en-US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algn="l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Udaykiran S</a:t>
            </a:r>
          </a:p>
          <a:p>
            <a:pPr algn="l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Ravitheja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/>
          </a:bodyPr>
          <a:lstStyle/>
          <a:p>
            <a:r>
              <a:rPr lang="en-US" sz="328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Operator</a:t>
            </a:r>
            <a:endParaRPr lang="en-US" sz="328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Content Placeholder 3" descr="seqop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0626"/>
            <a:ext cx="9144000" cy="58601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Patient</a:t>
            </a:r>
            <a:endParaRPr 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63421D"/>
                </a:solidFill>
              </a:rPr>
              <a:t>Patient </a:t>
            </a:r>
            <a:r>
              <a:rPr lang="en-US" sz="3600" dirty="0" smtClean="0">
                <a:solidFill>
                  <a:srgbClr val="63421D"/>
                </a:solidFill>
              </a:rPr>
              <a:t>takes the treatment from the doctor</a:t>
            </a:r>
            <a:r>
              <a:rPr lang="en-US" sz="3600" dirty="0" smtClean="0">
                <a:solidFill>
                  <a:srgbClr val="63421D"/>
                </a:solidFill>
              </a:rPr>
              <a:t>.</a:t>
            </a:r>
            <a:endParaRPr lang="en-US" sz="3600" dirty="0" smtClean="0">
              <a:solidFill>
                <a:srgbClr val="63421D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63421D"/>
                </a:solidFill>
              </a:rPr>
              <a:t>Pays </a:t>
            </a:r>
            <a:r>
              <a:rPr lang="en-US" sz="3600" dirty="0" smtClean="0">
                <a:solidFill>
                  <a:srgbClr val="63421D"/>
                </a:solidFill>
              </a:rPr>
              <a:t>the </a:t>
            </a:r>
            <a:r>
              <a:rPr lang="en-US" sz="3600" dirty="0" smtClean="0">
                <a:solidFill>
                  <a:srgbClr val="63421D"/>
                </a:solidFill>
              </a:rPr>
              <a:t>bill.</a:t>
            </a:r>
            <a:endParaRPr lang="en-US" sz="3600" dirty="0">
              <a:solidFill>
                <a:srgbClr val="6342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Class diagram</a:t>
            </a:r>
            <a:endParaRPr 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Content Placeholder 3" descr="class diagram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Database diagram</a:t>
            </a:r>
            <a:endParaRPr lang="en-U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database diagram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4280"/>
            <a:ext cx="9144000" cy="567750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057400"/>
            <a:ext cx="7315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</a:t>
            </a:r>
            <a:r>
              <a:rPr lang="en-US" sz="8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you!</a:t>
            </a:r>
            <a:endParaRPr lang="en-US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6002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Scenario: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/>
              <a:t>Our system is used to support Online Patient Registration .</a:t>
            </a: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Our  system displays the available slots for an appointment in a particular day.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Doctor can check for appointments of the day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Actors: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5400" dirty="0" smtClean="0"/>
              <a:t>Administrator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/>
              <a:t>Doctor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/>
              <a:t>Operator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/>
              <a:t>Patient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31480" cy="533400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case diagram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usecase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0531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omic Sans MS" pitchFamily="66" charset="0"/>
              </a:rPr>
              <a:t>Administrator</a:t>
            </a:r>
            <a:b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omic Sans MS" pitchFamily="66" charset="0"/>
              </a:rPr>
            </a:br>
            <a:endParaRPr lang="en-US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Administrator manages the data in the </a:t>
            </a:r>
            <a:r>
              <a:rPr lang="en-US" sz="4400" dirty="0" smtClean="0"/>
              <a:t>database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sz="4400" dirty="0" smtClean="0"/>
              <a:t>He can add doctor or operator and </a:t>
            </a:r>
            <a:r>
              <a:rPr lang="en-US" sz="4400" dirty="0" smtClean="0"/>
              <a:t>manage </a:t>
            </a:r>
            <a:r>
              <a:rPr lang="en-US" sz="4400" dirty="0" smtClean="0"/>
              <a:t>the </a:t>
            </a:r>
            <a:r>
              <a:rPr lang="en-US" sz="4400" dirty="0" smtClean="0"/>
              <a:t>details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8080" cy="53340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Sequence diagram of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administrator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Content Placeholder 3" descr="seqadmin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32349"/>
            <a:ext cx="9144000" cy="61513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Doctor: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4000" dirty="0" smtClean="0"/>
              <a:t>Doctor checks his appointments with the patients using his page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sz="4000" dirty="0" smtClean="0"/>
          </a:p>
          <a:p>
            <a:pPr>
              <a:buFont typeface="Courier New" pitchFamily="49" charset="0"/>
              <a:buChar char="o"/>
            </a:pPr>
            <a:r>
              <a:rPr lang="en-US" sz="4000" dirty="0" smtClean="0"/>
              <a:t>T</a:t>
            </a:r>
            <a:r>
              <a:rPr lang="en-US" sz="4000" dirty="0" smtClean="0"/>
              <a:t>reats </a:t>
            </a:r>
            <a:r>
              <a:rPr lang="en-US" sz="4000" dirty="0" smtClean="0"/>
              <a:t>the patients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Sequence diagram of doctor</a:t>
            </a:r>
            <a:endParaRPr lang="en-US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4" name="Content Placeholder 3" descr="seqdoc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378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Operator</a:t>
            </a:r>
            <a:endParaRPr lang="en-US" sz="4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dirty="0" smtClean="0"/>
              <a:t>Operator registers the patient and fixes appointment with the doctor.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/>
              <a:t>He generates the bill according to the treatment taken.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/>
              <a:t>And he can even delete the patient if necessary.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150</Words>
  <Application>Microsoft Office PowerPoint</Application>
  <PresentationFormat>On-screen Show (4:3)</PresentationFormat>
  <Paragraphs>38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PATIENT REGISTRATION SYSTEM</vt:lpstr>
      <vt:lpstr>Scenario:</vt:lpstr>
      <vt:lpstr>Actors: </vt:lpstr>
      <vt:lpstr>Use case diagram</vt:lpstr>
      <vt:lpstr>Administrator </vt:lpstr>
      <vt:lpstr>Sequence diagram of administrator</vt:lpstr>
      <vt:lpstr>Doctor:</vt:lpstr>
      <vt:lpstr>Sequence diagram of doctor</vt:lpstr>
      <vt:lpstr>Operator</vt:lpstr>
      <vt:lpstr>Operator</vt:lpstr>
      <vt:lpstr>Patient</vt:lpstr>
      <vt:lpstr>Class diagram</vt:lpstr>
      <vt:lpstr>Database diagram</vt:lpstr>
      <vt:lpstr>Slide 14</vt:lpstr>
    </vt:vector>
  </TitlesOfParts>
  <Company>scsl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REGISTRATION SYSTEM</dc:title>
  <dc:creator>satyam</dc:creator>
  <cp:lastModifiedBy>suresh</cp:lastModifiedBy>
  <cp:revision>31</cp:revision>
  <dcterms:created xsi:type="dcterms:W3CDTF">2011-04-14T12:49:45Z</dcterms:created>
  <dcterms:modified xsi:type="dcterms:W3CDTF">2011-05-04T02:25:45Z</dcterms:modified>
</cp:coreProperties>
</file>