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9" r:id="rId5"/>
    <p:sldId id="412" r:id="rId6"/>
    <p:sldId id="416" r:id="rId7"/>
    <p:sldId id="413" r:id="rId8"/>
    <p:sldId id="415" r:id="rId9"/>
  </p:sldIdLst>
  <p:sldSz cx="16256000" cy="9144000"/>
  <p:notesSz cx="6858000" cy="9144000"/>
  <p:embeddedFontLs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Montserrat Light" panose="020B060402020202020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38"/>
    <a:srgbClr val="00C791"/>
    <a:srgbClr val="983955"/>
    <a:srgbClr val="1EA99D"/>
    <a:srgbClr val="001E64"/>
    <a:srgbClr val="EAEAEA"/>
    <a:srgbClr val="00C890"/>
    <a:srgbClr val="F3F5F2"/>
    <a:srgbClr val="DB4067"/>
    <a:srgbClr val="15458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F4075-4940-454A-9625-FC2C9E163C60}" v="44" dt="2023-03-04T14:54:06.507"/>
  </p1510:revLst>
</p1510:revInfo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24" autoAdjust="0"/>
    <p:restoredTop sz="94643" autoAdjust="0"/>
  </p:normalViewPr>
  <p:slideViewPr>
    <p:cSldViewPr snapToGrid="0" showGuides="1">
      <p:cViewPr varScale="1">
        <p:scale>
          <a:sx n="85" d="100"/>
          <a:sy n="85" d="100"/>
        </p:scale>
        <p:origin x="629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36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ro Diez del Corral, Pilar" userId="b84a073a-8a55-497c-9936-6977bcbcfd08" providerId="ADAL" clId="{0A7F4075-4940-454A-9625-FC2C9E163C60}"/>
    <pc:docChg chg="undo custSel modSld modMainMaster">
      <pc:chgData name="Herrero Diez del Corral, Pilar" userId="b84a073a-8a55-497c-9936-6977bcbcfd08" providerId="ADAL" clId="{0A7F4075-4940-454A-9625-FC2C9E163C60}" dt="2023-03-04T14:54:31.094" v="96" actId="20577"/>
      <pc:docMkLst>
        <pc:docMk/>
      </pc:docMkLst>
      <pc:sldChg chg="addSp delSp modSp mod chgLayout">
        <pc:chgData name="Herrero Diez del Corral, Pilar" userId="b84a073a-8a55-497c-9936-6977bcbcfd08" providerId="ADAL" clId="{0A7F4075-4940-454A-9625-FC2C9E163C60}" dt="2023-03-04T14:42:15.552" v="22" actId="700"/>
        <pc:sldMkLst>
          <pc:docMk/>
          <pc:sldMk cId="3150828294" sldId="349"/>
        </pc:sldMkLst>
        <pc:spChg chg="del">
          <ac:chgData name="Herrero Diez del Corral, Pilar" userId="b84a073a-8a55-497c-9936-6977bcbcfd08" providerId="ADAL" clId="{0A7F4075-4940-454A-9625-FC2C9E163C60}" dt="2023-03-04T14:42:15.552" v="22" actId="700"/>
          <ac:spMkLst>
            <pc:docMk/>
            <pc:sldMk cId="3150828294" sldId="349"/>
            <ac:spMk id="2" creationId="{8647EC06-CF96-5643-8187-88531CC983F7}"/>
          </ac:spMkLst>
        </pc:spChg>
        <pc:spChg chg="add mod ord">
          <ac:chgData name="Herrero Diez del Corral, Pilar" userId="b84a073a-8a55-497c-9936-6977bcbcfd08" providerId="ADAL" clId="{0A7F4075-4940-454A-9625-FC2C9E163C60}" dt="2023-03-04T14:42:15.552" v="22" actId="700"/>
          <ac:spMkLst>
            <pc:docMk/>
            <pc:sldMk cId="3150828294" sldId="349"/>
            <ac:spMk id="3" creationId="{DFEF6933-36FB-DD53-6B34-A67BB068A68D}"/>
          </ac:spMkLst>
        </pc:spChg>
        <pc:spChg chg="add mod ord">
          <ac:chgData name="Herrero Diez del Corral, Pilar" userId="b84a073a-8a55-497c-9936-6977bcbcfd08" providerId="ADAL" clId="{0A7F4075-4940-454A-9625-FC2C9E163C60}" dt="2023-03-04T14:42:15.552" v="22" actId="700"/>
          <ac:spMkLst>
            <pc:docMk/>
            <pc:sldMk cId="3150828294" sldId="349"/>
            <ac:spMk id="4" creationId="{53051622-58A8-5AD4-A078-5B1730368EDC}"/>
          </ac:spMkLst>
        </pc:spChg>
      </pc:sldChg>
      <pc:sldChg chg="addSp delSp modSp mod chgLayout">
        <pc:chgData name="Herrero Diez del Corral, Pilar" userId="b84a073a-8a55-497c-9936-6977bcbcfd08" providerId="ADAL" clId="{0A7F4075-4940-454A-9625-FC2C9E163C60}" dt="2023-03-04T14:52:44.259" v="54" actId="700"/>
        <pc:sldMkLst>
          <pc:docMk/>
          <pc:sldMk cId="955108510" sldId="367"/>
        </pc:sldMkLst>
        <pc:spChg chg="add mod ord">
          <ac:chgData name="Herrero Diez del Corral, Pilar" userId="b84a073a-8a55-497c-9936-6977bcbcfd08" providerId="ADAL" clId="{0A7F4075-4940-454A-9625-FC2C9E163C60}" dt="2023-03-04T14:52:44.259" v="54" actId="700"/>
          <ac:spMkLst>
            <pc:docMk/>
            <pc:sldMk cId="955108510" sldId="367"/>
            <ac:spMk id="3" creationId="{6E5C0950-E082-69A4-4D78-ACA9249CED4D}"/>
          </ac:spMkLst>
        </pc:spChg>
        <pc:spChg chg="add mod ord">
          <ac:chgData name="Herrero Diez del Corral, Pilar" userId="b84a073a-8a55-497c-9936-6977bcbcfd08" providerId="ADAL" clId="{0A7F4075-4940-454A-9625-FC2C9E163C60}" dt="2023-03-04T14:52:44.259" v="54" actId="700"/>
          <ac:spMkLst>
            <pc:docMk/>
            <pc:sldMk cId="955108510" sldId="367"/>
            <ac:spMk id="4" creationId="{19991689-FD4D-4DBA-F63F-1654BB34B3C5}"/>
          </ac:spMkLst>
        </pc:spChg>
        <pc:spChg chg="del">
          <ac:chgData name="Herrero Diez del Corral, Pilar" userId="b84a073a-8a55-497c-9936-6977bcbcfd08" providerId="ADAL" clId="{0A7F4075-4940-454A-9625-FC2C9E163C60}" dt="2023-03-04T14:52:44.259" v="54" actId="700"/>
          <ac:spMkLst>
            <pc:docMk/>
            <pc:sldMk cId="955108510" sldId="367"/>
            <ac:spMk id="5" creationId="{D843FDEE-CD91-214C-9354-EFC983418BC3}"/>
          </ac:spMkLst>
        </pc:spChg>
        <pc:spChg chg="del">
          <ac:chgData name="Herrero Diez del Corral, Pilar" userId="b84a073a-8a55-497c-9936-6977bcbcfd08" providerId="ADAL" clId="{0A7F4075-4940-454A-9625-FC2C9E163C60}" dt="2023-03-04T14:52:44.259" v="54" actId="700"/>
          <ac:spMkLst>
            <pc:docMk/>
            <pc:sldMk cId="955108510" sldId="367"/>
            <ac:spMk id="6" creationId="{557A4FBF-1651-AB40-96BA-CA258907CB35}"/>
          </ac:spMkLst>
        </pc:spChg>
      </pc:sldChg>
      <pc:sldChg chg="modSp mod">
        <pc:chgData name="Herrero Diez del Corral, Pilar" userId="b84a073a-8a55-497c-9936-6977bcbcfd08" providerId="ADAL" clId="{0A7F4075-4940-454A-9625-FC2C9E163C60}" dt="2023-03-04T14:49:57.487" v="48" actId="403"/>
        <pc:sldMkLst>
          <pc:docMk/>
          <pc:sldMk cId="2925970591" sldId="403"/>
        </pc:sldMkLst>
        <pc:spChg chg="mod">
          <ac:chgData name="Herrero Diez del Corral, Pilar" userId="b84a073a-8a55-497c-9936-6977bcbcfd08" providerId="ADAL" clId="{0A7F4075-4940-454A-9625-FC2C9E163C60}" dt="2023-03-04T14:49:57.487" v="48" actId="403"/>
          <ac:spMkLst>
            <pc:docMk/>
            <pc:sldMk cId="2925970591" sldId="403"/>
            <ac:spMk id="6" creationId="{2F6F3C36-C167-D034-D348-54257190B4DB}"/>
          </ac:spMkLst>
        </pc:spChg>
      </pc:sldChg>
      <pc:sldMasterChg chg="modSp modSldLayout">
        <pc:chgData name="Herrero Diez del Corral, Pilar" userId="b84a073a-8a55-497c-9936-6977bcbcfd08" providerId="ADAL" clId="{0A7F4075-4940-454A-9625-FC2C9E163C60}" dt="2023-03-04T14:54:31.094" v="96" actId="20577"/>
        <pc:sldMasterMkLst>
          <pc:docMk/>
          <pc:sldMasterMk cId="3966133859" sldId="2147483660"/>
        </pc:sldMasterMkLst>
        <pc:spChg chg="mod">
          <ac:chgData name="Herrero Diez del Corral, Pilar" userId="b84a073a-8a55-497c-9936-6977bcbcfd08" providerId="ADAL" clId="{0A7F4075-4940-454A-9625-FC2C9E163C60}" dt="2023-03-04T14:50:58.147" v="50" actId="207"/>
          <ac:spMkLst>
            <pc:docMk/>
            <pc:sldMasterMk cId="3966133859" sldId="2147483660"/>
            <ac:spMk id="2" creationId="{00000000-0000-0000-0000-000000000000}"/>
          </ac:spMkLst>
        </pc:spChg>
        <pc:spChg chg="mod">
          <ac:chgData name="Herrero Diez del Corral, Pilar" userId="b84a073a-8a55-497c-9936-6977bcbcfd08" providerId="ADAL" clId="{0A7F4075-4940-454A-9625-FC2C9E163C60}" dt="2023-03-04T14:52:03.454" v="53" actId="207"/>
          <ac:spMkLst>
            <pc:docMk/>
            <pc:sldMasterMk cId="3966133859" sldId="2147483660"/>
            <ac:spMk id="3" creationId="{00000000-0000-0000-0000-000000000000}"/>
          </ac:spMkLst>
        </pc:spChg>
        <pc:sldLayoutChg chg="modSp mod">
          <pc:chgData name="Herrero Diez del Corral, Pilar" userId="b84a073a-8a55-497c-9936-6977bcbcfd08" providerId="ADAL" clId="{0A7F4075-4940-454A-9625-FC2C9E163C60}" dt="2023-03-04T14:52:54.878" v="56" actId="14100"/>
          <pc:sldLayoutMkLst>
            <pc:docMk/>
            <pc:sldMasterMk cId="3966133859" sldId="2147483660"/>
            <pc:sldLayoutMk cId="1554765108" sldId="2147483673"/>
          </pc:sldLayoutMkLst>
          <pc:spChg chg="mod">
            <ac:chgData name="Herrero Diez del Corral, Pilar" userId="b84a073a-8a55-497c-9936-6977bcbcfd08" providerId="ADAL" clId="{0A7F4075-4940-454A-9625-FC2C9E163C60}" dt="2023-03-04T14:52:54.878" v="56" actId="14100"/>
            <ac:spMkLst>
              <pc:docMk/>
              <pc:sldMasterMk cId="3966133859" sldId="2147483660"/>
              <pc:sldLayoutMk cId="1554765108" sldId="2147483673"/>
              <ac:spMk id="22" creationId="{96E5B8B0-B652-A847-9FD9-77B262758775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41:34.438" v="17" actId="14100"/>
          <pc:sldLayoutMkLst>
            <pc:docMk/>
            <pc:sldMasterMk cId="3966133859" sldId="2147483660"/>
            <pc:sldLayoutMk cId="2448811747" sldId="2147483697"/>
          </pc:sldLayoutMkLst>
          <pc:spChg chg="mod">
            <ac:chgData name="Herrero Diez del Corral, Pilar" userId="b84a073a-8a55-497c-9936-6977bcbcfd08" providerId="ADAL" clId="{0A7F4075-4940-454A-9625-FC2C9E163C60}" dt="2023-03-04T14:41:34.438" v="17" actId="14100"/>
            <ac:spMkLst>
              <pc:docMk/>
              <pc:sldMasterMk cId="3966133859" sldId="2147483660"/>
              <pc:sldLayoutMk cId="2448811747" sldId="2147483697"/>
              <ac:spMk id="11" creationId="{5C6BFF6F-FFCB-E149-9388-11F97FA40334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41:41.023" v="19" actId="14100"/>
          <pc:sldLayoutMkLst>
            <pc:docMk/>
            <pc:sldMasterMk cId="3966133859" sldId="2147483660"/>
            <pc:sldLayoutMk cId="4145341799" sldId="2147483699"/>
          </pc:sldLayoutMkLst>
          <pc:spChg chg="mod">
            <ac:chgData name="Herrero Diez del Corral, Pilar" userId="b84a073a-8a55-497c-9936-6977bcbcfd08" providerId="ADAL" clId="{0A7F4075-4940-454A-9625-FC2C9E163C60}" dt="2023-03-04T14:41:41.023" v="19" actId="14100"/>
            <ac:spMkLst>
              <pc:docMk/>
              <pc:sldMasterMk cId="3966133859" sldId="2147483660"/>
              <pc:sldLayoutMk cId="4145341799" sldId="2147483699"/>
              <ac:spMk id="11" creationId="{4ABA0460-11D5-E848-9C1E-46E39F9A783A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3:05.846" v="59" actId="14100"/>
          <pc:sldLayoutMkLst>
            <pc:docMk/>
            <pc:sldMasterMk cId="3966133859" sldId="2147483660"/>
            <pc:sldLayoutMk cId="1509267810" sldId="2147483700"/>
          </pc:sldLayoutMkLst>
          <pc:spChg chg="mod">
            <ac:chgData name="Herrero Diez del Corral, Pilar" userId="b84a073a-8a55-497c-9936-6977bcbcfd08" providerId="ADAL" clId="{0A7F4075-4940-454A-9625-FC2C9E163C60}" dt="2023-03-04T14:53:05.846" v="59" actId="14100"/>
            <ac:spMkLst>
              <pc:docMk/>
              <pc:sldMasterMk cId="3966133859" sldId="2147483660"/>
              <pc:sldLayoutMk cId="1509267810" sldId="2147483700"/>
              <ac:spMk id="10" creationId="{A2A01B98-6671-494A-B6FE-98DE9BEEA1AF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41:30.677" v="16" actId="14100"/>
          <pc:sldLayoutMkLst>
            <pc:docMk/>
            <pc:sldMasterMk cId="3966133859" sldId="2147483660"/>
            <pc:sldLayoutMk cId="3217095872" sldId="2147483701"/>
          </pc:sldLayoutMkLst>
          <pc:spChg chg="mod">
            <ac:chgData name="Herrero Diez del Corral, Pilar" userId="b84a073a-8a55-497c-9936-6977bcbcfd08" providerId="ADAL" clId="{0A7F4075-4940-454A-9625-FC2C9E163C60}" dt="2023-03-04T14:41:30.677" v="16" actId="14100"/>
            <ac:spMkLst>
              <pc:docMk/>
              <pc:sldMasterMk cId="3966133859" sldId="2147483660"/>
              <pc:sldLayoutMk cId="3217095872" sldId="2147483701"/>
              <ac:spMk id="13" creationId="{C7E45DA6-A312-F64D-A26E-E4263D037D13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3:11.926" v="61" actId="14100"/>
          <pc:sldLayoutMkLst>
            <pc:docMk/>
            <pc:sldMasterMk cId="3966133859" sldId="2147483660"/>
            <pc:sldLayoutMk cId="50455768" sldId="2147483702"/>
          </pc:sldLayoutMkLst>
          <pc:spChg chg="mod">
            <ac:chgData name="Herrero Diez del Corral, Pilar" userId="b84a073a-8a55-497c-9936-6977bcbcfd08" providerId="ADAL" clId="{0A7F4075-4940-454A-9625-FC2C9E163C60}" dt="2023-03-04T14:53:11.926" v="61" actId="14100"/>
            <ac:spMkLst>
              <pc:docMk/>
              <pc:sldMasterMk cId="3966133859" sldId="2147483660"/>
              <pc:sldLayoutMk cId="50455768" sldId="2147483702"/>
              <ac:spMk id="11" creationId="{3ADA11A2-DBFB-7B48-84F9-50059F6A2DA4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2:58.846" v="57" actId="14100"/>
          <pc:sldLayoutMkLst>
            <pc:docMk/>
            <pc:sldMasterMk cId="3966133859" sldId="2147483660"/>
            <pc:sldLayoutMk cId="2434265134" sldId="2147483703"/>
          </pc:sldLayoutMkLst>
          <pc:spChg chg="mod">
            <ac:chgData name="Herrero Diez del Corral, Pilar" userId="b84a073a-8a55-497c-9936-6977bcbcfd08" providerId="ADAL" clId="{0A7F4075-4940-454A-9625-FC2C9E163C60}" dt="2023-03-04T14:52:58.846" v="57" actId="14100"/>
            <ac:spMkLst>
              <pc:docMk/>
              <pc:sldMasterMk cId="3966133859" sldId="2147483660"/>
              <pc:sldLayoutMk cId="2434265134" sldId="2147483703"/>
              <ac:spMk id="13" creationId="{E8E8BD94-3C34-CA47-ABF7-0673B07B5E44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3:14.853" v="62" actId="14100"/>
          <pc:sldLayoutMkLst>
            <pc:docMk/>
            <pc:sldMasterMk cId="3966133859" sldId="2147483660"/>
            <pc:sldLayoutMk cId="893200600" sldId="2147483704"/>
          </pc:sldLayoutMkLst>
          <pc:spChg chg="mod">
            <ac:chgData name="Herrero Diez del Corral, Pilar" userId="b84a073a-8a55-497c-9936-6977bcbcfd08" providerId="ADAL" clId="{0A7F4075-4940-454A-9625-FC2C9E163C60}" dt="2023-03-04T14:53:14.853" v="62" actId="14100"/>
            <ac:spMkLst>
              <pc:docMk/>
              <pc:sldMasterMk cId="3966133859" sldId="2147483660"/>
              <pc:sldLayoutMk cId="893200600" sldId="2147483704"/>
              <ac:spMk id="8" creationId="{CC772EDD-2599-474D-8C61-BA9BB67671BE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3:08.910" v="60" actId="14100"/>
          <pc:sldLayoutMkLst>
            <pc:docMk/>
            <pc:sldMasterMk cId="3966133859" sldId="2147483660"/>
            <pc:sldLayoutMk cId="3545335773" sldId="2147483705"/>
          </pc:sldLayoutMkLst>
          <pc:spChg chg="mod">
            <ac:chgData name="Herrero Diez del Corral, Pilar" userId="b84a073a-8a55-497c-9936-6977bcbcfd08" providerId="ADAL" clId="{0A7F4075-4940-454A-9625-FC2C9E163C60}" dt="2023-03-04T14:53:08.910" v="60" actId="14100"/>
            <ac:spMkLst>
              <pc:docMk/>
              <pc:sldMasterMk cId="3966133859" sldId="2147483660"/>
              <pc:sldLayoutMk cId="3545335773" sldId="2147483705"/>
              <ac:spMk id="13" creationId="{C5BFB707-7190-2543-B453-A16AA644280C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3:01.992" v="58" actId="14100"/>
          <pc:sldLayoutMkLst>
            <pc:docMk/>
            <pc:sldMasterMk cId="3966133859" sldId="2147483660"/>
            <pc:sldLayoutMk cId="136619955" sldId="2147483706"/>
          </pc:sldLayoutMkLst>
          <pc:spChg chg="mod">
            <ac:chgData name="Herrero Diez del Corral, Pilar" userId="b84a073a-8a55-497c-9936-6977bcbcfd08" providerId="ADAL" clId="{0A7F4075-4940-454A-9625-FC2C9E163C60}" dt="2023-03-04T14:53:01.992" v="58" actId="14100"/>
            <ac:spMkLst>
              <pc:docMk/>
              <pc:sldMasterMk cId="3966133859" sldId="2147483660"/>
              <pc:sldLayoutMk cId="136619955" sldId="2147483706"/>
              <ac:spMk id="15" creationId="{AE38C142-983F-E748-A447-583C72356748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41:37.589" v="18" actId="14100"/>
          <pc:sldLayoutMkLst>
            <pc:docMk/>
            <pc:sldMasterMk cId="3966133859" sldId="2147483660"/>
            <pc:sldLayoutMk cId="198449313" sldId="2147483707"/>
          </pc:sldLayoutMkLst>
          <pc:spChg chg="mod">
            <ac:chgData name="Herrero Diez del Corral, Pilar" userId="b84a073a-8a55-497c-9936-6977bcbcfd08" providerId="ADAL" clId="{0A7F4075-4940-454A-9625-FC2C9E163C60}" dt="2023-03-04T14:41:37.589" v="18" actId="14100"/>
            <ac:spMkLst>
              <pc:docMk/>
              <pc:sldMasterMk cId="3966133859" sldId="2147483660"/>
              <pc:sldLayoutMk cId="198449313" sldId="2147483707"/>
              <ac:spMk id="14" creationId="{FBB60F74-174D-B642-AA3F-244EFA8C9D04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2:50.488" v="55" actId="14100"/>
          <pc:sldLayoutMkLst>
            <pc:docMk/>
            <pc:sldMasterMk cId="3966133859" sldId="2147483660"/>
            <pc:sldLayoutMk cId="2413869695" sldId="2147483709"/>
          </pc:sldLayoutMkLst>
          <pc:spChg chg="mod">
            <ac:chgData name="Herrero Diez del Corral, Pilar" userId="b84a073a-8a55-497c-9936-6977bcbcfd08" providerId="ADAL" clId="{0A7F4075-4940-454A-9625-FC2C9E163C60}" dt="2023-03-04T14:52:50.488" v="55" actId="14100"/>
            <ac:spMkLst>
              <pc:docMk/>
              <pc:sldMasterMk cId="3966133859" sldId="2147483660"/>
              <pc:sldLayoutMk cId="2413869695" sldId="2147483709"/>
              <ac:spMk id="22" creationId="{96E5B8B0-B652-A847-9FD9-77B262758775}"/>
            </ac:spMkLst>
          </pc:spChg>
        </pc:sldLayoutChg>
        <pc:sldLayoutChg chg="addSp delSp modSp mod">
          <pc:chgData name="Herrero Diez del Corral, Pilar" userId="b84a073a-8a55-497c-9936-6977bcbcfd08" providerId="ADAL" clId="{0A7F4075-4940-454A-9625-FC2C9E163C60}" dt="2023-03-04T14:49:25.570" v="33" actId="20577"/>
          <pc:sldLayoutMkLst>
            <pc:docMk/>
            <pc:sldMasterMk cId="3966133859" sldId="2147483660"/>
            <pc:sldLayoutMk cId="3720633068" sldId="2147483710"/>
          </pc:sldLayoutMkLst>
          <pc:spChg chg="add del">
            <ac:chgData name="Herrero Diez del Corral, Pilar" userId="b84a073a-8a55-497c-9936-6977bcbcfd08" providerId="ADAL" clId="{0A7F4075-4940-454A-9625-FC2C9E163C60}" dt="2023-03-04T14:39:59.070" v="0" actId="11529"/>
            <ac:spMkLst>
              <pc:docMk/>
              <pc:sldMasterMk cId="3966133859" sldId="2147483660"/>
              <pc:sldLayoutMk cId="3720633068" sldId="2147483710"/>
              <ac:spMk id="4" creationId="{F4975618-4A69-9C55-9874-69A74C986FBB}"/>
            </ac:spMkLst>
          </pc:spChg>
          <pc:spChg chg="add del mod">
            <ac:chgData name="Herrero Diez del Corral, Pilar" userId="b84a073a-8a55-497c-9936-6977bcbcfd08" providerId="ADAL" clId="{0A7F4075-4940-454A-9625-FC2C9E163C60}" dt="2023-03-04T14:40:02.704" v="1" actId="478"/>
            <ac:spMkLst>
              <pc:docMk/>
              <pc:sldMasterMk cId="3966133859" sldId="2147483660"/>
              <pc:sldLayoutMk cId="3720633068" sldId="2147483710"/>
              <ac:spMk id="6" creationId="{17F11D55-9E88-3CC1-D4CD-D31B9F8FE0DF}"/>
            </ac:spMkLst>
          </pc:spChg>
          <pc:spChg chg="add del">
            <ac:chgData name="Herrero Diez del Corral, Pilar" userId="b84a073a-8a55-497c-9936-6977bcbcfd08" providerId="ADAL" clId="{0A7F4075-4940-454A-9625-FC2C9E163C60}" dt="2023-03-04T14:40:08.229" v="2" actId="11529"/>
            <ac:spMkLst>
              <pc:docMk/>
              <pc:sldMasterMk cId="3966133859" sldId="2147483660"/>
              <pc:sldLayoutMk cId="3720633068" sldId="2147483710"/>
              <ac:spMk id="7" creationId="{0E9B00B8-83E8-CAF8-F080-C3B331FA404F}"/>
            </ac:spMkLst>
          </pc:spChg>
          <pc:spChg chg="add mod">
            <ac:chgData name="Herrero Diez del Corral, Pilar" userId="b84a073a-8a55-497c-9936-6977bcbcfd08" providerId="ADAL" clId="{0A7F4075-4940-454A-9625-FC2C9E163C60}" dt="2023-03-04T14:49:25.570" v="33" actId="20577"/>
            <ac:spMkLst>
              <pc:docMk/>
              <pc:sldMasterMk cId="3966133859" sldId="2147483660"/>
              <pc:sldLayoutMk cId="3720633068" sldId="2147483710"/>
              <ac:spMk id="8" creationId="{9B8E61B2-2644-FEB0-7A5F-776AF40CCC99}"/>
            </ac:spMkLst>
          </pc:spChg>
          <pc:spChg chg="mod">
            <ac:chgData name="Herrero Diez del Corral, Pilar" userId="b84a073a-8a55-497c-9936-6977bcbcfd08" providerId="ADAL" clId="{0A7F4075-4940-454A-9625-FC2C9E163C60}" dt="2023-03-04T14:42:02.398" v="21" actId="14100"/>
            <ac:spMkLst>
              <pc:docMk/>
              <pc:sldMasterMk cId="3966133859" sldId="2147483660"/>
              <pc:sldLayoutMk cId="3720633068" sldId="2147483710"/>
              <ac:spMk id="18" creationId="{D674546B-8A5C-BF48-BFDF-F60F8D1E8C73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4:31.094" v="96" actId="20577"/>
          <pc:sldLayoutMkLst>
            <pc:docMk/>
            <pc:sldMasterMk cId="3966133859" sldId="2147483660"/>
            <pc:sldLayoutMk cId="585772529" sldId="2147483711"/>
          </pc:sldLayoutMkLst>
          <pc:spChg chg="mod">
            <ac:chgData name="Herrero Diez del Corral, Pilar" userId="b84a073a-8a55-497c-9936-6977bcbcfd08" providerId="ADAL" clId="{0A7F4075-4940-454A-9625-FC2C9E163C60}" dt="2023-03-04T14:54:31.094" v="96" actId="20577"/>
            <ac:spMkLst>
              <pc:docMk/>
              <pc:sldMasterMk cId="3966133859" sldId="2147483660"/>
              <pc:sldLayoutMk cId="585772529" sldId="2147483711"/>
              <ac:spMk id="13" creationId="{97B059F9-C3C3-D645-95C7-9EEB5C336E7F}"/>
            </ac:spMkLst>
          </pc:spChg>
          <pc:spChg chg="mod">
            <ac:chgData name="Herrero Diez del Corral, Pilar" userId="b84a073a-8a55-497c-9936-6977bcbcfd08" providerId="ADAL" clId="{0A7F4075-4940-454A-9625-FC2C9E163C60}" dt="2023-03-04T14:41:08.055" v="15" actId="14100"/>
            <ac:spMkLst>
              <pc:docMk/>
              <pc:sldMasterMk cId="3966133859" sldId="2147483660"/>
              <pc:sldLayoutMk cId="585772529" sldId="2147483711"/>
              <ac:spMk id="21" creationId="{0FD924C3-D2D3-0146-AC7E-A8E67021D509}"/>
            </ac:spMkLst>
          </pc:spChg>
          <pc:spChg chg="mod">
            <ac:chgData name="Herrero Diez del Corral, Pilar" userId="b84a073a-8a55-497c-9936-6977bcbcfd08" providerId="ADAL" clId="{0A7F4075-4940-454A-9625-FC2C9E163C60}" dt="2023-03-04T14:40:59.399" v="12" actId="14100"/>
            <ac:spMkLst>
              <pc:docMk/>
              <pc:sldMasterMk cId="3966133859" sldId="2147483660"/>
              <pc:sldLayoutMk cId="585772529" sldId="2147483711"/>
              <ac:spMk id="22" creationId="{96E5B8B0-B652-A847-9FD9-77B262758775}"/>
            </ac:spMkLst>
          </pc:spChg>
        </pc:sldLayoutChg>
        <pc:sldLayoutChg chg="modSp mod">
          <pc:chgData name="Herrero Diez del Corral, Pilar" userId="b84a073a-8a55-497c-9936-6977bcbcfd08" providerId="ADAL" clId="{0A7F4075-4940-454A-9625-FC2C9E163C60}" dt="2023-03-04T14:53:45.339" v="79" actId="20577"/>
          <pc:sldLayoutMkLst>
            <pc:docMk/>
            <pc:sldMasterMk cId="3966133859" sldId="2147483660"/>
            <pc:sldLayoutMk cId="2825222214" sldId="2147483712"/>
          </pc:sldLayoutMkLst>
          <pc:spChg chg="mod">
            <ac:chgData name="Herrero Diez del Corral, Pilar" userId="b84a073a-8a55-497c-9936-6977bcbcfd08" providerId="ADAL" clId="{0A7F4075-4940-454A-9625-FC2C9E163C60}" dt="2023-03-04T14:53:45.339" v="79" actId="20577"/>
            <ac:spMkLst>
              <pc:docMk/>
              <pc:sldMasterMk cId="3966133859" sldId="2147483660"/>
              <pc:sldLayoutMk cId="2825222214" sldId="2147483712"/>
              <ac:spMk id="63" creationId="{75BF78A9-9B0E-7041-BC2B-9D5B2DCDFBD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D76B997-0560-5317-7EC8-74852206B6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F01377-FF6A-4912-CD88-803498BE6E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12195-45C8-4A81-A7B2-31811467B6C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EBF4F8-A28E-F022-DE2E-6435DC590D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D5175D-B536-E98E-5EDB-439AE829B8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A13B4-4657-4B7B-A0B3-509C2542B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2066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5BCEB-C6D8-4619-A4BA-289044F1DACC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D33F1-82D1-4B9C-95B0-788C65292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47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D33F1-82D1-4B9C-95B0-788C652925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D33F1-82D1-4B9C-95B0-788C65292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4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_page">
    <p:bg>
      <p:bgPr>
        <a:solidFill>
          <a:srgbClr val="00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8343D9-AB24-0440-8C4B-6A245F6B39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51" y="7778377"/>
            <a:ext cx="2446077" cy="72102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FF41C97-9D3C-D34A-8991-C023E49A8C92}"/>
              </a:ext>
            </a:extLst>
          </p:cNvPr>
          <p:cNvSpPr txBox="1"/>
          <p:nvPr userDrawn="1"/>
        </p:nvSpPr>
        <p:spPr>
          <a:xfrm>
            <a:off x="5745192" y="6514381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algn="l"/>
            <a:endParaRPr lang="es-ES" sz="7000" dirty="0" err="1">
              <a:latin typeface="Montserrat Light" pitchFamily="2" charset="77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D674546B-8A5C-BF48-BFDF-F60F8D1E8C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7600" y="2525322"/>
            <a:ext cx="8376356" cy="1767417"/>
          </a:xfrm>
        </p:spPr>
        <p:txBody>
          <a:bodyPr>
            <a:noAutofit/>
          </a:bodyPr>
          <a:lstStyle>
            <a:lvl1pPr>
              <a:defRPr sz="8000">
                <a:solidFill>
                  <a:srgbClr val="00C890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/>
            </a:r>
            <a:br>
              <a:rPr lang="es-ES" dirty="0"/>
            </a:br>
            <a:r>
              <a:rPr lang="es-ES" dirty="0" err="1"/>
              <a:t>ipsum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436C0E7-19CC-98C7-C760-4D68905DC7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3070" y="6701"/>
            <a:ext cx="9662930" cy="9126439"/>
          </a:xfrm>
          <a:custGeom>
            <a:avLst/>
            <a:gdLst>
              <a:gd name="connsiteX0" fmla="*/ 7306691 w 7306691"/>
              <a:gd name="connsiteY0" fmla="*/ 0 h 6886638"/>
              <a:gd name="connsiteX1" fmla="*/ 7306691 w 7306691"/>
              <a:gd name="connsiteY1" fmla="*/ 6858000 h 6886638"/>
              <a:gd name="connsiteX2" fmla="*/ 0 w 7306691"/>
              <a:gd name="connsiteY2" fmla="*/ 6886638 h 6886638"/>
              <a:gd name="connsiteX3" fmla="*/ 3506357 w 7306691"/>
              <a:gd name="connsiteY3" fmla="*/ 13645 h 688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6691" h="6886638">
                <a:moveTo>
                  <a:pt x="7306691" y="0"/>
                </a:moveTo>
                <a:lnTo>
                  <a:pt x="7306691" y="6858000"/>
                </a:lnTo>
                <a:lnTo>
                  <a:pt x="0" y="6886638"/>
                </a:lnTo>
                <a:lnTo>
                  <a:pt x="3506357" y="13645"/>
                </a:lnTo>
                <a:close/>
              </a:path>
            </a:pathLst>
          </a:cu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7D5F75-BF66-91F8-F1E7-58C9EB71F4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7718" y="4549430"/>
            <a:ext cx="4691167" cy="4596636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B8E61B2-2644-FEB0-7A5F-776AF40CC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7600" y="4572000"/>
            <a:ext cx="6197600" cy="91440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Lorem ipsum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6330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57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graphics_5"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3C0FD5-CDB4-EB16-6C14-F87BA43DF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9" y="8570412"/>
            <a:ext cx="1611552" cy="3285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4466DF7-5E3B-B041-E2C8-CA5BD024F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567" y="8570412"/>
            <a:ext cx="641113" cy="3205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63D459-0894-5ABF-F66A-C43F5F83B33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772400" cy="2555176"/>
          </a:xfrm>
          <a:prstGeom prst="rect">
            <a:avLst/>
          </a:prstGeom>
        </p:spPr>
      </p:pic>
      <p:sp>
        <p:nvSpPr>
          <p:cNvPr id="10" name="Marcador de número de diapositiva 70">
            <a:extLst>
              <a:ext uri="{FF2B5EF4-FFF2-40B4-BE49-F238E27FC236}">
                <a16:creationId xmlns:a16="http://schemas.microsoft.com/office/drawing/2014/main" id="{D446FE21-9BDC-7347-826E-1255798380B7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A253266-03E8-1044-ADC3-E6C98FD742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C7E45DA6-A312-F64D-A26E-E4263D037D1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1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70958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attern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E5F73F-3AB2-344B-A7CD-03CF6B2CB9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7673D0C-A7FB-F64C-8AE7-EED8049984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9" y="8570412"/>
            <a:ext cx="1611552" cy="3285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215E88-1A02-1B41-B4D1-5634EE825E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9567" y="8570412"/>
            <a:ext cx="641113" cy="320557"/>
          </a:xfrm>
          <a:prstGeom prst="rect">
            <a:avLst/>
          </a:prstGeom>
        </p:spPr>
      </p:pic>
      <p:sp>
        <p:nvSpPr>
          <p:cNvPr id="5" name="Marcador de número de diapositiva 70">
            <a:extLst>
              <a:ext uri="{FF2B5EF4-FFF2-40B4-BE49-F238E27FC236}">
                <a16:creationId xmlns:a16="http://schemas.microsoft.com/office/drawing/2014/main" id="{5FCF46AB-B5D8-0D4F-87F6-C628821321CB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722B07D-0FF3-1141-9E7E-67EFC543C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5C6BFF6F-FFCB-E149-9388-11F97FA403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1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81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pattern_blue">
    <p:bg>
      <p:bgPr>
        <a:solidFill>
          <a:srgbClr val="00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FCB723A-B511-1E41-A3BE-BFFAE9263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" y="0"/>
            <a:ext cx="16251935" cy="9144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1011E98-78EA-AA40-A551-34A6CF7752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019" y="8570412"/>
            <a:ext cx="641113" cy="32055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33ED3A8-20E9-C246-BAD4-19CE2242F9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40" y="8570412"/>
            <a:ext cx="1611551" cy="3285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81A001D-8727-B04B-9728-6E3CA86F6D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1543" y="8570411"/>
            <a:ext cx="236199" cy="320557"/>
          </a:xfrm>
          <a:prstGeom prst="rect">
            <a:avLst/>
          </a:prstGeom>
        </p:spPr>
      </p:pic>
      <p:sp>
        <p:nvSpPr>
          <p:cNvPr id="7" name="MSIPCMContentMarking" descr="{&quot;HashCode&quot;:-1403131837,&quot;Placement&quot;:&quot;Footer&quot;,&quot;Top&quot;:702.0343,&quot;Left&quot;:0.0,&quot;SlideWidth&quot;:1280,&quot;SlideHeight&quot;:720}">
            <a:extLst>
              <a:ext uri="{FF2B5EF4-FFF2-40B4-BE49-F238E27FC236}">
                <a16:creationId xmlns:a16="http://schemas.microsoft.com/office/drawing/2014/main" id="{4B07015E-DE3A-9D4A-B66A-6920D8F4B182}"/>
              </a:ext>
            </a:extLst>
          </p:cNvPr>
          <p:cNvSpPr txBox="1"/>
          <p:nvPr userDrawn="1"/>
        </p:nvSpPr>
        <p:spPr>
          <a:xfrm>
            <a:off x="119268" y="8968362"/>
            <a:ext cx="100949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800" dirty="0" err="1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Classified</a:t>
            </a:r>
            <a:r>
              <a:rPr lang="es-ES" sz="800" dirty="0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</a:t>
            </a:r>
            <a:r>
              <a:rPr lang="es-ES" sz="800" dirty="0" err="1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endParaRPr lang="es-ES" sz="800" dirty="0">
              <a:solidFill>
                <a:srgbClr val="F3F5F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1A706F7-7080-F94E-BCC0-B5726A7E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4ABA0460-11D5-E848-9C1E-46E39F9A783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0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6" name="Marcador de número de diapositiva 70">
            <a:extLst>
              <a:ext uri="{FF2B5EF4-FFF2-40B4-BE49-F238E27FC236}">
                <a16:creationId xmlns:a16="http://schemas.microsoft.com/office/drawing/2014/main" id="{4DC3C366-AA03-795D-35E1-C458C2E84293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45341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Closure">
    <p:bg>
      <p:bgPr>
        <a:solidFill>
          <a:srgbClr val="00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179F85-6CF6-0700-0B43-47C565B9F3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10106"/>
            <a:ext cx="3838131" cy="376078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5FF41C97-9D3C-D34A-8991-C023E49A8C92}"/>
              </a:ext>
            </a:extLst>
          </p:cNvPr>
          <p:cNvSpPr txBox="1"/>
          <p:nvPr userDrawn="1"/>
        </p:nvSpPr>
        <p:spPr>
          <a:xfrm>
            <a:off x="5745192" y="6514381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pPr algn="l"/>
            <a:endParaRPr lang="es-ES" sz="7000" dirty="0" err="1">
              <a:latin typeface="Montserrat Light" pitchFamily="2" charset="77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" y="4034"/>
            <a:ext cx="4676775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029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857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97B059F9-C3C3-D645-95C7-9EEB5C336E7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78487" y="1586193"/>
            <a:ext cx="6776636" cy="1498312"/>
          </a:xfrm>
        </p:spPr>
        <p:txBody>
          <a:bodyPr>
            <a:noAutofit/>
          </a:bodyPr>
          <a:lstStyle>
            <a:lvl1pPr marL="0" indent="0" algn="l">
              <a:buNone/>
              <a:defRPr sz="12000" b="0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FD924C3-D2D3-0146-AC7E-A8E67021D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8487" y="4908288"/>
            <a:ext cx="6776636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96E5B8B0-B652-A847-9FD9-77B26275877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78487" y="3084505"/>
            <a:ext cx="6776636" cy="1823783"/>
          </a:xfrm>
        </p:spPr>
        <p:txBody>
          <a:bodyPr>
            <a:noAutofit/>
          </a:bodyPr>
          <a:lstStyle>
            <a:lvl1pPr marL="0" indent="0" algn="l">
              <a:buNone/>
              <a:defRPr sz="6000" b="1" i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005D7A-F8C0-C34A-86AC-5B3F81E648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51" y="8229600"/>
            <a:ext cx="2300372" cy="46894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9DFF684-CA38-1FD1-DDC1-E68BBB99A1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5" b="-1"/>
          <a:stretch/>
        </p:blipFill>
        <p:spPr>
          <a:xfrm>
            <a:off x="6440670" y="0"/>
            <a:ext cx="7455804" cy="91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7252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">
    <p:bg>
      <p:bgPr>
        <a:solidFill>
          <a:srgbClr val="00C8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88F74C07-9EE0-9421-C383-342B2FE7A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42"/>
          <a:stretch/>
        </p:blipFill>
        <p:spPr>
          <a:xfrm>
            <a:off x="-14885" y="0"/>
            <a:ext cx="4659057" cy="91035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4466DF7-5E3B-B041-E2C8-CA5BD024F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019" y="8570412"/>
            <a:ext cx="641113" cy="32055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516F2C-8159-028D-C82B-3DF77F1D46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272" y="8564398"/>
            <a:ext cx="544286" cy="32657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825FB1B-1128-C2A6-9B41-435358611F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5" y="8569112"/>
            <a:ext cx="1611551" cy="328525"/>
          </a:xfrm>
          <a:prstGeom prst="rect">
            <a:avLst/>
          </a:prstGeom>
        </p:spPr>
      </p:pic>
      <p:sp>
        <p:nvSpPr>
          <p:cNvPr id="7" name="Marcador de número de diapositiva 70">
            <a:extLst>
              <a:ext uri="{FF2B5EF4-FFF2-40B4-BE49-F238E27FC236}">
                <a16:creationId xmlns:a16="http://schemas.microsoft.com/office/drawing/2014/main" id="{7D348F67-83A8-D448-8715-D2EC2615AEB8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8" name="Marcador de número de diapositiva 70">
            <a:extLst>
              <a:ext uri="{FF2B5EF4-FFF2-40B4-BE49-F238E27FC236}">
                <a16:creationId xmlns:a16="http://schemas.microsoft.com/office/drawing/2014/main" id="{6C3B5155-EDAB-3C44-A2E7-520ADED5104E}"/>
              </a:ext>
            </a:extLst>
          </p:cNvPr>
          <p:cNvSpPr txBox="1">
            <a:spLocks/>
          </p:cNvSpPr>
          <p:nvPr userDrawn="1"/>
        </p:nvSpPr>
        <p:spPr>
          <a:xfrm>
            <a:off x="754760" y="8623218"/>
            <a:ext cx="2085888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84200" hangingPunct="0">
              <a:defRPr/>
            </a:pPr>
            <a:r>
              <a:rPr lang="es-ES" sz="1100" kern="0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t>LOREM IPSUM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AE38C142-983F-E748-A447-583C723567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11395" y="911191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10" name="Paralelogramo 1">
            <a:extLst>
              <a:ext uri="{FF2B5EF4-FFF2-40B4-BE49-F238E27FC236}">
                <a16:creationId xmlns:a16="http://schemas.microsoft.com/office/drawing/2014/main" id="{71F0CC91-561D-5C4F-B7EC-CD84E2FA11F1}"/>
              </a:ext>
            </a:extLst>
          </p:cNvPr>
          <p:cNvSpPr/>
          <p:nvPr/>
        </p:nvSpPr>
        <p:spPr>
          <a:xfrm>
            <a:off x="5174726" y="624974"/>
            <a:ext cx="1869812" cy="1159152"/>
          </a:xfrm>
          <a:custGeom>
            <a:avLst/>
            <a:gdLst>
              <a:gd name="connsiteX0" fmla="*/ 0 w 3125332"/>
              <a:gd name="connsiteY0" fmla="*/ 1486621 h 1486621"/>
              <a:gd name="connsiteX1" fmla="*/ 371655 w 3125332"/>
              <a:gd name="connsiteY1" fmla="*/ 0 h 1486621"/>
              <a:gd name="connsiteX2" fmla="*/ 3125332 w 3125332"/>
              <a:gd name="connsiteY2" fmla="*/ 0 h 1486621"/>
              <a:gd name="connsiteX3" fmla="*/ 2753677 w 3125332"/>
              <a:gd name="connsiteY3" fmla="*/ 1486621 h 1486621"/>
              <a:gd name="connsiteX4" fmla="*/ 0 w 3125332"/>
              <a:gd name="connsiteY4" fmla="*/ 1486621 h 1486621"/>
              <a:gd name="connsiteX0" fmla="*/ 0 w 3552052"/>
              <a:gd name="connsiteY0" fmla="*/ 1486621 h 1486621"/>
              <a:gd name="connsiteX1" fmla="*/ 798375 w 3552052"/>
              <a:gd name="connsiteY1" fmla="*/ 0 h 1486621"/>
              <a:gd name="connsiteX2" fmla="*/ 3552052 w 3552052"/>
              <a:gd name="connsiteY2" fmla="*/ 0 h 1486621"/>
              <a:gd name="connsiteX3" fmla="*/ 3180397 w 3552052"/>
              <a:gd name="connsiteY3" fmla="*/ 1486621 h 1486621"/>
              <a:gd name="connsiteX4" fmla="*/ 0 w 3552052"/>
              <a:gd name="connsiteY4" fmla="*/ 1486621 h 1486621"/>
              <a:gd name="connsiteX0" fmla="*/ 0 w 5126852"/>
              <a:gd name="connsiteY0" fmla="*/ 1486621 h 1486621"/>
              <a:gd name="connsiteX1" fmla="*/ 798375 w 5126852"/>
              <a:gd name="connsiteY1" fmla="*/ 0 h 1486621"/>
              <a:gd name="connsiteX2" fmla="*/ 5126852 w 5126852"/>
              <a:gd name="connsiteY2" fmla="*/ 0 h 1486621"/>
              <a:gd name="connsiteX3" fmla="*/ 3180397 w 5126852"/>
              <a:gd name="connsiteY3" fmla="*/ 1486621 h 1486621"/>
              <a:gd name="connsiteX4" fmla="*/ 0 w 5126852"/>
              <a:gd name="connsiteY4" fmla="*/ 1486621 h 1486621"/>
              <a:gd name="connsiteX0" fmla="*/ 0 w 5126852"/>
              <a:gd name="connsiteY0" fmla="*/ 1486621 h 1771101"/>
              <a:gd name="connsiteX1" fmla="*/ 798375 w 5126852"/>
              <a:gd name="connsiteY1" fmla="*/ 0 h 1771101"/>
              <a:gd name="connsiteX2" fmla="*/ 5126852 w 5126852"/>
              <a:gd name="connsiteY2" fmla="*/ 0 h 1771101"/>
              <a:gd name="connsiteX3" fmla="*/ 4186237 w 5126852"/>
              <a:gd name="connsiteY3" fmla="*/ 1771101 h 1771101"/>
              <a:gd name="connsiteX4" fmla="*/ 0 w 5126852"/>
              <a:gd name="connsiteY4" fmla="*/ 1486621 h 1771101"/>
              <a:gd name="connsiteX0" fmla="*/ 0 w 5279252"/>
              <a:gd name="connsiteY0" fmla="*/ 1791421 h 1791421"/>
              <a:gd name="connsiteX1" fmla="*/ 950775 w 5279252"/>
              <a:gd name="connsiteY1" fmla="*/ 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18317 w 5279252"/>
              <a:gd name="connsiteY3" fmla="*/ 178126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27842 w 5279252"/>
              <a:gd name="connsiteY3" fmla="*/ 1790786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43717 w 5279252"/>
              <a:gd name="connsiteY3" fmla="*/ 1787611 h 1791421"/>
              <a:gd name="connsiteX4" fmla="*/ 0 w 5279252"/>
              <a:gd name="connsiteY4" fmla="*/ 1791421 h 1791421"/>
              <a:gd name="connsiteX0" fmla="*/ 0 w 5279252"/>
              <a:gd name="connsiteY0" fmla="*/ 1791421 h 1860636"/>
              <a:gd name="connsiteX1" fmla="*/ 910135 w 5279252"/>
              <a:gd name="connsiteY1" fmla="*/ 10160 h 1860636"/>
              <a:gd name="connsiteX2" fmla="*/ 5279252 w 5279252"/>
              <a:gd name="connsiteY2" fmla="*/ 0 h 1860636"/>
              <a:gd name="connsiteX3" fmla="*/ 4365942 w 5279252"/>
              <a:gd name="connsiteY3" fmla="*/ 1860636 h 1860636"/>
              <a:gd name="connsiteX4" fmla="*/ 0 w 5279252"/>
              <a:gd name="connsiteY4" fmla="*/ 1791421 h 1860636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299267 w 5279252"/>
              <a:gd name="connsiteY3" fmla="*/ 173681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4192 w 5279252"/>
              <a:gd name="connsiteY3" fmla="*/ 1787611 h 1791421"/>
              <a:gd name="connsiteX4" fmla="*/ 0 w 5279252"/>
              <a:gd name="connsiteY4" fmla="*/ 1791421 h 1791421"/>
              <a:gd name="connsiteX0" fmla="*/ 0 w 6346402"/>
              <a:gd name="connsiteY0" fmla="*/ 3947650 h 3947650"/>
              <a:gd name="connsiteX1" fmla="*/ 910135 w 6346402"/>
              <a:gd name="connsiteY1" fmla="*/ 216638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346402"/>
              <a:gd name="connsiteY0" fmla="*/ 3947650 h 3947650"/>
              <a:gd name="connsiteX1" fmla="*/ 1999213 w 6346402"/>
              <a:gd name="connsiteY1" fmla="*/ 2477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280619"/>
              <a:gd name="connsiteY0" fmla="*/ 3922871 h 3922871"/>
              <a:gd name="connsiteX1" fmla="*/ 1999213 w 6280619"/>
              <a:gd name="connsiteY1" fmla="*/ 0 h 3922871"/>
              <a:gd name="connsiteX2" fmla="*/ 6280619 w 6280619"/>
              <a:gd name="connsiteY2" fmla="*/ 70241 h 3922871"/>
              <a:gd name="connsiteX3" fmla="*/ 4334192 w 6280619"/>
              <a:gd name="connsiteY3" fmla="*/ 3919061 h 3922871"/>
              <a:gd name="connsiteX4" fmla="*/ 0 w 6280619"/>
              <a:gd name="connsiteY4" fmla="*/ 3922871 h 3922871"/>
              <a:gd name="connsiteX0" fmla="*/ 0 w 6337968"/>
              <a:gd name="connsiteY0" fmla="*/ 3929096 h 3929096"/>
              <a:gd name="connsiteX1" fmla="*/ 1999213 w 6337968"/>
              <a:gd name="connsiteY1" fmla="*/ 6225 h 3929096"/>
              <a:gd name="connsiteX2" fmla="*/ 6337968 w 6337968"/>
              <a:gd name="connsiteY2" fmla="*/ 0 h 3929096"/>
              <a:gd name="connsiteX3" fmla="*/ 4334192 w 6337968"/>
              <a:gd name="connsiteY3" fmla="*/ 3925286 h 3929096"/>
              <a:gd name="connsiteX4" fmla="*/ 0 w 6337968"/>
              <a:gd name="connsiteY4" fmla="*/ 3929096 h 39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968" h="3929096">
                <a:moveTo>
                  <a:pt x="0" y="3929096"/>
                </a:moveTo>
                <a:lnTo>
                  <a:pt x="1999213" y="6225"/>
                </a:lnTo>
                <a:lnTo>
                  <a:pt x="6337968" y="0"/>
                </a:lnTo>
                <a:lnTo>
                  <a:pt x="4334192" y="3925286"/>
                </a:lnTo>
                <a:lnTo>
                  <a:pt x="0" y="3929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Paralelogramo 1">
            <a:extLst>
              <a:ext uri="{FF2B5EF4-FFF2-40B4-BE49-F238E27FC236}">
                <a16:creationId xmlns:a16="http://schemas.microsoft.com/office/drawing/2014/main" id="{1226336D-5DCC-7E46-A1AC-9E8E85FD30DB}"/>
              </a:ext>
            </a:extLst>
          </p:cNvPr>
          <p:cNvSpPr/>
          <p:nvPr/>
        </p:nvSpPr>
        <p:spPr>
          <a:xfrm>
            <a:off x="4317041" y="2298148"/>
            <a:ext cx="1869812" cy="1159152"/>
          </a:xfrm>
          <a:custGeom>
            <a:avLst/>
            <a:gdLst>
              <a:gd name="connsiteX0" fmla="*/ 0 w 3125332"/>
              <a:gd name="connsiteY0" fmla="*/ 1486621 h 1486621"/>
              <a:gd name="connsiteX1" fmla="*/ 371655 w 3125332"/>
              <a:gd name="connsiteY1" fmla="*/ 0 h 1486621"/>
              <a:gd name="connsiteX2" fmla="*/ 3125332 w 3125332"/>
              <a:gd name="connsiteY2" fmla="*/ 0 h 1486621"/>
              <a:gd name="connsiteX3" fmla="*/ 2753677 w 3125332"/>
              <a:gd name="connsiteY3" fmla="*/ 1486621 h 1486621"/>
              <a:gd name="connsiteX4" fmla="*/ 0 w 3125332"/>
              <a:gd name="connsiteY4" fmla="*/ 1486621 h 1486621"/>
              <a:gd name="connsiteX0" fmla="*/ 0 w 3552052"/>
              <a:gd name="connsiteY0" fmla="*/ 1486621 h 1486621"/>
              <a:gd name="connsiteX1" fmla="*/ 798375 w 3552052"/>
              <a:gd name="connsiteY1" fmla="*/ 0 h 1486621"/>
              <a:gd name="connsiteX2" fmla="*/ 3552052 w 3552052"/>
              <a:gd name="connsiteY2" fmla="*/ 0 h 1486621"/>
              <a:gd name="connsiteX3" fmla="*/ 3180397 w 3552052"/>
              <a:gd name="connsiteY3" fmla="*/ 1486621 h 1486621"/>
              <a:gd name="connsiteX4" fmla="*/ 0 w 3552052"/>
              <a:gd name="connsiteY4" fmla="*/ 1486621 h 1486621"/>
              <a:gd name="connsiteX0" fmla="*/ 0 w 5126852"/>
              <a:gd name="connsiteY0" fmla="*/ 1486621 h 1486621"/>
              <a:gd name="connsiteX1" fmla="*/ 798375 w 5126852"/>
              <a:gd name="connsiteY1" fmla="*/ 0 h 1486621"/>
              <a:gd name="connsiteX2" fmla="*/ 5126852 w 5126852"/>
              <a:gd name="connsiteY2" fmla="*/ 0 h 1486621"/>
              <a:gd name="connsiteX3" fmla="*/ 3180397 w 5126852"/>
              <a:gd name="connsiteY3" fmla="*/ 1486621 h 1486621"/>
              <a:gd name="connsiteX4" fmla="*/ 0 w 5126852"/>
              <a:gd name="connsiteY4" fmla="*/ 1486621 h 1486621"/>
              <a:gd name="connsiteX0" fmla="*/ 0 w 5126852"/>
              <a:gd name="connsiteY0" fmla="*/ 1486621 h 1771101"/>
              <a:gd name="connsiteX1" fmla="*/ 798375 w 5126852"/>
              <a:gd name="connsiteY1" fmla="*/ 0 h 1771101"/>
              <a:gd name="connsiteX2" fmla="*/ 5126852 w 5126852"/>
              <a:gd name="connsiteY2" fmla="*/ 0 h 1771101"/>
              <a:gd name="connsiteX3" fmla="*/ 4186237 w 5126852"/>
              <a:gd name="connsiteY3" fmla="*/ 1771101 h 1771101"/>
              <a:gd name="connsiteX4" fmla="*/ 0 w 5126852"/>
              <a:gd name="connsiteY4" fmla="*/ 1486621 h 1771101"/>
              <a:gd name="connsiteX0" fmla="*/ 0 w 5279252"/>
              <a:gd name="connsiteY0" fmla="*/ 1791421 h 1791421"/>
              <a:gd name="connsiteX1" fmla="*/ 950775 w 5279252"/>
              <a:gd name="connsiteY1" fmla="*/ 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18317 w 5279252"/>
              <a:gd name="connsiteY3" fmla="*/ 178126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27842 w 5279252"/>
              <a:gd name="connsiteY3" fmla="*/ 1790786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43717 w 5279252"/>
              <a:gd name="connsiteY3" fmla="*/ 1787611 h 1791421"/>
              <a:gd name="connsiteX4" fmla="*/ 0 w 5279252"/>
              <a:gd name="connsiteY4" fmla="*/ 1791421 h 1791421"/>
              <a:gd name="connsiteX0" fmla="*/ 0 w 5279252"/>
              <a:gd name="connsiteY0" fmla="*/ 1791421 h 1860636"/>
              <a:gd name="connsiteX1" fmla="*/ 910135 w 5279252"/>
              <a:gd name="connsiteY1" fmla="*/ 10160 h 1860636"/>
              <a:gd name="connsiteX2" fmla="*/ 5279252 w 5279252"/>
              <a:gd name="connsiteY2" fmla="*/ 0 h 1860636"/>
              <a:gd name="connsiteX3" fmla="*/ 4365942 w 5279252"/>
              <a:gd name="connsiteY3" fmla="*/ 1860636 h 1860636"/>
              <a:gd name="connsiteX4" fmla="*/ 0 w 5279252"/>
              <a:gd name="connsiteY4" fmla="*/ 1791421 h 1860636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299267 w 5279252"/>
              <a:gd name="connsiteY3" fmla="*/ 173681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4192 w 5279252"/>
              <a:gd name="connsiteY3" fmla="*/ 1787611 h 1791421"/>
              <a:gd name="connsiteX4" fmla="*/ 0 w 5279252"/>
              <a:gd name="connsiteY4" fmla="*/ 1791421 h 1791421"/>
              <a:gd name="connsiteX0" fmla="*/ 0 w 6346402"/>
              <a:gd name="connsiteY0" fmla="*/ 3947650 h 3947650"/>
              <a:gd name="connsiteX1" fmla="*/ 910135 w 6346402"/>
              <a:gd name="connsiteY1" fmla="*/ 216638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346402"/>
              <a:gd name="connsiteY0" fmla="*/ 3947650 h 3947650"/>
              <a:gd name="connsiteX1" fmla="*/ 1999213 w 6346402"/>
              <a:gd name="connsiteY1" fmla="*/ 2477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280619"/>
              <a:gd name="connsiteY0" fmla="*/ 3922871 h 3922871"/>
              <a:gd name="connsiteX1" fmla="*/ 1999213 w 6280619"/>
              <a:gd name="connsiteY1" fmla="*/ 0 h 3922871"/>
              <a:gd name="connsiteX2" fmla="*/ 6280619 w 6280619"/>
              <a:gd name="connsiteY2" fmla="*/ 70241 h 3922871"/>
              <a:gd name="connsiteX3" fmla="*/ 4334192 w 6280619"/>
              <a:gd name="connsiteY3" fmla="*/ 3919061 h 3922871"/>
              <a:gd name="connsiteX4" fmla="*/ 0 w 6280619"/>
              <a:gd name="connsiteY4" fmla="*/ 3922871 h 3922871"/>
              <a:gd name="connsiteX0" fmla="*/ 0 w 6337968"/>
              <a:gd name="connsiteY0" fmla="*/ 3929096 h 3929096"/>
              <a:gd name="connsiteX1" fmla="*/ 1999213 w 6337968"/>
              <a:gd name="connsiteY1" fmla="*/ 6225 h 3929096"/>
              <a:gd name="connsiteX2" fmla="*/ 6337968 w 6337968"/>
              <a:gd name="connsiteY2" fmla="*/ 0 h 3929096"/>
              <a:gd name="connsiteX3" fmla="*/ 4334192 w 6337968"/>
              <a:gd name="connsiteY3" fmla="*/ 3925286 h 3929096"/>
              <a:gd name="connsiteX4" fmla="*/ 0 w 6337968"/>
              <a:gd name="connsiteY4" fmla="*/ 3929096 h 39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968" h="3929096">
                <a:moveTo>
                  <a:pt x="0" y="3929096"/>
                </a:moveTo>
                <a:lnTo>
                  <a:pt x="1999213" y="6225"/>
                </a:lnTo>
                <a:lnTo>
                  <a:pt x="6337968" y="0"/>
                </a:lnTo>
                <a:lnTo>
                  <a:pt x="4334192" y="3925286"/>
                </a:lnTo>
                <a:lnTo>
                  <a:pt x="0" y="3929096"/>
                </a:lnTo>
                <a:close/>
              </a:path>
            </a:pathLst>
          </a:custGeom>
          <a:solidFill>
            <a:srgbClr val="00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CD624D1-FDF9-9E4F-872F-8EC2CC3BB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7876" y="5895500"/>
            <a:ext cx="3349731" cy="3290668"/>
          </a:xfrm>
          <a:prstGeom prst="rect">
            <a:avLst/>
          </a:prstGeom>
        </p:spPr>
      </p:pic>
      <p:pic>
        <p:nvPicPr>
          <p:cNvPr id="17" name="unnamed.png" descr="unnamed.png">
            <a:extLst>
              <a:ext uri="{FF2B5EF4-FFF2-40B4-BE49-F238E27FC236}">
                <a16:creationId xmlns:a16="http://schemas.microsoft.com/office/drawing/2014/main" id="{61441746-BC3E-674C-AF51-53A63DC2124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54" y="7250720"/>
            <a:ext cx="1099519" cy="1452732"/>
          </a:xfrm>
          <a:prstGeom prst="rect">
            <a:avLst/>
          </a:prstGeom>
          <a:ln w="3175">
            <a:miter lim="400000"/>
          </a:ln>
        </p:spPr>
      </p:pic>
      <p:sp>
        <p:nvSpPr>
          <p:cNvPr id="19" name="Línea">
            <a:extLst>
              <a:ext uri="{FF2B5EF4-FFF2-40B4-BE49-F238E27FC236}">
                <a16:creationId xmlns:a16="http://schemas.microsoft.com/office/drawing/2014/main" id="{510A498F-519A-944F-BA41-E0037BA47503}"/>
              </a:ext>
            </a:extLst>
          </p:cNvPr>
          <p:cNvSpPr/>
          <p:nvPr/>
        </p:nvSpPr>
        <p:spPr>
          <a:xfrm>
            <a:off x="9109929" y="1434180"/>
            <a:ext cx="847928" cy="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61515" tIns="61515" rIns="61515" bIns="61515" anchor="ctr"/>
          <a:lstStyle/>
          <a:p>
            <a:pPr algn="ctr" defTabSz="1332706" hangingPunct="0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5000" kern="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sym typeface="Helvetica Neue Medium"/>
            </a:endParaRPr>
          </a:p>
        </p:txBody>
      </p:sp>
      <p:sp>
        <p:nvSpPr>
          <p:cNvPr id="24" name="Línea">
            <a:extLst>
              <a:ext uri="{FF2B5EF4-FFF2-40B4-BE49-F238E27FC236}">
                <a16:creationId xmlns:a16="http://schemas.microsoft.com/office/drawing/2014/main" id="{F79F1535-BF1E-4F48-997B-3B7C31E47911}"/>
              </a:ext>
            </a:extLst>
          </p:cNvPr>
          <p:cNvSpPr/>
          <p:nvPr/>
        </p:nvSpPr>
        <p:spPr>
          <a:xfrm>
            <a:off x="8328686" y="3123496"/>
            <a:ext cx="847928" cy="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61515" tIns="61515" rIns="61515" bIns="61515" anchor="ctr"/>
          <a:lstStyle/>
          <a:p>
            <a:pPr algn="ctr" defTabSz="1332706" hangingPunct="0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5000" kern="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sym typeface="Helvetica Neue Medium"/>
            </a:endParaRPr>
          </a:p>
        </p:txBody>
      </p:sp>
      <p:sp>
        <p:nvSpPr>
          <p:cNvPr id="27" name="Paralelogramo 1">
            <a:extLst>
              <a:ext uri="{FF2B5EF4-FFF2-40B4-BE49-F238E27FC236}">
                <a16:creationId xmlns:a16="http://schemas.microsoft.com/office/drawing/2014/main" id="{E622B4B7-82E8-0844-987F-87C3D9C2F030}"/>
              </a:ext>
            </a:extLst>
          </p:cNvPr>
          <p:cNvSpPr/>
          <p:nvPr/>
        </p:nvSpPr>
        <p:spPr>
          <a:xfrm>
            <a:off x="3456054" y="3986672"/>
            <a:ext cx="1869812" cy="1159152"/>
          </a:xfrm>
          <a:custGeom>
            <a:avLst/>
            <a:gdLst>
              <a:gd name="connsiteX0" fmla="*/ 0 w 3125332"/>
              <a:gd name="connsiteY0" fmla="*/ 1486621 h 1486621"/>
              <a:gd name="connsiteX1" fmla="*/ 371655 w 3125332"/>
              <a:gd name="connsiteY1" fmla="*/ 0 h 1486621"/>
              <a:gd name="connsiteX2" fmla="*/ 3125332 w 3125332"/>
              <a:gd name="connsiteY2" fmla="*/ 0 h 1486621"/>
              <a:gd name="connsiteX3" fmla="*/ 2753677 w 3125332"/>
              <a:gd name="connsiteY3" fmla="*/ 1486621 h 1486621"/>
              <a:gd name="connsiteX4" fmla="*/ 0 w 3125332"/>
              <a:gd name="connsiteY4" fmla="*/ 1486621 h 1486621"/>
              <a:gd name="connsiteX0" fmla="*/ 0 w 3552052"/>
              <a:gd name="connsiteY0" fmla="*/ 1486621 h 1486621"/>
              <a:gd name="connsiteX1" fmla="*/ 798375 w 3552052"/>
              <a:gd name="connsiteY1" fmla="*/ 0 h 1486621"/>
              <a:gd name="connsiteX2" fmla="*/ 3552052 w 3552052"/>
              <a:gd name="connsiteY2" fmla="*/ 0 h 1486621"/>
              <a:gd name="connsiteX3" fmla="*/ 3180397 w 3552052"/>
              <a:gd name="connsiteY3" fmla="*/ 1486621 h 1486621"/>
              <a:gd name="connsiteX4" fmla="*/ 0 w 3552052"/>
              <a:gd name="connsiteY4" fmla="*/ 1486621 h 1486621"/>
              <a:gd name="connsiteX0" fmla="*/ 0 w 5126852"/>
              <a:gd name="connsiteY0" fmla="*/ 1486621 h 1486621"/>
              <a:gd name="connsiteX1" fmla="*/ 798375 w 5126852"/>
              <a:gd name="connsiteY1" fmla="*/ 0 h 1486621"/>
              <a:gd name="connsiteX2" fmla="*/ 5126852 w 5126852"/>
              <a:gd name="connsiteY2" fmla="*/ 0 h 1486621"/>
              <a:gd name="connsiteX3" fmla="*/ 3180397 w 5126852"/>
              <a:gd name="connsiteY3" fmla="*/ 1486621 h 1486621"/>
              <a:gd name="connsiteX4" fmla="*/ 0 w 5126852"/>
              <a:gd name="connsiteY4" fmla="*/ 1486621 h 1486621"/>
              <a:gd name="connsiteX0" fmla="*/ 0 w 5126852"/>
              <a:gd name="connsiteY0" fmla="*/ 1486621 h 1771101"/>
              <a:gd name="connsiteX1" fmla="*/ 798375 w 5126852"/>
              <a:gd name="connsiteY1" fmla="*/ 0 h 1771101"/>
              <a:gd name="connsiteX2" fmla="*/ 5126852 w 5126852"/>
              <a:gd name="connsiteY2" fmla="*/ 0 h 1771101"/>
              <a:gd name="connsiteX3" fmla="*/ 4186237 w 5126852"/>
              <a:gd name="connsiteY3" fmla="*/ 1771101 h 1771101"/>
              <a:gd name="connsiteX4" fmla="*/ 0 w 5126852"/>
              <a:gd name="connsiteY4" fmla="*/ 1486621 h 1771101"/>
              <a:gd name="connsiteX0" fmla="*/ 0 w 5279252"/>
              <a:gd name="connsiteY0" fmla="*/ 1791421 h 1791421"/>
              <a:gd name="connsiteX1" fmla="*/ 950775 w 5279252"/>
              <a:gd name="connsiteY1" fmla="*/ 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18317 w 5279252"/>
              <a:gd name="connsiteY3" fmla="*/ 178126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27842 w 5279252"/>
              <a:gd name="connsiteY3" fmla="*/ 1790786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43717 w 5279252"/>
              <a:gd name="connsiteY3" fmla="*/ 1787611 h 1791421"/>
              <a:gd name="connsiteX4" fmla="*/ 0 w 5279252"/>
              <a:gd name="connsiteY4" fmla="*/ 1791421 h 1791421"/>
              <a:gd name="connsiteX0" fmla="*/ 0 w 5279252"/>
              <a:gd name="connsiteY0" fmla="*/ 1791421 h 1860636"/>
              <a:gd name="connsiteX1" fmla="*/ 910135 w 5279252"/>
              <a:gd name="connsiteY1" fmla="*/ 10160 h 1860636"/>
              <a:gd name="connsiteX2" fmla="*/ 5279252 w 5279252"/>
              <a:gd name="connsiteY2" fmla="*/ 0 h 1860636"/>
              <a:gd name="connsiteX3" fmla="*/ 4365942 w 5279252"/>
              <a:gd name="connsiteY3" fmla="*/ 1860636 h 1860636"/>
              <a:gd name="connsiteX4" fmla="*/ 0 w 5279252"/>
              <a:gd name="connsiteY4" fmla="*/ 1791421 h 1860636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299267 w 5279252"/>
              <a:gd name="connsiteY3" fmla="*/ 173681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4192 w 5279252"/>
              <a:gd name="connsiteY3" fmla="*/ 1787611 h 1791421"/>
              <a:gd name="connsiteX4" fmla="*/ 0 w 5279252"/>
              <a:gd name="connsiteY4" fmla="*/ 1791421 h 1791421"/>
              <a:gd name="connsiteX0" fmla="*/ 0 w 6346402"/>
              <a:gd name="connsiteY0" fmla="*/ 3947650 h 3947650"/>
              <a:gd name="connsiteX1" fmla="*/ 910135 w 6346402"/>
              <a:gd name="connsiteY1" fmla="*/ 216638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346402"/>
              <a:gd name="connsiteY0" fmla="*/ 3947650 h 3947650"/>
              <a:gd name="connsiteX1" fmla="*/ 1999213 w 6346402"/>
              <a:gd name="connsiteY1" fmla="*/ 2477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280619"/>
              <a:gd name="connsiteY0" fmla="*/ 3922871 h 3922871"/>
              <a:gd name="connsiteX1" fmla="*/ 1999213 w 6280619"/>
              <a:gd name="connsiteY1" fmla="*/ 0 h 3922871"/>
              <a:gd name="connsiteX2" fmla="*/ 6280619 w 6280619"/>
              <a:gd name="connsiteY2" fmla="*/ 70241 h 3922871"/>
              <a:gd name="connsiteX3" fmla="*/ 4334192 w 6280619"/>
              <a:gd name="connsiteY3" fmla="*/ 3919061 h 3922871"/>
              <a:gd name="connsiteX4" fmla="*/ 0 w 6280619"/>
              <a:gd name="connsiteY4" fmla="*/ 3922871 h 3922871"/>
              <a:gd name="connsiteX0" fmla="*/ 0 w 6337968"/>
              <a:gd name="connsiteY0" fmla="*/ 3929096 h 3929096"/>
              <a:gd name="connsiteX1" fmla="*/ 1999213 w 6337968"/>
              <a:gd name="connsiteY1" fmla="*/ 6225 h 3929096"/>
              <a:gd name="connsiteX2" fmla="*/ 6337968 w 6337968"/>
              <a:gd name="connsiteY2" fmla="*/ 0 h 3929096"/>
              <a:gd name="connsiteX3" fmla="*/ 4334192 w 6337968"/>
              <a:gd name="connsiteY3" fmla="*/ 3925286 h 3929096"/>
              <a:gd name="connsiteX4" fmla="*/ 0 w 6337968"/>
              <a:gd name="connsiteY4" fmla="*/ 3929096 h 39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968" h="3929096">
                <a:moveTo>
                  <a:pt x="0" y="3929096"/>
                </a:moveTo>
                <a:lnTo>
                  <a:pt x="1999213" y="6225"/>
                </a:lnTo>
                <a:lnTo>
                  <a:pt x="6337968" y="0"/>
                </a:lnTo>
                <a:lnTo>
                  <a:pt x="4334192" y="3925286"/>
                </a:lnTo>
                <a:lnTo>
                  <a:pt x="0" y="39290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Línea">
            <a:extLst>
              <a:ext uri="{FF2B5EF4-FFF2-40B4-BE49-F238E27FC236}">
                <a16:creationId xmlns:a16="http://schemas.microsoft.com/office/drawing/2014/main" id="{AC6F7B56-846B-4C46-9BE2-8357139369AB}"/>
              </a:ext>
            </a:extLst>
          </p:cNvPr>
          <p:cNvSpPr/>
          <p:nvPr/>
        </p:nvSpPr>
        <p:spPr>
          <a:xfrm>
            <a:off x="7406497" y="4795878"/>
            <a:ext cx="847928" cy="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61515" tIns="61515" rIns="61515" bIns="61515" anchor="ctr"/>
          <a:lstStyle/>
          <a:p>
            <a:pPr algn="ctr" defTabSz="1332706" hangingPunct="0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5000" kern="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sym typeface="Helvetica Neue Medium"/>
            </a:endParaRPr>
          </a:p>
        </p:txBody>
      </p:sp>
      <p:sp>
        <p:nvSpPr>
          <p:cNvPr id="32" name="Paralelogramo 1">
            <a:extLst>
              <a:ext uri="{FF2B5EF4-FFF2-40B4-BE49-F238E27FC236}">
                <a16:creationId xmlns:a16="http://schemas.microsoft.com/office/drawing/2014/main" id="{2CCE6DAC-43B2-B344-89F8-789048438918}"/>
              </a:ext>
            </a:extLst>
          </p:cNvPr>
          <p:cNvSpPr/>
          <p:nvPr/>
        </p:nvSpPr>
        <p:spPr>
          <a:xfrm>
            <a:off x="2608650" y="5651425"/>
            <a:ext cx="1869812" cy="1159152"/>
          </a:xfrm>
          <a:custGeom>
            <a:avLst/>
            <a:gdLst>
              <a:gd name="connsiteX0" fmla="*/ 0 w 3125332"/>
              <a:gd name="connsiteY0" fmla="*/ 1486621 h 1486621"/>
              <a:gd name="connsiteX1" fmla="*/ 371655 w 3125332"/>
              <a:gd name="connsiteY1" fmla="*/ 0 h 1486621"/>
              <a:gd name="connsiteX2" fmla="*/ 3125332 w 3125332"/>
              <a:gd name="connsiteY2" fmla="*/ 0 h 1486621"/>
              <a:gd name="connsiteX3" fmla="*/ 2753677 w 3125332"/>
              <a:gd name="connsiteY3" fmla="*/ 1486621 h 1486621"/>
              <a:gd name="connsiteX4" fmla="*/ 0 w 3125332"/>
              <a:gd name="connsiteY4" fmla="*/ 1486621 h 1486621"/>
              <a:gd name="connsiteX0" fmla="*/ 0 w 3552052"/>
              <a:gd name="connsiteY0" fmla="*/ 1486621 h 1486621"/>
              <a:gd name="connsiteX1" fmla="*/ 798375 w 3552052"/>
              <a:gd name="connsiteY1" fmla="*/ 0 h 1486621"/>
              <a:gd name="connsiteX2" fmla="*/ 3552052 w 3552052"/>
              <a:gd name="connsiteY2" fmla="*/ 0 h 1486621"/>
              <a:gd name="connsiteX3" fmla="*/ 3180397 w 3552052"/>
              <a:gd name="connsiteY3" fmla="*/ 1486621 h 1486621"/>
              <a:gd name="connsiteX4" fmla="*/ 0 w 3552052"/>
              <a:gd name="connsiteY4" fmla="*/ 1486621 h 1486621"/>
              <a:gd name="connsiteX0" fmla="*/ 0 w 5126852"/>
              <a:gd name="connsiteY0" fmla="*/ 1486621 h 1486621"/>
              <a:gd name="connsiteX1" fmla="*/ 798375 w 5126852"/>
              <a:gd name="connsiteY1" fmla="*/ 0 h 1486621"/>
              <a:gd name="connsiteX2" fmla="*/ 5126852 w 5126852"/>
              <a:gd name="connsiteY2" fmla="*/ 0 h 1486621"/>
              <a:gd name="connsiteX3" fmla="*/ 3180397 w 5126852"/>
              <a:gd name="connsiteY3" fmla="*/ 1486621 h 1486621"/>
              <a:gd name="connsiteX4" fmla="*/ 0 w 5126852"/>
              <a:gd name="connsiteY4" fmla="*/ 1486621 h 1486621"/>
              <a:gd name="connsiteX0" fmla="*/ 0 w 5126852"/>
              <a:gd name="connsiteY0" fmla="*/ 1486621 h 1771101"/>
              <a:gd name="connsiteX1" fmla="*/ 798375 w 5126852"/>
              <a:gd name="connsiteY1" fmla="*/ 0 h 1771101"/>
              <a:gd name="connsiteX2" fmla="*/ 5126852 w 5126852"/>
              <a:gd name="connsiteY2" fmla="*/ 0 h 1771101"/>
              <a:gd name="connsiteX3" fmla="*/ 4186237 w 5126852"/>
              <a:gd name="connsiteY3" fmla="*/ 1771101 h 1771101"/>
              <a:gd name="connsiteX4" fmla="*/ 0 w 5126852"/>
              <a:gd name="connsiteY4" fmla="*/ 1486621 h 1771101"/>
              <a:gd name="connsiteX0" fmla="*/ 0 w 5279252"/>
              <a:gd name="connsiteY0" fmla="*/ 1791421 h 1791421"/>
              <a:gd name="connsiteX1" fmla="*/ 950775 w 5279252"/>
              <a:gd name="connsiteY1" fmla="*/ 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8637 w 5279252"/>
              <a:gd name="connsiteY3" fmla="*/ 177110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18317 w 5279252"/>
              <a:gd name="connsiteY3" fmla="*/ 178126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27842 w 5279252"/>
              <a:gd name="connsiteY3" fmla="*/ 1790786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43717 w 5279252"/>
              <a:gd name="connsiteY3" fmla="*/ 1787611 h 1791421"/>
              <a:gd name="connsiteX4" fmla="*/ 0 w 5279252"/>
              <a:gd name="connsiteY4" fmla="*/ 1791421 h 1791421"/>
              <a:gd name="connsiteX0" fmla="*/ 0 w 5279252"/>
              <a:gd name="connsiteY0" fmla="*/ 1791421 h 1860636"/>
              <a:gd name="connsiteX1" fmla="*/ 910135 w 5279252"/>
              <a:gd name="connsiteY1" fmla="*/ 10160 h 1860636"/>
              <a:gd name="connsiteX2" fmla="*/ 5279252 w 5279252"/>
              <a:gd name="connsiteY2" fmla="*/ 0 h 1860636"/>
              <a:gd name="connsiteX3" fmla="*/ 4365942 w 5279252"/>
              <a:gd name="connsiteY3" fmla="*/ 1860636 h 1860636"/>
              <a:gd name="connsiteX4" fmla="*/ 0 w 5279252"/>
              <a:gd name="connsiteY4" fmla="*/ 1791421 h 1860636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299267 w 5279252"/>
              <a:gd name="connsiteY3" fmla="*/ 1736811 h 1791421"/>
              <a:gd name="connsiteX4" fmla="*/ 0 w 5279252"/>
              <a:gd name="connsiteY4" fmla="*/ 1791421 h 1791421"/>
              <a:gd name="connsiteX0" fmla="*/ 0 w 5279252"/>
              <a:gd name="connsiteY0" fmla="*/ 1791421 h 1791421"/>
              <a:gd name="connsiteX1" fmla="*/ 910135 w 5279252"/>
              <a:gd name="connsiteY1" fmla="*/ 10160 h 1791421"/>
              <a:gd name="connsiteX2" fmla="*/ 5279252 w 5279252"/>
              <a:gd name="connsiteY2" fmla="*/ 0 h 1791421"/>
              <a:gd name="connsiteX3" fmla="*/ 4334192 w 5279252"/>
              <a:gd name="connsiteY3" fmla="*/ 1787611 h 1791421"/>
              <a:gd name="connsiteX4" fmla="*/ 0 w 5279252"/>
              <a:gd name="connsiteY4" fmla="*/ 1791421 h 1791421"/>
              <a:gd name="connsiteX0" fmla="*/ 0 w 6346402"/>
              <a:gd name="connsiteY0" fmla="*/ 3947650 h 3947650"/>
              <a:gd name="connsiteX1" fmla="*/ 910135 w 6346402"/>
              <a:gd name="connsiteY1" fmla="*/ 216638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346402"/>
              <a:gd name="connsiteY0" fmla="*/ 3947650 h 3947650"/>
              <a:gd name="connsiteX1" fmla="*/ 1999213 w 6346402"/>
              <a:gd name="connsiteY1" fmla="*/ 24779 h 3947650"/>
              <a:gd name="connsiteX2" fmla="*/ 6346402 w 6346402"/>
              <a:gd name="connsiteY2" fmla="*/ 0 h 3947650"/>
              <a:gd name="connsiteX3" fmla="*/ 4334192 w 6346402"/>
              <a:gd name="connsiteY3" fmla="*/ 3943840 h 3947650"/>
              <a:gd name="connsiteX4" fmla="*/ 0 w 6346402"/>
              <a:gd name="connsiteY4" fmla="*/ 3947650 h 3947650"/>
              <a:gd name="connsiteX0" fmla="*/ 0 w 6280619"/>
              <a:gd name="connsiteY0" fmla="*/ 3922871 h 3922871"/>
              <a:gd name="connsiteX1" fmla="*/ 1999213 w 6280619"/>
              <a:gd name="connsiteY1" fmla="*/ 0 h 3922871"/>
              <a:gd name="connsiteX2" fmla="*/ 6280619 w 6280619"/>
              <a:gd name="connsiteY2" fmla="*/ 70241 h 3922871"/>
              <a:gd name="connsiteX3" fmla="*/ 4334192 w 6280619"/>
              <a:gd name="connsiteY3" fmla="*/ 3919061 h 3922871"/>
              <a:gd name="connsiteX4" fmla="*/ 0 w 6280619"/>
              <a:gd name="connsiteY4" fmla="*/ 3922871 h 3922871"/>
              <a:gd name="connsiteX0" fmla="*/ 0 w 6337968"/>
              <a:gd name="connsiteY0" fmla="*/ 3929096 h 3929096"/>
              <a:gd name="connsiteX1" fmla="*/ 1999213 w 6337968"/>
              <a:gd name="connsiteY1" fmla="*/ 6225 h 3929096"/>
              <a:gd name="connsiteX2" fmla="*/ 6337968 w 6337968"/>
              <a:gd name="connsiteY2" fmla="*/ 0 h 3929096"/>
              <a:gd name="connsiteX3" fmla="*/ 4334192 w 6337968"/>
              <a:gd name="connsiteY3" fmla="*/ 3925286 h 3929096"/>
              <a:gd name="connsiteX4" fmla="*/ 0 w 6337968"/>
              <a:gd name="connsiteY4" fmla="*/ 3929096 h 39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7968" h="3929096">
                <a:moveTo>
                  <a:pt x="0" y="3929096"/>
                </a:moveTo>
                <a:lnTo>
                  <a:pt x="1999213" y="6225"/>
                </a:lnTo>
                <a:lnTo>
                  <a:pt x="6337968" y="0"/>
                </a:lnTo>
                <a:lnTo>
                  <a:pt x="4334192" y="3925286"/>
                </a:lnTo>
                <a:lnTo>
                  <a:pt x="0" y="3929096"/>
                </a:lnTo>
                <a:close/>
              </a:path>
            </a:pathLst>
          </a:custGeom>
          <a:solidFill>
            <a:srgbClr val="00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Línea">
            <a:extLst>
              <a:ext uri="{FF2B5EF4-FFF2-40B4-BE49-F238E27FC236}">
                <a16:creationId xmlns:a16="http://schemas.microsoft.com/office/drawing/2014/main" id="{42B26969-5558-D648-A596-E774C9F85E22}"/>
              </a:ext>
            </a:extLst>
          </p:cNvPr>
          <p:cNvSpPr/>
          <p:nvPr/>
        </p:nvSpPr>
        <p:spPr>
          <a:xfrm>
            <a:off x="6620295" y="6476773"/>
            <a:ext cx="847928" cy="0"/>
          </a:xfrm>
          <a:prstGeom prst="line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61515" tIns="61515" rIns="61515" bIns="61515" anchor="ctr"/>
          <a:lstStyle/>
          <a:p>
            <a:pPr algn="ctr" defTabSz="1332706" hangingPunct="0">
              <a:defRPr sz="5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5000" kern="0" dirty="0">
              <a:solidFill>
                <a:srgbClr val="FFFFFF"/>
              </a:solidFill>
              <a:latin typeface="Verdana" panose="020B0604030504040204" pitchFamily="34" charset="0"/>
              <a:ea typeface="Verdana" panose="020B0604030504040204" pitchFamily="34" charset="0"/>
              <a:sym typeface="Helvetica Neue Medium"/>
            </a:endParaRPr>
          </a:p>
        </p:txBody>
      </p:sp>
      <p:sp>
        <p:nvSpPr>
          <p:cNvPr id="37" name="1">
            <a:extLst>
              <a:ext uri="{FF2B5EF4-FFF2-40B4-BE49-F238E27FC236}">
                <a16:creationId xmlns:a16="http://schemas.microsoft.com/office/drawing/2014/main" id="{8A33EC8D-8117-354F-9211-6724F32C3876}"/>
              </a:ext>
            </a:extLst>
          </p:cNvPr>
          <p:cNvSpPr txBox="1"/>
          <p:nvPr/>
        </p:nvSpPr>
        <p:spPr>
          <a:xfrm>
            <a:off x="9207186" y="6175940"/>
            <a:ext cx="469680" cy="6009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7625" tIns="47625" rIns="47625" bIns="47625" anchor="ctr">
            <a:spAutoFit/>
          </a:bodyPr>
          <a:lstStyle>
            <a:lvl1pPr defTabSz="584200">
              <a:lnSpc>
                <a:spcPct val="80000"/>
              </a:lnSpc>
              <a:defRPr sz="4100">
                <a:solidFill>
                  <a:srgbClr val="15458A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marL="0" marR="0" lvl="0" indent="0" algn="ctr" defTabSz="58420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100" b="1" i="0" u="none" strike="noStrike" kern="0" cap="none" spc="0" normalizeH="0" baseline="0" noProof="0" dirty="0">
                <a:ln>
                  <a:noFill/>
                </a:ln>
                <a:solidFill>
                  <a:srgbClr val="00C89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1</a:t>
            </a:r>
          </a:p>
        </p:txBody>
      </p: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C2BC1BC1-38D2-124C-97BF-7B78F4C9EE7A}"/>
              </a:ext>
            </a:extLst>
          </p:cNvPr>
          <p:cNvGrpSpPr/>
          <p:nvPr userDrawn="1"/>
        </p:nvGrpSpPr>
        <p:grpSpPr>
          <a:xfrm>
            <a:off x="8008447" y="2318056"/>
            <a:ext cx="7349207" cy="6185603"/>
            <a:chOff x="8008447" y="2318056"/>
            <a:chExt cx="7349207" cy="6185603"/>
          </a:xfrm>
        </p:grpSpPr>
        <p:sp>
          <p:nvSpPr>
            <p:cNvPr id="39" name="Paralelogramo 1">
              <a:extLst>
                <a:ext uri="{FF2B5EF4-FFF2-40B4-BE49-F238E27FC236}">
                  <a16:creationId xmlns:a16="http://schemas.microsoft.com/office/drawing/2014/main" id="{DEBDC9F5-1235-4B42-B0FC-40F5CBB14B3C}"/>
                </a:ext>
              </a:extLst>
            </p:cNvPr>
            <p:cNvSpPr/>
            <p:nvPr/>
          </p:nvSpPr>
          <p:spPr>
            <a:xfrm>
              <a:off x="10574523" y="2318056"/>
              <a:ext cx="1869812" cy="1159152"/>
            </a:xfrm>
            <a:custGeom>
              <a:avLst/>
              <a:gdLst>
                <a:gd name="connsiteX0" fmla="*/ 0 w 3125332"/>
                <a:gd name="connsiteY0" fmla="*/ 1486621 h 1486621"/>
                <a:gd name="connsiteX1" fmla="*/ 371655 w 3125332"/>
                <a:gd name="connsiteY1" fmla="*/ 0 h 1486621"/>
                <a:gd name="connsiteX2" fmla="*/ 3125332 w 3125332"/>
                <a:gd name="connsiteY2" fmla="*/ 0 h 1486621"/>
                <a:gd name="connsiteX3" fmla="*/ 2753677 w 3125332"/>
                <a:gd name="connsiteY3" fmla="*/ 1486621 h 1486621"/>
                <a:gd name="connsiteX4" fmla="*/ 0 w 3125332"/>
                <a:gd name="connsiteY4" fmla="*/ 1486621 h 1486621"/>
                <a:gd name="connsiteX0" fmla="*/ 0 w 3552052"/>
                <a:gd name="connsiteY0" fmla="*/ 1486621 h 1486621"/>
                <a:gd name="connsiteX1" fmla="*/ 798375 w 3552052"/>
                <a:gd name="connsiteY1" fmla="*/ 0 h 1486621"/>
                <a:gd name="connsiteX2" fmla="*/ 3552052 w 3552052"/>
                <a:gd name="connsiteY2" fmla="*/ 0 h 1486621"/>
                <a:gd name="connsiteX3" fmla="*/ 3180397 w 3552052"/>
                <a:gd name="connsiteY3" fmla="*/ 1486621 h 1486621"/>
                <a:gd name="connsiteX4" fmla="*/ 0 w 3552052"/>
                <a:gd name="connsiteY4" fmla="*/ 1486621 h 1486621"/>
                <a:gd name="connsiteX0" fmla="*/ 0 w 5126852"/>
                <a:gd name="connsiteY0" fmla="*/ 1486621 h 1486621"/>
                <a:gd name="connsiteX1" fmla="*/ 798375 w 5126852"/>
                <a:gd name="connsiteY1" fmla="*/ 0 h 1486621"/>
                <a:gd name="connsiteX2" fmla="*/ 5126852 w 5126852"/>
                <a:gd name="connsiteY2" fmla="*/ 0 h 1486621"/>
                <a:gd name="connsiteX3" fmla="*/ 3180397 w 5126852"/>
                <a:gd name="connsiteY3" fmla="*/ 1486621 h 1486621"/>
                <a:gd name="connsiteX4" fmla="*/ 0 w 5126852"/>
                <a:gd name="connsiteY4" fmla="*/ 1486621 h 1486621"/>
                <a:gd name="connsiteX0" fmla="*/ 0 w 5126852"/>
                <a:gd name="connsiteY0" fmla="*/ 1486621 h 1771101"/>
                <a:gd name="connsiteX1" fmla="*/ 798375 w 5126852"/>
                <a:gd name="connsiteY1" fmla="*/ 0 h 1771101"/>
                <a:gd name="connsiteX2" fmla="*/ 5126852 w 5126852"/>
                <a:gd name="connsiteY2" fmla="*/ 0 h 1771101"/>
                <a:gd name="connsiteX3" fmla="*/ 4186237 w 5126852"/>
                <a:gd name="connsiteY3" fmla="*/ 1771101 h 1771101"/>
                <a:gd name="connsiteX4" fmla="*/ 0 w 5126852"/>
                <a:gd name="connsiteY4" fmla="*/ 1486621 h 1771101"/>
                <a:gd name="connsiteX0" fmla="*/ 0 w 5279252"/>
                <a:gd name="connsiteY0" fmla="*/ 1791421 h 1791421"/>
                <a:gd name="connsiteX1" fmla="*/ 950775 w 5279252"/>
                <a:gd name="connsiteY1" fmla="*/ 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18317 w 5279252"/>
                <a:gd name="connsiteY3" fmla="*/ 178126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27842 w 5279252"/>
                <a:gd name="connsiteY3" fmla="*/ 1790786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43717 w 5279252"/>
                <a:gd name="connsiteY3" fmla="*/ 1787611 h 1791421"/>
                <a:gd name="connsiteX4" fmla="*/ 0 w 5279252"/>
                <a:gd name="connsiteY4" fmla="*/ 1791421 h 1791421"/>
                <a:gd name="connsiteX0" fmla="*/ 0 w 5279252"/>
                <a:gd name="connsiteY0" fmla="*/ 1791421 h 1860636"/>
                <a:gd name="connsiteX1" fmla="*/ 910135 w 5279252"/>
                <a:gd name="connsiteY1" fmla="*/ 10160 h 1860636"/>
                <a:gd name="connsiteX2" fmla="*/ 5279252 w 5279252"/>
                <a:gd name="connsiteY2" fmla="*/ 0 h 1860636"/>
                <a:gd name="connsiteX3" fmla="*/ 4365942 w 5279252"/>
                <a:gd name="connsiteY3" fmla="*/ 1860636 h 1860636"/>
                <a:gd name="connsiteX4" fmla="*/ 0 w 5279252"/>
                <a:gd name="connsiteY4" fmla="*/ 1791421 h 1860636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299267 w 5279252"/>
                <a:gd name="connsiteY3" fmla="*/ 173681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4192 w 5279252"/>
                <a:gd name="connsiteY3" fmla="*/ 1787611 h 1791421"/>
                <a:gd name="connsiteX4" fmla="*/ 0 w 5279252"/>
                <a:gd name="connsiteY4" fmla="*/ 1791421 h 1791421"/>
                <a:gd name="connsiteX0" fmla="*/ 0 w 6346402"/>
                <a:gd name="connsiteY0" fmla="*/ 3947650 h 3947650"/>
                <a:gd name="connsiteX1" fmla="*/ 910135 w 6346402"/>
                <a:gd name="connsiteY1" fmla="*/ 216638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346402"/>
                <a:gd name="connsiteY0" fmla="*/ 3947650 h 3947650"/>
                <a:gd name="connsiteX1" fmla="*/ 1999213 w 6346402"/>
                <a:gd name="connsiteY1" fmla="*/ 2477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280619"/>
                <a:gd name="connsiteY0" fmla="*/ 3922871 h 3922871"/>
                <a:gd name="connsiteX1" fmla="*/ 1999213 w 6280619"/>
                <a:gd name="connsiteY1" fmla="*/ 0 h 3922871"/>
                <a:gd name="connsiteX2" fmla="*/ 6280619 w 6280619"/>
                <a:gd name="connsiteY2" fmla="*/ 70241 h 3922871"/>
                <a:gd name="connsiteX3" fmla="*/ 4334192 w 6280619"/>
                <a:gd name="connsiteY3" fmla="*/ 3919061 h 3922871"/>
                <a:gd name="connsiteX4" fmla="*/ 0 w 6280619"/>
                <a:gd name="connsiteY4" fmla="*/ 3922871 h 3922871"/>
                <a:gd name="connsiteX0" fmla="*/ 0 w 6337968"/>
                <a:gd name="connsiteY0" fmla="*/ 3929096 h 3929096"/>
                <a:gd name="connsiteX1" fmla="*/ 1999213 w 6337968"/>
                <a:gd name="connsiteY1" fmla="*/ 6225 h 3929096"/>
                <a:gd name="connsiteX2" fmla="*/ 6337968 w 6337968"/>
                <a:gd name="connsiteY2" fmla="*/ 0 h 3929096"/>
                <a:gd name="connsiteX3" fmla="*/ 4334192 w 6337968"/>
                <a:gd name="connsiteY3" fmla="*/ 3925286 h 3929096"/>
                <a:gd name="connsiteX4" fmla="*/ 0 w 6337968"/>
                <a:gd name="connsiteY4" fmla="*/ 3929096 h 392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7968" h="3929096">
                  <a:moveTo>
                    <a:pt x="0" y="3929096"/>
                  </a:moveTo>
                  <a:lnTo>
                    <a:pt x="1999213" y="6225"/>
                  </a:lnTo>
                  <a:lnTo>
                    <a:pt x="6337968" y="0"/>
                  </a:lnTo>
                  <a:lnTo>
                    <a:pt x="4334192" y="3925286"/>
                  </a:lnTo>
                  <a:lnTo>
                    <a:pt x="0" y="39290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0" name="Paralelogramo 1">
              <a:extLst>
                <a:ext uri="{FF2B5EF4-FFF2-40B4-BE49-F238E27FC236}">
                  <a16:creationId xmlns:a16="http://schemas.microsoft.com/office/drawing/2014/main" id="{EC783E81-BFD3-8C40-AEE2-ECE48E9F2B23}"/>
                </a:ext>
              </a:extLst>
            </p:cNvPr>
            <p:cNvSpPr/>
            <p:nvPr/>
          </p:nvSpPr>
          <p:spPr>
            <a:xfrm>
              <a:off x="9716838" y="3991230"/>
              <a:ext cx="1869812" cy="1159152"/>
            </a:xfrm>
            <a:custGeom>
              <a:avLst/>
              <a:gdLst>
                <a:gd name="connsiteX0" fmla="*/ 0 w 3125332"/>
                <a:gd name="connsiteY0" fmla="*/ 1486621 h 1486621"/>
                <a:gd name="connsiteX1" fmla="*/ 371655 w 3125332"/>
                <a:gd name="connsiteY1" fmla="*/ 0 h 1486621"/>
                <a:gd name="connsiteX2" fmla="*/ 3125332 w 3125332"/>
                <a:gd name="connsiteY2" fmla="*/ 0 h 1486621"/>
                <a:gd name="connsiteX3" fmla="*/ 2753677 w 3125332"/>
                <a:gd name="connsiteY3" fmla="*/ 1486621 h 1486621"/>
                <a:gd name="connsiteX4" fmla="*/ 0 w 3125332"/>
                <a:gd name="connsiteY4" fmla="*/ 1486621 h 1486621"/>
                <a:gd name="connsiteX0" fmla="*/ 0 w 3552052"/>
                <a:gd name="connsiteY0" fmla="*/ 1486621 h 1486621"/>
                <a:gd name="connsiteX1" fmla="*/ 798375 w 3552052"/>
                <a:gd name="connsiteY1" fmla="*/ 0 h 1486621"/>
                <a:gd name="connsiteX2" fmla="*/ 3552052 w 3552052"/>
                <a:gd name="connsiteY2" fmla="*/ 0 h 1486621"/>
                <a:gd name="connsiteX3" fmla="*/ 3180397 w 3552052"/>
                <a:gd name="connsiteY3" fmla="*/ 1486621 h 1486621"/>
                <a:gd name="connsiteX4" fmla="*/ 0 w 3552052"/>
                <a:gd name="connsiteY4" fmla="*/ 1486621 h 1486621"/>
                <a:gd name="connsiteX0" fmla="*/ 0 w 5126852"/>
                <a:gd name="connsiteY0" fmla="*/ 1486621 h 1486621"/>
                <a:gd name="connsiteX1" fmla="*/ 798375 w 5126852"/>
                <a:gd name="connsiteY1" fmla="*/ 0 h 1486621"/>
                <a:gd name="connsiteX2" fmla="*/ 5126852 w 5126852"/>
                <a:gd name="connsiteY2" fmla="*/ 0 h 1486621"/>
                <a:gd name="connsiteX3" fmla="*/ 3180397 w 5126852"/>
                <a:gd name="connsiteY3" fmla="*/ 1486621 h 1486621"/>
                <a:gd name="connsiteX4" fmla="*/ 0 w 5126852"/>
                <a:gd name="connsiteY4" fmla="*/ 1486621 h 1486621"/>
                <a:gd name="connsiteX0" fmla="*/ 0 w 5126852"/>
                <a:gd name="connsiteY0" fmla="*/ 1486621 h 1771101"/>
                <a:gd name="connsiteX1" fmla="*/ 798375 w 5126852"/>
                <a:gd name="connsiteY1" fmla="*/ 0 h 1771101"/>
                <a:gd name="connsiteX2" fmla="*/ 5126852 w 5126852"/>
                <a:gd name="connsiteY2" fmla="*/ 0 h 1771101"/>
                <a:gd name="connsiteX3" fmla="*/ 4186237 w 5126852"/>
                <a:gd name="connsiteY3" fmla="*/ 1771101 h 1771101"/>
                <a:gd name="connsiteX4" fmla="*/ 0 w 5126852"/>
                <a:gd name="connsiteY4" fmla="*/ 1486621 h 1771101"/>
                <a:gd name="connsiteX0" fmla="*/ 0 w 5279252"/>
                <a:gd name="connsiteY0" fmla="*/ 1791421 h 1791421"/>
                <a:gd name="connsiteX1" fmla="*/ 950775 w 5279252"/>
                <a:gd name="connsiteY1" fmla="*/ 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18317 w 5279252"/>
                <a:gd name="connsiteY3" fmla="*/ 178126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27842 w 5279252"/>
                <a:gd name="connsiteY3" fmla="*/ 1790786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43717 w 5279252"/>
                <a:gd name="connsiteY3" fmla="*/ 1787611 h 1791421"/>
                <a:gd name="connsiteX4" fmla="*/ 0 w 5279252"/>
                <a:gd name="connsiteY4" fmla="*/ 1791421 h 1791421"/>
                <a:gd name="connsiteX0" fmla="*/ 0 w 5279252"/>
                <a:gd name="connsiteY0" fmla="*/ 1791421 h 1860636"/>
                <a:gd name="connsiteX1" fmla="*/ 910135 w 5279252"/>
                <a:gd name="connsiteY1" fmla="*/ 10160 h 1860636"/>
                <a:gd name="connsiteX2" fmla="*/ 5279252 w 5279252"/>
                <a:gd name="connsiteY2" fmla="*/ 0 h 1860636"/>
                <a:gd name="connsiteX3" fmla="*/ 4365942 w 5279252"/>
                <a:gd name="connsiteY3" fmla="*/ 1860636 h 1860636"/>
                <a:gd name="connsiteX4" fmla="*/ 0 w 5279252"/>
                <a:gd name="connsiteY4" fmla="*/ 1791421 h 1860636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299267 w 5279252"/>
                <a:gd name="connsiteY3" fmla="*/ 173681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4192 w 5279252"/>
                <a:gd name="connsiteY3" fmla="*/ 1787611 h 1791421"/>
                <a:gd name="connsiteX4" fmla="*/ 0 w 5279252"/>
                <a:gd name="connsiteY4" fmla="*/ 1791421 h 1791421"/>
                <a:gd name="connsiteX0" fmla="*/ 0 w 6346402"/>
                <a:gd name="connsiteY0" fmla="*/ 3947650 h 3947650"/>
                <a:gd name="connsiteX1" fmla="*/ 910135 w 6346402"/>
                <a:gd name="connsiteY1" fmla="*/ 216638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346402"/>
                <a:gd name="connsiteY0" fmla="*/ 3947650 h 3947650"/>
                <a:gd name="connsiteX1" fmla="*/ 1999213 w 6346402"/>
                <a:gd name="connsiteY1" fmla="*/ 2477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280619"/>
                <a:gd name="connsiteY0" fmla="*/ 3922871 h 3922871"/>
                <a:gd name="connsiteX1" fmla="*/ 1999213 w 6280619"/>
                <a:gd name="connsiteY1" fmla="*/ 0 h 3922871"/>
                <a:gd name="connsiteX2" fmla="*/ 6280619 w 6280619"/>
                <a:gd name="connsiteY2" fmla="*/ 70241 h 3922871"/>
                <a:gd name="connsiteX3" fmla="*/ 4334192 w 6280619"/>
                <a:gd name="connsiteY3" fmla="*/ 3919061 h 3922871"/>
                <a:gd name="connsiteX4" fmla="*/ 0 w 6280619"/>
                <a:gd name="connsiteY4" fmla="*/ 3922871 h 3922871"/>
                <a:gd name="connsiteX0" fmla="*/ 0 w 6337968"/>
                <a:gd name="connsiteY0" fmla="*/ 3929096 h 3929096"/>
                <a:gd name="connsiteX1" fmla="*/ 1999213 w 6337968"/>
                <a:gd name="connsiteY1" fmla="*/ 6225 h 3929096"/>
                <a:gd name="connsiteX2" fmla="*/ 6337968 w 6337968"/>
                <a:gd name="connsiteY2" fmla="*/ 0 h 3929096"/>
                <a:gd name="connsiteX3" fmla="*/ 4334192 w 6337968"/>
                <a:gd name="connsiteY3" fmla="*/ 3925286 h 3929096"/>
                <a:gd name="connsiteX4" fmla="*/ 0 w 6337968"/>
                <a:gd name="connsiteY4" fmla="*/ 3929096 h 392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7968" h="3929096">
                  <a:moveTo>
                    <a:pt x="0" y="3929096"/>
                  </a:moveTo>
                  <a:lnTo>
                    <a:pt x="1999213" y="6225"/>
                  </a:lnTo>
                  <a:lnTo>
                    <a:pt x="6337968" y="0"/>
                  </a:lnTo>
                  <a:lnTo>
                    <a:pt x="4334192" y="3925286"/>
                  </a:lnTo>
                  <a:lnTo>
                    <a:pt x="0" y="3929096"/>
                  </a:lnTo>
                  <a:close/>
                </a:path>
              </a:pathLst>
            </a:custGeom>
            <a:solidFill>
              <a:srgbClr val="001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41" name="Línea">
              <a:extLst>
                <a:ext uri="{FF2B5EF4-FFF2-40B4-BE49-F238E27FC236}">
                  <a16:creationId xmlns:a16="http://schemas.microsoft.com/office/drawing/2014/main" id="{E1327D35-D842-D34A-97D9-DDF912996AEA}"/>
                </a:ext>
              </a:extLst>
            </p:cNvPr>
            <p:cNvSpPr/>
            <p:nvPr/>
          </p:nvSpPr>
          <p:spPr>
            <a:xfrm>
              <a:off x="14509726" y="3127262"/>
              <a:ext cx="847928" cy="0"/>
            </a:xfrm>
            <a:prstGeom prst="line">
              <a:avLst/>
            </a:prstGeom>
            <a:ln w="12700">
              <a:solidFill>
                <a:schemeClr val="bg1"/>
              </a:solidFill>
              <a:miter lim="400000"/>
            </a:ln>
          </p:spPr>
          <p:txBody>
            <a:bodyPr lIns="61515" tIns="61515" rIns="61515" bIns="61515" anchor="ctr"/>
            <a:lstStyle/>
            <a:p>
              <a:pPr algn="ctr" defTabSz="1332706" hangingPunct="0">
                <a:defRPr sz="5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5000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sym typeface="Helvetica Neue Medium"/>
              </a:endParaRPr>
            </a:p>
          </p:txBody>
        </p:sp>
        <p:sp>
          <p:nvSpPr>
            <p:cNvPr id="46" name="Línea">
              <a:extLst>
                <a:ext uri="{FF2B5EF4-FFF2-40B4-BE49-F238E27FC236}">
                  <a16:creationId xmlns:a16="http://schemas.microsoft.com/office/drawing/2014/main" id="{8FEC1889-CF69-7B45-BF30-7A0C2B15DB3F}"/>
                </a:ext>
              </a:extLst>
            </p:cNvPr>
            <p:cNvSpPr/>
            <p:nvPr/>
          </p:nvSpPr>
          <p:spPr>
            <a:xfrm>
              <a:off x="13728483" y="4816578"/>
              <a:ext cx="847928" cy="0"/>
            </a:xfrm>
            <a:prstGeom prst="line">
              <a:avLst/>
            </a:prstGeom>
            <a:ln w="12700">
              <a:solidFill>
                <a:schemeClr val="bg1"/>
              </a:solidFill>
              <a:miter lim="400000"/>
            </a:ln>
          </p:spPr>
          <p:txBody>
            <a:bodyPr lIns="61515" tIns="61515" rIns="61515" bIns="61515" anchor="ctr"/>
            <a:lstStyle/>
            <a:p>
              <a:pPr algn="ctr" defTabSz="1332706" hangingPunct="0">
                <a:defRPr sz="5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5000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sym typeface="Helvetica Neue Medium"/>
              </a:endParaRPr>
            </a:p>
          </p:txBody>
        </p:sp>
        <p:sp>
          <p:nvSpPr>
            <p:cNvPr id="49" name="Paralelogramo 1">
              <a:extLst>
                <a:ext uri="{FF2B5EF4-FFF2-40B4-BE49-F238E27FC236}">
                  <a16:creationId xmlns:a16="http://schemas.microsoft.com/office/drawing/2014/main" id="{166FC85D-BBDD-3249-93A5-A9883D5D16F0}"/>
                </a:ext>
              </a:extLst>
            </p:cNvPr>
            <p:cNvSpPr/>
            <p:nvPr/>
          </p:nvSpPr>
          <p:spPr>
            <a:xfrm>
              <a:off x="8855851" y="5679754"/>
              <a:ext cx="1869812" cy="1159152"/>
            </a:xfrm>
            <a:custGeom>
              <a:avLst/>
              <a:gdLst>
                <a:gd name="connsiteX0" fmla="*/ 0 w 3125332"/>
                <a:gd name="connsiteY0" fmla="*/ 1486621 h 1486621"/>
                <a:gd name="connsiteX1" fmla="*/ 371655 w 3125332"/>
                <a:gd name="connsiteY1" fmla="*/ 0 h 1486621"/>
                <a:gd name="connsiteX2" fmla="*/ 3125332 w 3125332"/>
                <a:gd name="connsiteY2" fmla="*/ 0 h 1486621"/>
                <a:gd name="connsiteX3" fmla="*/ 2753677 w 3125332"/>
                <a:gd name="connsiteY3" fmla="*/ 1486621 h 1486621"/>
                <a:gd name="connsiteX4" fmla="*/ 0 w 3125332"/>
                <a:gd name="connsiteY4" fmla="*/ 1486621 h 1486621"/>
                <a:gd name="connsiteX0" fmla="*/ 0 w 3552052"/>
                <a:gd name="connsiteY0" fmla="*/ 1486621 h 1486621"/>
                <a:gd name="connsiteX1" fmla="*/ 798375 w 3552052"/>
                <a:gd name="connsiteY1" fmla="*/ 0 h 1486621"/>
                <a:gd name="connsiteX2" fmla="*/ 3552052 w 3552052"/>
                <a:gd name="connsiteY2" fmla="*/ 0 h 1486621"/>
                <a:gd name="connsiteX3" fmla="*/ 3180397 w 3552052"/>
                <a:gd name="connsiteY3" fmla="*/ 1486621 h 1486621"/>
                <a:gd name="connsiteX4" fmla="*/ 0 w 3552052"/>
                <a:gd name="connsiteY4" fmla="*/ 1486621 h 1486621"/>
                <a:gd name="connsiteX0" fmla="*/ 0 w 5126852"/>
                <a:gd name="connsiteY0" fmla="*/ 1486621 h 1486621"/>
                <a:gd name="connsiteX1" fmla="*/ 798375 w 5126852"/>
                <a:gd name="connsiteY1" fmla="*/ 0 h 1486621"/>
                <a:gd name="connsiteX2" fmla="*/ 5126852 w 5126852"/>
                <a:gd name="connsiteY2" fmla="*/ 0 h 1486621"/>
                <a:gd name="connsiteX3" fmla="*/ 3180397 w 5126852"/>
                <a:gd name="connsiteY3" fmla="*/ 1486621 h 1486621"/>
                <a:gd name="connsiteX4" fmla="*/ 0 w 5126852"/>
                <a:gd name="connsiteY4" fmla="*/ 1486621 h 1486621"/>
                <a:gd name="connsiteX0" fmla="*/ 0 w 5126852"/>
                <a:gd name="connsiteY0" fmla="*/ 1486621 h 1771101"/>
                <a:gd name="connsiteX1" fmla="*/ 798375 w 5126852"/>
                <a:gd name="connsiteY1" fmla="*/ 0 h 1771101"/>
                <a:gd name="connsiteX2" fmla="*/ 5126852 w 5126852"/>
                <a:gd name="connsiteY2" fmla="*/ 0 h 1771101"/>
                <a:gd name="connsiteX3" fmla="*/ 4186237 w 5126852"/>
                <a:gd name="connsiteY3" fmla="*/ 1771101 h 1771101"/>
                <a:gd name="connsiteX4" fmla="*/ 0 w 5126852"/>
                <a:gd name="connsiteY4" fmla="*/ 1486621 h 1771101"/>
                <a:gd name="connsiteX0" fmla="*/ 0 w 5279252"/>
                <a:gd name="connsiteY0" fmla="*/ 1791421 h 1791421"/>
                <a:gd name="connsiteX1" fmla="*/ 950775 w 5279252"/>
                <a:gd name="connsiteY1" fmla="*/ 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18317 w 5279252"/>
                <a:gd name="connsiteY3" fmla="*/ 178126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27842 w 5279252"/>
                <a:gd name="connsiteY3" fmla="*/ 1790786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43717 w 5279252"/>
                <a:gd name="connsiteY3" fmla="*/ 1787611 h 1791421"/>
                <a:gd name="connsiteX4" fmla="*/ 0 w 5279252"/>
                <a:gd name="connsiteY4" fmla="*/ 1791421 h 1791421"/>
                <a:gd name="connsiteX0" fmla="*/ 0 w 5279252"/>
                <a:gd name="connsiteY0" fmla="*/ 1791421 h 1860636"/>
                <a:gd name="connsiteX1" fmla="*/ 910135 w 5279252"/>
                <a:gd name="connsiteY1" fmla="*/ 10160 h 1860636"/>
                <a:gd name="connsiteX2" fmla="*/ 5279252 w 5279252"/>
                <a:gd name="connsiteY2" fmla="*/ 0 h 1860636"/>
                <a:gd name="connsiteX3" fmla="*/ 4365942 w 5279252"/>
                <a:gd name="connsiteY3" fmla="*/ 1860636 h 1860636"/>
                <a:gd name="connsiteX4" fmla="*/ 0 w 5279252"/>
                <a:gd name="connsiteY4" fmla="*/ 1791421 h 1860636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299267 w 5279252"/>
                <a:gd name="connsiteY3" fmla="*/ 173681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4192 w 5279252"/>
                <a:gd name="connsiteY3" fmla="*/ 1787611 h 1791421"/>
                <a:gd name="connsiteX4" fmla="*/ 0 w 5279252"/>
                <a:gd name="connsiteY4" fmla="*/ 1791421 h 1791421"/>
                <a:gd name="connsiteX0" fmla="*/ 0 w 6346402"/>
                <a:gd name="connsiteY0" fmla="*/ 3947650 h 3947650"/>
                <a:gd name="connsiteX1" fmla="*/ 910135 w 6346402"/>
                <a:gd name="connsiteY1" fmla="*/ 216638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346402"/>
                <a:gd name="connsiteY0" fmla="*/ 3947650 h 3947650"/>
                <a:gd name="connsiteX1" fmla="*/ 1999213 w 6346402"/>
                <a:gd name="connsiteY1" fmla="*/ 2477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280619"/>
                <a:gd name="connsiteY0" fmla="*/ 3922871 h 3922871"/>
                <a:gd name="connsiteX1" fmla="*/ 1999213 w 6280619"/>
                <a:gd name="connsiteY1" fmla="*/ 0 h 3922871"/>
                <a:gd name="connsiteX2" fmla="*/ 6280619 w 6280619"/>
                <a:gd name="connsiteY2" fmla="*/ 70241 h 3922871"/>
                <a:gd name="connsiteX3" fmla="*/ 4334192 w 6280619"/>
                <a:gd name="connsiteY3" fmla="*/ 3919061 h 3922871"/>
                <a:gd name="connsiteX4" fmla="*/ 0 w 6280619"/>
                <a:gd name="connsiteY4" fmla="*/ 3922871 h 3922871"/>
                <a:gd name="connsiteX0" fmla="*/ 0 w 6337968"/>
                <a:gd name="connsiteY0" fmla="*/ 3929096 h 3929096"/>
                <a:gd name="connsiteX1" fmla="*/ 1999213 w 6337968"/>
                <a:gd name="connsiteY1" fmla="*/ 6225 h 3929096"/>
                <a:gd name="connsiteX2" fmla="*/ 6337968 w 6337968"/>
                <a:gd name="connsiteY2" fmla="*/ 0 h 3929096"/>
                <a:gd name="connsiteX3" fmla="*/ 4334192 w 6337968"/>
                <a:gd name="connsiteY3" fmla="*/ 3925286 h 3929096"/>
                <a:gd name="connsiteX4" fmla="*/ 0 w 6337968"/>
                <a:gd name="connsiteY4" fmla="*/ 3929096 h 392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7968" h="3929096">
                  <a:moveTo>
                    <a:pt x="0" y="3929096"/>
                  </a:moveTo>
                  <a:lnTo>
                    <a:pt x="1999213" y="6225"/>
                  </a:lnTo>
                  <a:lnTo>
                    <a:pt x="6337968" y="0"/>
                  </a:lnTo>
                  <a:lnTo>
                    <a:pt x="4334192" y="3925286"/>
                  </a:lnTo>
                  <a:lnTo>
                    <a:pt x="0" y="39290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0" name="Línea">
              <a:extLst>
                <a:ext uri="{FF2B5EF4-FFF2-40B4-BE49-F238E27FC236}">
                  <a16:creationId xmlns:a16="http://schemas.microsoft.com/office/drawing/2014/main" id="{C3285DA1-419A-0649-9CAE-5A319AB374CE}"/>
                </a:ext>
              </a:extLst>
            </p:cNvPr>
            <p:cNvSpPr/>
            <p:nvPr/>
          </p:nvSpPr>
          <p:spPr>
            <a:xfrm>
              <a:off x="12806294" y="6488960"/>
              <a:ext cx="847928" cy="0"/>
            </a:xfrm>
            <a:prstGeom prst="line">
              <a:avLst/>
            </a:prstGeom>
            <a:ln w="12700">
              <a:solidFill>
                <a:schemeClr val="bg1"/>
              </a:solidFill>
              <a:miter lim="400000"/>
            </a:ln>
          </p:spPr>
          <p:txBody>
            <a:bodyPr lIns="61515" tIns="61515" rIns="61515" bIns="61515" anchor="ctr"/>
            <a:lstStyle/>
            <a:p>
              <a:pPr algn="ctr" defTabSz="1332706" hangingPunct="0">
                <a:defRPr sz="5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5000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sym typeface="Helvetica Neue Medium"/>
              </a:endParaRPr>
            </a:p>
          </p:txBody>
        </p:sp>
        <p:sp>
          <p:nvSpPr>
            <p:cNvPr id="54" name="Paralelogramo 1">
              <a:extLst>
                <a:ext uri="{FF2B5EF4-FFF2-40B4-BE49-F238E27FC236}">
                  <a16:creationId xmlns:a16="http://schemas.microsoft.com/office/drawing/2014/main" id="{1A8F1BC1-5C36-2340-BE79-D872F6342D5F}"/>
                </a:ext>
              </a:extLst>
            </p:cNvPr>
            <p:cNvSpPr/>
            <p:nvPr/>
          </p:nvSpPr>
          <p:spPr>
            <a:xfrm>
              <a:off x="8008447" y="7344507"/>
              <a:ext cx="1869812" cy="1159152"/>
            </a:xfrm>
            <a:custGeom>
              <a:avLst/>
              <a:gdLst>
                <a:gd name="connsiteX0" fmla="*/ 0 w 3125332"/>
                <a:gd name="connsiteY0" fmla="*/ 1486621 h 1486621"/>
                <a:gd name="connsiteX1" fmla="*/ 371655 w 3125332"/>
                <a:gd name="connsiteY1" fmla="*/ 0 h 1486621"/>
                <a:gd name="connsiteX2" fmla="*/ 3125332 w 3125332"/>
                <a:gd name="connsiteY2" fmla="*/ 0 h 1486621"/>
                <a:gd name="connsiteX3" fmla="*/ 2753677 w 3125332"/>
                <a:gd name="connsiteY3" fmla="*/ 1486621 h 1486621"/>
                <a:gd name="connsiteX4" fmla="*/ 0 w 3125332"/>
                <a:gd name="connsiteY4" fmla="*/ 1486621 h 1486621"/>
                <a:gd name="connsiteX0" fmla="*/ 0 w 3552052"/>
                <a:gd name="connsiteY0" fmla="*/ 1486621 h 1486621"/>
                <a:gd name="connsiteX1" fmla="*/ 798375 w 3552052"/>
                <a:gd name="connsiteY1" fmla="*/ 0 h 1486621"/>
                <a:gd name="connsiteX2" fmla="*/ 3552052 w 3552052"/>
                <a:gd name="connsiteY2" fmla="*/ 0 h 1486621"/>
                <a:gd name="connsiteX3" fmla="*/ 3180397 w 3552052"/>
                <a:gd name="connsiteY3" fmla="*/ 1486621 h 1486621"/>
                <a:gd name="connsiteX4" fmla="*/ 0 w 3552052"/>
                <a:gd name="connsiteY4" fmla="*/ 1486621 h 1486621"/>
                <a:gd name="connsiteX0" fmla="*/ 0 w 5126852"/>
                <a:gd name="connsiteY0" fmla="*/ 1486621 h 1486621"/>
                <a:gd name="connsiteX1" fmla="*/ 798375 w 5126852"/>
                <a:gd name="connsiteY1" fmla="*/ 0 h 1486621"/>
                <a:gd name="connsiteX2" fmla="*/ 5126852 w 5126852"/>
                <a:gd name="connsiteY2" fmla="*/ 0 h 1486621"/>
                <a:gd name="connsiteX3" fmla="*/ 3180397 w 5126852"/>
                <a:gd name="connsiteY3" fmla="*/ 1486621 h 1486621"/>
                <a:gd name="connsiteX4" fmla="*/ 0 w 5126852"/>
                <a:gd name="connsiteY4" fmla="*/ 1486621 h 1486621"/>
                <a:gd name="connsiteX0" fmla="*/ 0 w 5126852"/>
                <a:gd name="connsiteY0" fmla="*/ 1486621 h 1771101"/>
                <a:gd name="connsiteX1" fmla="*/ 798375 w 5126852"/>
                <a:gd name="connsiteY1" fmla="*/ 0 h 1771101"/>
                <a:gd name="connsiteX2" fmla="*/ 5126852 w 5126852"/>
                <a:gd name="connsiteY2" fmla="*/ 0 h 1771101"/>
                <a:gd name="connsiteX3" fmla="*/ 4186237 w 5126852"/>
                <a:gd name="connsiteY3" fmla="*/ 1771101 h 1771101"/>
                <a:gd name="connsiteX4" fmla="*/ 0 w 5126852"/>
                <a:gd name="connsiteY4" fmla="*/ 1486621 h 1771101"/>
                <a:gd name="connsiteX0" fmla="*/ 0 w 5279252"/>
                <a:gd name="connsiteY0" fmla="*/ 1791421 h 1791421"/>
                <a:gd name="connsiteX1" fmla="*/ 950775 w 5279252"/>
                <a:gd name="connsiteY1" fmla="*/ 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8637 w 5279252"/>
                <a:gd name="connsiteY3" fmla="*/ 177110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18317 w 5279252"/>
                <a:gd name="connsiteY3" fmla="*/ 178126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27842 w 5279252"/>
                <a:gd name="connsiteY3" fmla="*/ 1790786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43717 w 5279252"/>
                <a:gd name="connsiteY3" fmla="*/ 1787611 h 1791421"/>
                <a:gd name="connsiteX4" fmla="*/ 0 w 5279252"/>
                <a:gd name="connsiteY4" fmla="*/ 1791421 h 1791421"/>
                <a:gd name="connsiteX0" fmla="*/ 0 w 5279252"/>
                <a:gd name="connsiteY0" fmla="*/ 1791421 h 1860636"/>
                <a:gd name="connsiteX1" fmla="*/ 910135 w 5279252"/>
                <a:gd name="connsiteY1" fmla="*/ 10160 h 1860636"/>
                <a:gd name="connsiteX2" fmla="*/ 5279252 w 5279252"/>
                <a:gd name="connsiteY2" fmla="*/ 0 h 1860636"/>
                <a:gd name="connsiteX3" fmla="*/ 4365942 w 5279252"/>
                <a:gd name="connsiteY3" fmla="*/ 1860636 h 1860636"/>
                <a:gd name="connsiteX4" fmla="*/ 0 w 5279252"/>
                <a:gd name="connsiteY4" fmla="*/ 1791421 h 1860636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299267 w 5279252"/>
                <a:gd name="connsiteY3" fmla="*/ 1736811 h 1791421"/>
                <a:gd name="connsiteX4" fmla="*/ 0 w 5279252"/>
                <a:gd name="connsiteY4" fmla="*/ 1791421 h 1791421"/>
                <a:gd name="connsiteX0" fmla="*/ 0 w 5279252"/>
                <a:gd name="connsiteY0" fmla="*/ 1791421 h 1791421"/>
                <a:gd name="connsiteX1" fmla="*/ 910135 w 5279252"/>
                <a:gd name="connsiteY1" fmla="*/ 10160 h 1791421"/>
                <a:gd name="connsiteX2" fmla="*/ 5279252 w 5279252"/>
                <a:gd name="connsiteY2" fmla="*/ 0 h 1791421"/>
                <a:gd name="connsiteX3" fmla="*/ 4334192 w 5279252"/>
                <a:gd name="connsiteY3" fmla="*/ 1787611 h 1791421"/>
                <a:gd name="connsiteX4" fmla="*/ 0 w 5279252"/>
                <a:gd name="connsiteY4" fmla="*/ 1791421 h 1791421"/>
                <a:gd name="connsiteX0" fmla="*/ 0 w 6346402"/>
                <a:gd name="connsiteY0" fmla="*/ 3947650 h 3947650"/>
                <a:gd name="connsiteX1" fmla="*/ 910135 w 6346402"/>
                <a:gd name="connsiteY1" fmla="*/ 216638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346402"/>
                <a:gd name="connsiteY0" fmla="*/ 3947650 h 3947650"/>
                <a:gd name="connsiteX1" fmla="*/ 1999213 w 6346402"/>
                <a:gd name="connsiteY1" fmla="*/ 24779 h 3947650"/>
                <a:gd name="connsiteX2" fmla="*/ 6346402 w 6346402"/>
                <a:gd name="connsiteY2" fmla="*/ 0 h 3947650"/>
                <a:gd name="connsiteX3" fmla="*/ 4334192 w 6346402"/>
                <a:gd name="connsiteY3" fmla="*/ 3943840 h 3947650"/>
                <a:gd name="connsiteX4" fmla="*/ 0 w 6346402"/>
                <a:gd name="connsiteY4" fmla="*/ 3947650 h 3947650"/>
                <a:gd name="connsiteX0" fmla="*/ 0 w 6280619"/>
                <a:gd name="connsiteY0" fmla="*/ 3922871 h 3922871"/>
                <a:gd name="connsiteX1" fmla="*/ 1999213 w 6280619"/>
                <a:gd name="connsiteY1" fmla="*/ 0 h 3922871"/>
                <a:gd name="connsiteX2" fmla="*/ 6280619 w 6280619"/>
                <a:gd name="connsiteY2" fmla="*/ 70241 h 3922871"/>
                <a:gd name="connsiteX3" fmla="*/ 4334192 w 6280619"/>
                <a:gd name="connsiteY3" fmla="*/ 3919061 h 3922871"/>
                <a:gd name="connsiteX4" fmla="*/ 0 w 6280619"/>
                <a:gd name="connsiteY4" fmla="*/ 3922871 h 3922871"/>
                <a:gd name="connsiteX0" fmla="*/ 0 w 6337968"/>
                <a:gd name="connsiteY0" fmla="*/ 3929096 h 3929096"/>
                <a:gd name="connsiteX1" fmla="*/ 1999213 w 6337968"/>
                <a:gd name="connsiteY1" fmla="*/ 6225 h 3929096"/>
                <a:gd name="connsiteX2" fmla="*/ 6337968 w 6337968"/>
                <a:gd name="connsiteY2" fmla="*/ 0 h 3929096"/>
                <a:gd name="connsiteX3" fmla="*/ 4334192 w 6337968"/>
                <a:gd name="connsiteY3" fmla="*/ 3925286 h 3929096"/>
                <a:gd name="connsiteX4" fmla="*/ 0 w 6337968"/>
                <a:gd name="connsiteY4" fmla="*/ 3929096 h 392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7968" h="3929096">
                  <a:moveTo>
                    <a:pt x="0" y="3929096"/>
                  </a:moveTo>
                  <a:lnTo>
                    <a:pt x="1999213" y="6225"/>
                  </a:lnTo>
                  <a:lnTo>
                    <a:pt x="6337968" y="0"/>
                  </a:lnTo>
                  <a:lnTo>
                    <a:pt x="4334192" y="3925286"/>
                  </a:lnTo>
                  <a:lnTo>
                    <a:pt x="0" y="3929096"/>
                  </a:lnTo>
                  <a:close/>
                </a:path>
              </a:pathLst>
            </a:custGeom>
            <a:solidFill>
              <a:srgbClr val="001E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56" name="Línea">
              <a:extLst>
                <a:ext uri="{FF2B5EF4-FFF2-40B4-BE49-F238E27FC236}">
                  <a16:creationId xmlns:a16="http://schemas.microsoft.com/office/drawing/2014/main" id="{B2E92280-40D1-CA4E-849A-BDEAE49ECD7D}"/>
                </a:ext>
              </a:extLst>
            </p:cNvPr>
            <p:cNvSpPr/>
            <p:nvPr/>
          </p:nvSpPr>
          <p:spPr>
            <a:xfrm>
              <a:off x="12020092" y="8169855"/>
              <a:ext cx="847928" cy="0"/>
            </a:xfrm>
            <a:prstGeom prst="line">
              <a:avLst/>
            </a:prstGeom>
            <a:ln w="12700">
              <a:solidFill>
                <a:schemeClr val="bg1"/>
              </a:solidFill>
              <a:miter lim="400000"/>
            </a:ln>
          </p:spPr>
          <p:txBody>
            <a:bodyPr lIns="61515" tIns="61515" rIns="61515" bIns="61515" anchor="ctr"/>
            <a:lstStyle/>
            <a:p>
              <a:pPr algn="ctr" defTabSz="1332706" hangingPunct="0">
                <a:defRPr sz="50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5000" kern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sym typeface="Helvetica Neue Medium"/>
              </a:endParaRPr>
            </a:p>
          </p:txBody>
        </p:sp>
        <p:sp>
          <p:nvSpPr>
            <p:cNvPr id="59" name="1">
              <a:extLst>
                <a:ext uri="{FF2B5EF4-FFF2-40B4-BE49-F238E27FC236}">
                  <a16:creationId xmlns:a16="http://schemas.microsoft.com/office/drawing/2014/main" id="{D569C6C2-F7FD-1349-86A8-13E36843B129}"/>
                </a:ext>
              </a:extLst>
            </p:cNvPr>
            <p:cNvSpPr txBox="1"/>
            <p:nvPr/>
          </p:nvSpPr>
          <p:spPr>
            <a:xfrm>
              <a:off x="14606983" y="7869022"/>
              <a:ext cx="469680" cy="60093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7625" tIns="47625" rIns="47625" bIns="47625" anchor="ctr">
              <a:spAutoFit/>
            </a:bodyPr>
            <a:lstStyle>
              <a:lvl1pPr defTabSz="584200">
                <a:lnSpc>
                  <a:spcPct val="80000"/>
                </a:lnSpc>
                <a:defRPr sz="4100">
                  <a:solidFill>
                    <a:srgbClr val="15458A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marL="0" marR="0" lvl="0" indent="0" algn="ctr" defTabSz="58420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100" b="1" i="0" u="none" strike="noStrike" kern="0" cap="none" spc="0" normalizeH="0" baseline="0" noProof="0" dirty="0">
                  <a:ln>
                    <a:noFill/>
                  </a:ln>
                  <a:solidFill>
                    <a:srgbClr val="00C890"/>
                  </a:solidFill>
                  <a:effectLst/>
                  <a:uLnTx/>
                  <a:uFillTx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Calibri"/>
                </a:rPr>
                <a:t>1</a:t>
              </a:r>
            </a:p>
          </p:txBody>
        </p:sp>
      </p:grp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75BF78A9-9B0E-7041-BC2B-9D5B2DCDFBD7}"/>
              </a:ext>
            </a:extLst>
          </p:cNvPr>
          <p:cNvSpPr>
            <a:spLocks noGrp="1"/>
          </p:cNvSpPr>
          <p:nvPr userDrawn="1">
            <p:ph type="body" idx="11" hasCustomPrompt="1"/>
          </p:nvPr>
        </p:nvSpPr>
        <p:spPr>
          <a:xfrm>
            <a:off x="754760" y="334520"/>
            <a:ext cx="2594970" cy="565674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endParaRPr lang="es-ES" dirty="0"/>
          </a:p>
        </p:txBody>
      </p:sp>
      <p:sp>
        <p:nvSpPr>
          <p:cNvPr id="67" name="Marcador de texto 2">
            <a:extLst>
              <a:ext uri="{FF2B5EF4-FFF2-40B4-BE49-F238E27FC236}">
                <a16:creationId xmlns:a16="http://schemas.microsoft.com/office/drawing/2014/main" id="{22C57B88-6800-E843-87A5-D2BF74951C92}"/>
              </a:ext>
            </a:extLst>
          </p:cNvPr>
          <p:cNvSpPr>
            <a:spLocks noGrp="1"/>
          </p:cNvSpPr>
          <p:nvPr userDrawn="1">
            <p:ph type="body" idx="12" hasCustomPrompt="1"/>
          </p:nvPr>
        </p:nvSpPr>
        <p:spPr>
          <a:xfrm>
            <a:off x="6315528" y="2587591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68" name="Marcador de texto 2">
            <a:extLst>
              <a:ext uri="{FF2B5EF4-FFF2-40B4-BE49-F238E27FC236}">
                <a16:creationId xmlns:a16="http://schemas.microsoft.com/office/drawing/2014/main" id="{987FDA68-9580-9949-91DF-50CF2E3474DD}"/>
              </a:ext>
            </a:extLst>
          </p:cNvPr>
          <p:cNvSpPr>
            <a:spLocks noGrp="1"/>
          </p:cNvSpPr>
          <p:nvPr userDrawn="1">
            <p:ph type="body" idx="14" hasCustomPrompt="1"/>
          </p:nvPr>
        </p:nvSpPr>
        <p:spPr>
          <a:xfrm>
            <a:off x="4622195" y="5957325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69" name="Marcador de texto 2">
            <a:extLst>
              <a:ext uri="{FF2B5EF4-FFF2-40B4-BE49-F238E27FC236}">
                <a16:creationId xmlns:a16="http://schemas.microsoft.com/office/drawing/2014/main" id="{A35BBC69-A579-3D42-8074-3084FAEAA1CD}"/>
              </a:ext>
            </a:extLst>
          </p:cNvPr>
          <p:cNvSpPr>
            <a:spLocks noGrp="1"/>
          </p:cNvSpPr>
          <p:nvPr userDrawn="1">
            <p:ph type="body" idx="15" hasCustomPrompt="1"/>
          </p:nvPr>
        </p:nvSpPr>
        <p:spPr>
          <a:xfrm>
            <a:off x="5468861" y="4280925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74" name="Marcador de texto 2">
            <a:extLst>
              <a:ext uri="{FF2B5EF4-FFF2-40B4-BE49-F238E27FC236}">
                <a16:creationId xmlns:a16="http://schemas.microsoft.com/office/drawing/2014/main" id="{15DB5709-9FB9-1549-A03B-EEF00B24FD51}"/>
              </a:ext>
            </a:extLst>
          </p:cNvPr>
          <p:cNvSpPr>
            <a:spLocks noGrp="1"/>
          </p:cNvSpPr>
          <p:nvPr userDrawn="1">
            <p:ph type="body" idx="16" hasCustomPrompt="1"/>
          </p:nvPr>
        </p:nvSpPr>
        <p:spPr>
          <a:xfrm>
            <a:off x="12496195" y="2604523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75" name="Marcador de texto 2">
            <a:extLst>
              <a:ext uri="{FF2B5EF4-FFF2-40B4-BE49-F238E27FC236}">
                <a16:creationId xmlns:a16="http://schemas.microsoft.com/office/drawing/2014/main" id="{A2A9E94E-8B48-8A49-A668-B7254A86CF72}"/>
              </a:ext>
            </a:extLst>
          </p:cNvPr>
          <p:cNvSpPr>
            <a:spLocks noGrp="1"/>
          </p:cNvSpPr>
          <p:nvPr userDrawn="1">
            <p:ph type="body" idx="17" hasCustomPrompt="1"/>
          </p:nvPr>
        </p:nvSpPr>
        <p:spPr>
          <a:xfrm>
            <a:off x="11700328" y="4280923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76" name="Marcador de texto 2">
            <a:extLst>
              <a:ext uri="{FF2B5EF4-FFF2-40B4-BE49-F238E27FC236}">
                <a16:creationId xmlns:a16="http://schemas.microsoft.com/office/drawing/2014/main" id="{B4806A00-1A9C-0F42-B60A-B0BBF687EE95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10006995" y="7650657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77" name="Marcador de texto 2">
            <a:extLst>
              <a:ext uri="{FF2B5EF4-FFF2-40B4-BE49-F238E27FC236}">
                <a16:creationId xmlns:a16="http://schemas.microsoft.com/office/drawing/2014/main" id="{A1149FA6-7FDA-4A47-A07D-E4F44B2C7EE9}"/>
              </a:ext>
            </a:extLst>
          </p:cNvPr>
          <p:cNvSpPr>
            <a:spLocks noGrp="1"/>
          </p:cNvSpPr>
          <p:nvPr userDrawn="1">
            <p:ph type="body" idx="19" hasCustomPrompt="1"/>
          </p:nvPr>
        </p:nvSpPr>
        <p:spPr>
          <a:xfrm>
            <a:off x="10853661" y="5974257"/>
            <a:ext cx="2218620" cy="819674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  <p:sp>
        <p:nvSpPr>
          <p:cNvPr id="82" name="Marcador de texto 2">
            <a:extLst>
              <a:ext uri="{FF2B5EF4-FFF2-40B4-BE49-F238E27FC236}">
                <a16:creationId xmlns:a16="http://schemas.microsoft.com/office/drawing/2014/main" id="{86808422-DD68-9F4B-AB82-3147C2CE4D34}"/>
              </a:ext>
            </a:extLst>
          </p:cNvPr>
          <p:cNvSpPr>
            <a:spLocks noGrp="1"/>
          </p:cNvSpPr>
          <p:nvPr userDrawn="1">
            <p:ph type="body" idx="20" hasCustomPrompt="1"/>
          </p:nvPr>
        </p:nvSpPr>
        <p:spPr>
          <a:xfrm>
            <a:off x="10085446" y="1254453"/>
            <a:ext cx="2218620" cy="538319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3" name="Marcador de texto 2">
            <a:extLst>
              <a:ext uri="{FF2B5EF4-FFF2-40B4-BE49-F238E27FC236}">
                <a16:creationId xmlns:a16="http://schemas.microsoft.com/office/drawing/2014/main" id="{E87D167E-1F2D-9044-B621-77F5310723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9289579" y="2930853"/>
            <a:ext cx="2218620" cy="538319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4" name="Marcador de texto 2">
            <a:extLst>
              <a:ext uri="{FF2B5EF4-FFF2-40B4-BE49-F238E27FC236}">
                <a16:creationId xmlns:a16="http://schemas.microsoft.com/office/drawing/2014/main" id="{C857902A-2E6C-8E44-A95F-D1AF7163289D}"/>
              </a:ext>
            </a:extLst>
          </p:cNvPr>
          <p:cNvSpPr>
            <a:spLocks noGrp="1"/>
          </p:cNvSpPr>
          <p:nvPr userDrawn="1">
            <p:ph type="body" idx="22" hasCustomPrompt="1"/>
          </p:nvPr>
        </p:nvSpPr>
        <p:spPr>
          <a:xfrm>
            <a:off x="7596246" y="6300587"/>
            <a:ext cx="2218620" cy="538319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5" name="Marcador de texto 2">
            <a:extLst>
              <a:ext uri="{FF2B5EF4-FFF2-40B4-BE49-F238E27FC236}">
                <a16:creationId xmlns:a16="http://schemas.microsoft.com/office/drawing/2014/main" id="{73910AF7-6DA0-2F46-A9B1-30E57BE33096}"/>
              </a:ext>
            </a:extLst>
          </p:cNvPr>
          <p:cNvSpPr>
            <a:spLocks noGrp="1"/>
          </p:cNvSpPr>
          <p:nvPr userDrawn="1">
            <p:ph type="body" idx="23" hasCustomPrompt="1"/>
          </p:nvPr>
        </p:nvSpPr>
        <p:spPr>
          <a:xfrm>
            <a:off x="8442912" y="4624187"/>
            <a:ext cx="2218620" cy="538319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6" name="Marcador de texto 2">
            <a:extLst>
              <a:ext uri="{FF2B5EF4-FFF2-40B4-BE49-F238E27FC236}">
                <a16:creationId xmlns:a16="http://schemas.microsoft.com/office/drawing/2014/main" id="{CCF4A003-6D0E-7E40-9500-65A025644B79}"/>
              </a:ext>
            </a:extLst>
          </p:cNvPr>
          <p:cNvSpPr>
            <a:spLocks noGrp="1"/>
          </p:cNvSpPr>
          <p:nvPr userDrawn="1">
            <p:ph type="body" idx="24" hasCustomPrompt="1"/>
          </p:nvPr>
        </p:nvSpPr>
        <p:spPr>
          <a:xfrm>
            <a:off x="15453313" y="2964719"/>
            <a:ext cx="700293" cy="538319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7" name="Marcador de texto 2">
            <a:extLst>
              <a:ext uri="{FF2B5EF4-FFF2-40B4-BE49-F238E27FC236}">
                <a16:creationId xmlns:a16="http://schemas.microsoft.com/office/drawing/2014/main" id="{6B9F9C88-F098-E749-AEFE-657CAE9141EF}"/>
              </a:ext>
            </a:extLst>
          </p:cNvPr>
          <p:cNvSpPr>
            <a:spLocks noGrp="1"/>
          </p:cNvSpPr>
          <p:nvPr userDrawn="1">
            <p:ph type="body" idx="25" hasCustomPrompt="1"/>
          </p:nvPr>
        </p:nvSpPr>
        <p:spPr>
          <a:xfrm>
            <a:off x="14657446" y="4641119"/>
            <a:ext cx="1496160" cy="538319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8" name="Marcador de texto 2">
            <a:extLst>
              <a:ext uri="{FF2B5EF4-FFF2-40B4-BE49-F238E27FC236}">
                <a16:creationId xmlns:a16="http://schemas.microsoft.com/office/drawing/2014/main" id="{018D08BF-89C4-AC43-A594-83C713BE3C89}"/>
              </a:ext>
            </a:extLst>
          </p:cNvPr>
          <p:cNvSpPr>
            <a:spLocks noGrp="1"/>
          </p:cNvSpPr>
          <p:nvPr userDrawn="1">
            <p:ph type="body" idx="26" hasCustomPrompt="1"/>
          </p:nvPr>
        </p:nvSpPr>
        <p:spPr>
          <a:xfrm>
            <a:off x="12964112" y="8010853"/>
            <a:ext cx="3196615" cy="492806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89" name="Marcador de texto 2">
            <a:extLst>
              <a:ext uri="{FF2B5EF4-FFF2-40B4-BE49-F238E27FC236}">
                <a16:creationId xmlns:a16="http://schemas.microsoft.com/office/drawing/2014/main" id="{8F500D3D-C265-B340-B108-E2DAE4670A00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13810778" y="6334453"/>
            <a:ext cx="2342827" cy="600932"/>
          </a:xfrm>
        </p:spPr>
        <p:txBody>
          <a:bodyPr>
            <a:no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1" name="Marcador de texto 2">
            <a:extLst>
              <a:ext uri="{FF2B5EF4-FFF2-40B4-BE49-F238E27FC236}">
                <a16:creationId xmlns:a16="http://schemas.microsoft.com/office/drawing/2014/main" id="{8A8BAB51-1346-9245-82CA-81BEC434D8A4}"/>
              </a:ext>
            </a:extLst>
          </p:cNvPr>
          <p:cNvSpPr>
            <a:spLocks noGrp="1"/>
          </p:cNvSpPr>
          <p:nvPr userDrawn="1">
            <p:ph type="body" idx="28" hasCustomPrompt="1"/>
          </p:nvPr>
        </p:nvSpPr>
        <p:spPr>
          <a:xfrm>
            <a:off x="4999563" y="900194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2" name="Marcador de texto 2">
            <a:extLst>
              <a:ext uri="{FF2B5EF4-FFF2-40B4-BE49-F238E27FC236}">
                <a16:creationId xmlns:a16="http://schemas.microsoft.com/office/drawing/2014/main" id="{9E1D57E8-60DD-7C48-B6DF-1512391CAC4E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4152896" y="2576594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3" name="Marcador de texto 2">
            <a:extLst>
              <a:ext uri="{FF2B5EF4-FFF2-40B4-BE49-F238E27FC236}">
                <a16:creationId xmlns:a16="http://schemas.microsoft.com/office/drawing/2014/main" id="{00E02063-0241-BF4E-8FF0-118DCFB28C74}"/>
              </a:ext>
            </a:extLst>
          </p:cNvPr>
          <p:cNvSpPr>
            <a:spLocks noGrp="1"/>
          </p:cNvSpPr>
          <p:nvPr userDrawn="1">
            <p:ph type="body" idx="30" hasCustomPrompt="1"/>
          </p:nvPr>
        </p:nvSpPr>
        <p:spPr>
          <a:xfrm>
            <a:off x="3255429" y="4269927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4" name="Marcador de texto 2">
            <a:extLst>
              <a:ext uri="{FF2B5EF4-FFF2-40B4-BE49-F238E27FC236}">
                <a16:creationId xmlns:a16="http://schemas.microsoft.com/office/drawing/2014/main" id="{601E0C70-4F64-3F45-95A1-32BCAC7CB210}"/>
              </a:ext>
            </a:extLst>
          </p:cNvPr>
          <p:cNvSpPr>
            <a:spLocks noGrp="1"/>
          </p:cNvSpPr>
          <p:nvPr userDrawn="1">
            <p:ph type="body" idx="31" hasCustomPrompt="1"/>
          </p:nvPr>
        </p:nvSpPr>
        <p:spPr>
          <a:xfrm>
            <a:off x="2425696" y="5946327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5" name="Marcador de texto 2">
            <a:extLst>
              <a:ext uri="{FF2B5EF4-FFF2-40B4-BE49-F238E27FC236}">
                <a16:creationId xmlns:a16="http://schemas.microsoft.com/office/drawing/2014/main" id="{2750E1BA-C0F0-4B44-B7F7-1CED649DE8DA}"/>
              </a:ext>
            </a:extLst>
          </p:cNvPr>
          <p:cNvSpPr>
            <a:spLocks noGrp="1"/>
          </p:cNvSpPr>
          <p:nvPr userDrawn="1">
            <p:ph type="body" idx="32" hasCustomPrompt="1"/>
          </p:nvPr>
        </p:nvSpPr>
        <p:spPr>
          <a:xfrm>
            <a:off x="10401297" y="2593527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6" name="Marcador de texto 2">
            <a:extLst>
              <a:ext uri="{FF2B5EF4-FFF2-40B4-BE49-F238E27FC236}">
                <a16:creationId xmlns:a16="http://schemas.microsoft.com/office/drawing/2014/main" id="{88BAA75B-B2D3-A94F-9DB1-6E8E08D942F9}"/>
              </a:ext>
            </a:extLst>
          </p:cNvPr>
          <p:cNvSpPr>
            <a:spLocks noGrp="1"/>
          </p:cNvSpPr>
          <p:nvPr userDrawn="1">
            <p:ph type="body" idx="33" hasCustomPrompt="1"/>
          </p:nvPr>
        </p:nvSpPr>
        <p:spPr>
          <a:xfrm>
            <a:off x="9554630" y="4269927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7" name="Marcador de texto 2">
            <a:extLst>
              <a:ext uri="{FF2B5EF4-FFF2-40B4-BE49-F238E27FC236}">
                <a16:creationId xmlns:a16="http://schemas.microsoft.com/office/drawing/2014/main" id="{77512E22-16D8-EA4B-AAEF-CDA76EB4DAE6}"/>
              </a:ext>
            </a:extLst>
          </p:cNvPr>
          <p:cNvSpPr>
            <a:spLocks noGrp="1"/>
          </p:cNvSpPr>
          <p:nvPr userDrawn="1">
            <p:ph type="body" idx="34" hasCustomPrompt="1"/>
          </p:nvPr>
        </p:nvSpPr>
        <p:spPr>
          <a:xfrm>
            <a:off x="8657163" y="5963260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  <p:sp>
        <p:nvSpPr>
          <p:cNvPr id="98" name="Marcador de texto 2">
            <a:extLst>
              <a:ext uri="{FF2B5EF4-FFF2-40B4-BE49-F238E27FC236}">
                <a16:creationId xmlns:a16="http://schemas.microsoft.com/office/drawing/2014/main" id="{FF8DABC9-BA22-744E-BBC9-6E1FEFD6B6B9}"/>
              </a:ext>
            </a:extLst>
          </p:cNvPr>
          <p:cNvSpPr>
            <a:spLocks noGrp="1"/>
          </p:cNvSpPr>
          <p:nvPr userDrawn="1">
            <p:ph type="body" idx="35" hasCustomPrompt="1"/>
          </p:nvPr>
        </p:nvSpPr>
        <p:spPr>
          <a:xfrm>
            <a:off x="7827430" y="7639660"/>
            <a:ext cx="2218620" cy="819674"/>
          </a:xfrm>
        </p:spPr>
        <p:txBody>
          <a:bodyPr>
            <a:noAutofit/>
          </a:bodyPr>
          <a:lstStyle>
            <a:lvl1pPr marL="0" indent="0" algn="ctr">
              <a:buNone/>
              <a:defRPr sz="4000" b="1" i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252222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3C0FD5-CDB4-EB16-6C14-F87BA43DF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9" y="8570412"/>
            <a:ext cx="1611552" cy="3285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29E4F1-B2E9-9920-1E63-BC9E43BC78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567" y="8570412"/>
            <a:ext cx="641113" cy="320557"/>
          </a:xfrm>
          <a:prstGeom prst="rect">
            <a:avLst/>
          </a:prstGeom>
        </p:spPr>
      </p:pic>
      <p:sp>
        <p:nvSpPr>
          <p:cNvPr id="9" name="Marcador de número de diapositiva 70">
            <a:extLst>
              <a:ext uri="{FF2B5EF4-FFF2-40B4-BE49-F238E27FC236}">
                <a16:creationId xmlns:a16="http://schemas.microsoft.com/office/drawing/2014/main" id="{ECFEDFDD-4027-AC4C-9F8F-1FB750B00D28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FD924C3-D2D3-0146-AC7E-A8E67021D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96E5B8B0-B652-A847-9FD9-77B26275877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1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869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whi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3C0FD5-CDB4-EB16-6C14-F87BA43DF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9" y="8570412"/>
            <a:ext cx="1611552" cy="32852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D29E4F1-B2E9-9920-1E63-BC9E43BC78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9567" y="8570412"/>
            <a:ext cx="641113" cy="320557"/>
          </a:xfrm>
          <a:prstGeom prst="rect">
            <a:avLst/>
          </a:prstGeom>
        </p:spPr>
      </p:pic>
      <p:sp>
        <p:nvSpPr>
          <p:cNvPr id="9" name="Marcador de número de diapositiva 70">
            <a:extLst>
              <a:ext uri="{FF2B5EF4-FFF2-40B4-BE49-F238E27FC236}">
                <a16:creationId xmlns:a16="http://schemas.microsoft.com/office/drawing/2014/main" id="{ECFEDFDD-4027-AC4C-9F8F-1FB750B00D28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0FD924C3-D2D3-0146-AC7E-A8E67021D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96E5B8B0-B652-A847-9FD9-77B26275877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1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4765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lue">
    <p:bg>
      <p:bgPr>
        <a:solidFill>
          <a:srgbClr val="00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466DF7-5E3B-B041-E2C8-CA5BD024F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019" y="8570412"/>
            <a:ext cx="641113" cy="320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F4FB67-6E46-8540-357C-CB76DE0A5D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40" y="8570412"/>
            <a:ext cx="1611551" cy="3285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4F4C278-9960-D0B4-9627-45DB273CC6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1543" y="8570411"/>
            <a:ext cx="236199" cy="320557"/>
          </a:xfrm>
          <a:prstGeom prst="rect">
            <a:avLst/>
          </a:prstGeom>
        </p:spPr>
      </p:pic>
      <p:sp>
        <p:nvSpPr>
          <p:cNvPr id="8" name="Marcador de número de diapositiva 70">
            <a:extLst>
              <a:ext uri="{FF2B5EF4-FFF2-40B4-BE49-F238E27FC236}">
                <a16:creationId xmlns:a16="http://schemas.microsoft.com/office/drawing/2014/main" id="{EA933AF4-9843-4547-8D76-8FD4566CDDD8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11" name="MSIPCMContentMarking" descr="{&quot;HashCode&quot;:-1403131837,&quot;Placement&quot;:&quot;Footer&quot;,&quot;Top&quot;:702.0343,&quot;Left&quot;:0.0,&quot;SlideWidth&quot;:1280,&quot;SlideHeight&quot;:720}">
            <a:extLst>
              <a:ext uri="{FF2B5EF4-FFF2-40B4-BE49-F238E27FC236}">
                <a16:creationId xmlns:a16="http://schemas.microsoft.com/office/drawing/2014/main" id="{B801D92C-56BC-5643-B230-5F67AD4BBED9}"/>
              </a:ext>
            </a:extLst>
          </p:cNvPr>
          <p:cNvSpPr txBox="1"/>
          <p:nvPr userDrawn="1"/>
        </p:nvSpPr>
        <p:spPr>
          <a:xfrm>
            <a:off x="119268" y="8968362"/>
            <a:ext cx="100949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800" dirty="0" err="1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Classified</a:t>
            </a:r>
            <a:r>
              <a:rPr lang="es-ES" sz="800" dirty="0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 </a:t>
            </a:r>
            <a:r>
              <a:rPr lang="es-ES" sz="800" dirty="0" err="1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Public</a:t>
            </a:r>
            <a:endParaRPr lang="es-ES" sz="800" dirty="0">
              <a:solidFill>
                <a:srgbClr val="F3F5F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77DC41E-EA93-1F4A-A040-F7F65A809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E8E8BD94-3C34-CA47-ABF7-0673B07B5E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0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426513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graphics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3C0FD5-CDB4-EB16-6C14-F87BA43DF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9" y="8570412"/>
            <a:ext cx="1611552" cy="3285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F722C735-F0DA-1502-E75B-0CE98CC91E2C}"/>
              </a:ext>
            </a:extLst>
          </p:cNvPr>
          <p:cNvSpPr/>
          <p:nvPr userDrawn="1"/>
        </p:nvSpPr>
        <p:spPr>
          <a:xfrm>
            <a:off x="0" y="0"/>
            <a:ext cx="9507416" cy="1559169"/>
          </a:xfrm>
          <a:prstGeom prst="rect">
            <a:avLst/>
          </a:prstGeom>
          <a:solidFill>
            <a:srgbClr val="001E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6A8A9B2-9045-D93C-5C99-FFB79D5666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9683" y="0"/>
            <a:ext cx="6531430" cy="155917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B3C5E2A-F008-6B22-5D37-A304F3283B4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9567" y="8570412"/>
            <a:ext cx="641113" cy="320557"/>
          </a:xfrm>
          <a:prstGeom prst="rect">
            <a:avLst/>
          </a:prstGeom>
        </p:spPr>
      </p:pic>
      <p:sp>
        <p:nvSpPr>
          <p:cNvPr id="8" name="Marcador de número de diapositiva 70">
            <a:extLst>
              <a:ext uri="{FF2B5EF4-FFF2-40B4-BE49-F238E27FC236}">
                <a16:creationId xmlns:a16="http://schemas.microsoft.com/office/drawing/2014/main" id="{A2AFB008-7F90-6F43-87A0-39CD912E7659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6F98ECD-036D-7F49-BC13-A3EC332D5B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557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720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graphics_2">
    <p:bg>
      <p:bgPr>
        <a:solidFill>
          <a:srgbClr val="00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>
            <a:extLst>
              <a:ext uri="{FF2B5EF4-FFF2-40B4-BE49-F238E27FC236}">
                <a16:creationId xmlns:a16="http://schemas.microsoft.com/office/drawing/2014/main" id="{69638072-CD2E-9BF1-99F5-2BBAFD35D409}"/>
              </a:ext>
            </a:extLst>
          </p:cNvPr>
          <p:cNvSpPr/>
          <p:nvPr userDrawn="1"/>
        </p:nvSpPr>
        <p:spPr>
          <a:xfrm rot="10800000" flipH="1">
            <a:off x="0" y="0"/>
            <a:ext cx="4653023" cy="9144000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2AF031-66BF-C79F-6E23-BD1CDF0E6B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7772400" cy="25551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679320-F1E5-FA9A-FDE3-ACF177ECF1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2009" y="8570412"/>
            <a:ext cx="641113" cy="3205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4EF23DF-9EE1-8A75-6A57-7FDC7539B7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40" y="8570412"/>
            <a:ext cx="1611551" cy="32852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49784F9-2FB9-FD47-4A24-DC3911D1F38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46533" y="8570411"/>
            <a:ext cx="236199" cy="320557"/>
          </a:xfrm>
          <a:prstGeom prst="rect">
            <a:avLst/>
          </a:prstGeom>
        </p:spPr>
      </p:pic>
      <p:sp>
        <p:nvSpPr>
          <p:cNvPr id="9" name="Marcador de número de diapositiva 70">
            <a:extLst>
              <a:ext uri="{FF2B5EF4-FFF2-40B4-BE49-F238E27FC236}">
                <a16:creationId xmlns:a16="http://schemas.microsoft.com/office/drawing/2014/main" id="{93FBBF6F-E063-224B-87E7-1437398D3180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CE4F0321-41E3-3746-A925-B7E2604D5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C5BFB707-7190-2543-B453-A16AA644280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0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533577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graphics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D3C0FD5-CDB4-EB16-6C14-F87BA43DF4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7039" y="8570412"/>
            <a:ext cx="1611552" cy="3285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A30B6AD-436F-3263-8DAC-C6F710338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6531430" cy="16554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C2B4E2-0855-6E77-E90E-6BED75E45D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9567" y="8570412"/>
            <a:ext cx="641113" cy="320557"/>
          </a:xfrm>
          <a:prstGeom prst="rect">
            <a:avLst/>
          </a:prstGeom>
        </p:spPr>
      </p:pic>
      <p:sp>
        <p:nvSpPr>
          <p:cNvPr id="9" name="Marcador de número de diapositiva 70">
            <a:extLst>
              <a:ext uri="{FF2B5EF4-FFF2-40B4-BE49-F238E27FC236}">
                <a16:creationId xmlns:a16="http://schemas.microsoft.com/office/drawing/2014/main" id="{9AEAD8D2-9135-9847-8DAB-6EF3AA941B27}"/>
              </a:ext>
            </a:extLst>
          </p:cNvPr>
          <p:cNvSpPr txBox="1">
            <a:spLocks/>
          </p:cNvSpPr>
          <p:nvPr userDrawn="1"/>
        </p:nvSpPr>
        <p:spPr>
          <a:xfrm>
            <a:off x="123715" y="8625046"/>
            <a:ext cx="544286" cy="296235"/>
          </a:xfrm>
          <a:prstGeom prst="rect">
            <a:avLst/>
          </a:prstGeom>
        </p:spPr>
        <p:txBody>
          <a:bodyPr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84200" hangingPunct="0">
              <a:defRPr/>
            </a:pPr>
            <a:fld id="{86CB4B4D-7CA3-9044-876B-883B54F8677D}" type="slidenum">
              <a:rPr lang="es-ES" sz="900" b="1" i="0" kern="0" smtClean="0">
                <a:solidFill>
                  <a:srgbClr val="001E6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Helvetica Neue"/>
              </a:rPr>
              <a:pPr algn="ctr" defTabSz="584200" hangingPunct="0">
                <a:defRPr/>
              </a:pPr>
              <a:t>‹#›</a:t>
            </a:fld>
            <a:endParaRPr lang="es-ES" sz="900" b="1" i="0" kern="0" dirty="0">
              <a:solidFill>
                <a:srgbClr val="001E6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Helvetica Neue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4435C49-9718-C745-8775-1A8076E255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553" y="967319"/>
            <a:ext cx="9504000" cy="441339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rgbClr val="00C890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DUIS ARCU DUI SODALES SED</a:t>
            </a:r>
            <a:endParaRPr lang="en-GB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CC772EDD-2599-474D-8C61-BA9BB67671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553" y="439488"/>
            <a:ext cx="9504000" cy="527831"/>
          </a:xfrm>
        </p:spPr>
        <p:txBody>
          <a:bodyPr>
            <a:noAutofit/>
          </a:bodyPr>
          <a:lstStyle>
            <a:lvl1pPr marL="0" indent="0" algn="l">
              <a:buNone/>
              <a:defRPr sz="3000" b="1" i="0">
                <a:solidFill>
                  <a:srgbClr val="F3F5F2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</a:t>
            </a:r>
            <a:r>
              <a:rPr lang="es-ES" dirty="0" err="1"/>
              <a:t>fusce</a:t>
            </a:r>
            <a:r>
              <a:rPr lang="es-ES" dirty="0"/>
              <a:t> </a:t>
            </a:r>
            <a:r>
              <a:rPr lang="es-ES" dirty="0" err="1"/>
              <a:t>sit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20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/>
              <a:t>Haga clic para modificar los estilos de texto del patrón</a:t>
            </a:r>
          </a:p>
          <a:p>
            <a:pPr marL="228600" marR="0" lvl="1" indent="-228600" algn="l" defTabSz="4572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FFDA38"/>
              </a:buClr>
              <a:buSzPct val="100000"/>
              <a:buFontTx/>
              <a:buChar char="•"/>
              <a:tabLst/>
            </a:pPr>
            <a:r>
              <a:rPr lang="es-ES" dirty="0"/>
              <a:t>Segundo nivel</a:t>
            </a:r>
          </a:p>
          <a:p>
            <a:pPr marL="457200" marR="0" lvl="2" indent="-228600" algn="l" defTabSz="4572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16AED0"/>
              </a:buClr>
              <a:buSzPct val="100000"/>
              <a:buFontTx/>
              <a:buChar char="-"/>
              <a:tabLst/>
            </a:pPr>
            <a:r>
              <a:rPr lang="es-ES" dirty="0"/>
              <a:t>Tercer nivel</a:t>
            </a:r>
          </a:p>
          <a:p>
            <a:pPr marL="635000" marR="0" lvl="3" indent="-177800" algn="l" defTabSz="4572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15458A"/>
              </a:buClr>
              <a:buSzPct val="79000"/>
              <a:buFontTx/>
              <a:buChar char="‣"/>
              <a:tabLst/>
            </a:pPr>
            <a:r>
              <a:rPr lang="es-ES" dirty="0"/>
              <a:t>Cuarto nivel</a:t>
            </a:r>
          </a:p>
          <a:p>
            <a:pPr marL="457200" marR="0" lvl="4" indent="-228600" algn="l" defTabSz="4572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16AED0"/>
              </a:buClr>
              <a:buSzPct val="100000"/>
              <a:buFontTx/>
              <a:buChar char="-"/>
              <a:tabLst/>
            </a:pPr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MSIPCMContentMarking" descr="{&quot;HashCode&quot;:-1403131837,&quot;Placement&quot;:&quot;Footer&quot;,&quot;Top&quot;:702.0343,&quot;Left&quot;:0.0,&quot;SlideWidth&quot;:1280,&quot;SlideHeight&quot;:720}">
            <a:extLst>
              <a:ext uri="{FF2B5EF4-FFF2-40B4-BE49-F238E27FC236}">
                <a16:creationId xmlns:a16="http://schemas.microsoft.com/office/drawing/2014/main" id="{3C664C6C-EF05-4704-9197-A8ECD30CF405}"/>
              </a:ext>
            </a:extLst>
          </p:cNvPr>
          <p:cNvSpPr txBox="1"/>
          <p:nvPr userDrawn="1"/>
        </p:nvSpPr>
        <p:spPr>
          <a:xfrm>
            <a:off x="0" y="8915836"/>
            <a:ext cx="1009494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s-ES" sz="800">
                <a:solidFill>
                  <a:srgbClr val="000000"/>
                </a:solidFill>
                <a:latin typeface="Calibri Light" panose="020F0302020204030204" pitchFamily="34" charset="0"/>
                <a:ea typeface="Verdana" panose="020B0604030504040204" pitchFamily="34" charset="0"/>
              </a:rPr>
              <a:t>Classified as Public</a:t>
            </a:r>
            <a:endParaRPr lang="es-ES" sz="800" dirty="0">
              <a:solidFill>
                <a:srgbClr val="000000"/>
              </a:solidFill>
              <a:latin typeface="Calibri Light" panose="020F030202020403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3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9" r:id="rId4"/>
    <p:sldLayoutId id="2147483673" r:id="rId5"/>
    <p:sldLayoutId id="2147483703" r:id="rId6"/>
    <p:sldLayoutId id="2147483702" r:id="rId7"/>
    <p:sldLayoutId id="2147483705" r:id="rId8"/>
    <p:sldLayoutId id="2147483704" r:id="rId9"/>
    <p:sldLayoutId id="2147483701" r:id="rId10"/>
    <p:sldLayoutId id="2147483697" r:id="rId11"/>
    <p:sldLayoutId id="2147483699" r:id="rId12"/>
    <p:sldLayoutId id="214748371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Clr>
          <a:schemeClr val="accent4"/>
        </a:buClr>
        <a:buFont typeface="Arial" panose="020B0604020202020204" pitchFamily="34" charset="0"/>
        <a:buChar char="•"/>
        <a:defRPr kumimoji="0" lang="es-ES" sz="1700" b="1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FillTx/>
          <a:latin typeface="Verdana" panose="020B0604030504040204" pitchFamily="34" charset="0"/>
          <a:ea typeface="Verdana" panose="020B0604030504040204" pitchFamily="34" charset="0"/>
          <a:cs typeface="Calibri"/>
          <a:sym typeface="Helvetica Neue"/>
        </a:defRPr>
      </a:lvl1pPr>
      <a:lvl2pPr marL="0" indent="0" algn="l" defTabSz="1219170" rtl="0" eaLnBrk="1" latinLnBrk="0" hangingPunct="1">
        <a:lnSpc>
          <a:spcPct val="90000"/>
        </a:lnSpc>
        <a:spcBef>
          <a:spcPts val="667"/>
        </a:spcBef>
        <a:buClr>
          <a:schemeClr val="accent2"/>
        </a:buClr>
        <a:buFontTx/>
        <a:buNone/>
        <a:defRPr kumimoji="0" lang="es-ES" sz="17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FillTx/>
          <a:latin typeface="Verdana" panose="020B0604030504040204" pitchFamily="34" charset="0"/>
          <a:ea typeface="Verdana" panose="020B0604030504040204" pitchFamily="34" charset="0"/>
          <a:cs typeface="Calibri Light"/>
          <a:sym typeface="Helvetica Neue"/>
        </a:defRPr>
      </a:lvl2pPr>
      <a:lvl3pPr marL="571500" indent="-342900" algn="l" defTabSz="1219170" rtl="0" eaLnBrk="1" latinLnBrk="0" hangingPunct="1">
        <a:lnSpc>
          <a:spcPct val="90000"/>
        </a:lnSpc>
        <a:spcBef>
          <a:spcPts val="667"/>
        </a:spcBef>
        <a:buClr>
          <a:schemeClr val="accent4"/>
        </a:buClr>
        <a:buFont typeface="Arial" panose="020B0604020202020204" pitchFamily="34" charset="0"/>
        <a:buChar char="•"/>
        <a:defRPr kumimoji="0" lang="es-ES" sz="17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FillTx/>
          <a:latin typeface="Verdana" panose="020B0604030504040204" pitchFamily="34" charset="0"/>
          <a:ea typeface="Verdana" panose="020B0604030504040204" pitchFamily="34" charset="0"/>
          <a:cs typeface="Calibri Light"/>
          <a:sym typeface="Helvetica Neue"/>
        </a:defRPr>
      </a:lvl3pPr>
      <a:lvl4pPr marL="742950" indent="-285750" algn="l" defTabSz="1219170" rtl="0" eaLnBrk="1" latinLnBrk="0" hangingPunct="1">
        <a:lnSpc>
          <a:spcPct val="90000"/>
        </a:lnSpc>
        <a:spcBef>
          <a:spcPts val="667"/>
        </a:spcBef>
        <a:buClr>
          <a:schemeClr val="accent4"/>
        </a:buClr>
        <a:buFont typeface="Arial" panose="020B0604020202020204" pitchFamily="34" charset="0"/>
        <a:buChar char="•"/>
        <a:defRPr kumimoji="0" lang="es-ES" sz="1700" b="0" i="0" u="none" strike="noStrike" kern="1200" cap="none" spc="0" normalizeH="0" baseline="0" dirty="0" smtClean="0">
          <a:ln>
            <a:noFill/>
          </a:ln>
          <a:solidFill>
            <a:schemeClr val="accent1"/>
          </a:solidFill>
          <a:effectLst/>
          <a:uFillTx/>
          <a:latin typeface="Verdana" panose="020B0604030504040204" pitchFamily="34" charset="0"/>
          <a:ea typeface="Verdana" panose="020B0604030504040204" pitchFamily="34" charset="0"/>
          <a:cs typeface="Calibri Light"/>
          <a:sym typeface="Helvetica Neue"/>
        </a:defRPr>
      </a:lvl4pPr>
      <a:lvl5pPr marL="514350" indent="-285750" algn="l" defTabSz="1219170" rtl="0" eaLnBrk="1" latinLnBrk="0" hangingPunct="1">
        <a:lnSpc>
          <a:spcPct val="90000"/>
        </a:lnSpc>
        <a:spcBef>
          <a:spcPts val="667"/>
        </a:spcBef>
        <a:buClr>
          <a:schemeClr val="accent4"/>
        </a:buClr>
        <a:buFont typeface="Arial" panose="020B0604020202020204" pitchFamily="34" charset="0"/>
        <a:buChar char="•"/>
        <a:defRPr kumimoji="0" lang="en-US" sz="1700" b="0" i="0" u="none" strike="noStrike" kern="1200" cap="none" spc="0" normalizeH="0" baseline="0" dirty="0">
          <a:ln>
            <a:noFill/>
          </a:ln>
          <a:solidFill>
            <a:schemeClr val="accent1"/>
          </a:solidFill>
          <a:effectLst/>
          <a:uFillTx/>
          <a:latin typeface="Verdana" panose="020B0604030504040204" pitchFamily="34" charset="0"/>
          <a:ea typeface="Verdana" panose="020B0604030504040204" pitchFamily="34" charset="0"/>
          <a:cs typeface="Calibri Light"/>
          <a:sym typeface="Helvetica Neue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5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FEF6933-36FB-DD53-6B34-A67BB068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52" y="2482643"/>
            <a:ext cx="11094453" cy="1767417"/>
          </a:xfrm>
        </p:spPr>
        <p:txBody>
          <a:bodyPr/>
          <a:lstStyle/>
          <a:p>
            <a:r>
              <a:rPr lang="en-US" sz="4400" dirty="0"/>
              <a:t>Pamcrash Thickness Assignment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1508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3" y="721895"/>
            <a:ext cx="9504000" cy="686763"/>
          </a:xfrm>
        </p:spPr>
        <p:txBody>
          <a:bodyPr>
            <a:normAutofit/>
          </a:bodyPr>
          <a:lstStyle/>
          <a:p>
            <a:r>
              <a:rPr lang="en-US" sz="2800" b="1" dirty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199" y="1825625"/>
            <a:ext cx="1468253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Helvetica Neue"/>
              </a:defRPr>
            </a:lvl1pPr>
            <a:lvl2pPr marL="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2"/>
              </a:buClr>
              <a:buFontTx/>
              <a:buNone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2pPr>
            <a:lvl3pPr marL="571500" indent="-34290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3pPr>
            <a:lvl4pPr marL="7429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4pPr>
            <a:lvl5pPr marL="5143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n-US" sz="17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b="0" dirty="0"/>
              <a:t>Process automation tool has been developed to </a:t>
            </a:r>
            <a:r>
              <a:rPr lang="en-US" sz="1800" b="0" dirty="0"/>
              <a:t>assign component thickness to element thickness and vice-versa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Support two thickness conversions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1800" dirty="0"/>
              <a:t>Component to Element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sz="1800" dirty="0"/>
              <a:t>Element to Component </a:t>
            </a:r>
          </a:p>
          <a:p>
            <a:endParaRPr lang="en-US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651" y="4544096"/>
            <a:ext cx="4668002" cy="2544651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97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3" y="510989"/>
            <a:ext cx="9504000" cy="89767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Launching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199" y="1825625"/>
            <a:ext cx="1468253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Helvetica Neue"/>
              </a:defRPr>
            </a:lvl1pPr>
            <a:lvl2pPr marL="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2"/>
              </a:buClr>
              <a:buFontTx/>
              <a:buNone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2pPr>
            <a:lvl3pPr marL="571500" indent="-34290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3pPr>
            <a:lvl4pPr marL="7429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4pPr>
            <a:lvl5pPr marL="5143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n-US" sz="17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0" dirty="0" smtClean="0"/>
              <a:t>Select File &gt; Run &gt; </a:t>
            </a:r>
            <a:r>
              <a:rPr lang="en-US" sz="1800" b="0" dirty="0" err="1" smtClean="0"/>
              <a:t>Tcl</a:t>
            </a:r>
            <a:r>
              <a:rPr lang="en-US" sz="1800" b="0" dirty="0" smtClean="0"/>
              <a:t>/</a:t>
            </a:r>
            <a:r>
              <a:rPr lang="en-US" sz="1800" b="0" dirty="0" err="1" smtClean="0"/>
              <a:t>Tk</a:t>
            </a:r>
            <a:r>
              <a:rPr lang="en-US" sz="1800" b="0" dirty="0" smtClean="0"/>
              <a:t> Script </a:t>
            </a:r>
            <a:r>
              <a:rPr lang="en-US" sz="1800" b="0" dirty="0"/>
              <a:t>&gt; </a:t>
            </a:r>
            <a:r>
              <a:rPr lang="en-US" sz="1800" b="0" dirty="0" err="1" smtClean="0"/>
              <a:t>Pam_thickness_assignement.tbc</a:t>
            </a:r>
            <a:endParaRPr lang="en-US" sz="1800" b="0" dirty="0" smtClean="0"/>
          </a:p>
          <a:p>
            <a:endParaRPr lang="en-US" sz="1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1" y="2936012"/>
            <a:ext cx="2522439" cy="365791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/>
          <p:cNvCxnSpPr>
            <a:stCxn id="4" idx="3"/>
            <a:endCxn id="3" idx="1"/>
          </p:cNvCxnSpPr>
          <p:nvPr/>
        </p:nvCxnSpPr>
        <p:spPr>
          <a:xfrm flipV="1">
            <a:off x="5026980" y="4745911"/>
            <a:ext cx="1666342" cy="190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322" y="2936012"/>
            <a:ext cx="5432612" cy="3619798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7572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3" y="733927"/>
            <a:ext cx="9504000" cy="674732"/>
          </a:xfrm>
        </p:spPr>
        <p:txBody>
          <a:bodyPr>
            <a:noAutofit/>
          </a:bodyPr>
          <a:lstStyle/>
          <a:p>
            <a:r>
              <a:rPr lang="en-US" sz="2800" b="1" dirty="0"/>
              <a:t>User Guide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4"/>
            <a:ext cx="14694568" cy="6223501"/>
          </a:xfrm>
          <a:prstGeom prst="rect">
            <a:avLst/>
          </a:prstGeom>
        </p:spPr>
        <p:txBody>
          <a:bodyPr>
            <a:normAutofit/>
          </a:bodyPr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Helvetica Neue"/>
              </a:defRPr>
            </a:lvl1pPr>
            <a:lvl2pPr marL="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2"/>
              </a:buClr>
              <a:buFontTx/>
              <a:buNone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2pPr>
            <a:lvl3pPr marL="571500" indent="-34290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3pPr>
            <a:lvl4pPr marL="7429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4pPr>
            <a:lvl5pPr marL="5143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n-US" sz="17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0" dirty="0" smtClean="0"/>
              <a:t>Load the model in HM database</a:t>
            </a:r>
          </a:p>
          <a:p>
            <a:pPr>
              <a:lnSpc>
                <a:spcPct val="150000"/>
              </a:lnSpc>
            </a:pPr>
            <a:r>
              <a:rPr lang="en-US" sz="1800" u="sng" dirty="0" smtClean="0"/>
              <a:t>Case – 1 </a:t>
            </a:r>
            <a:r>
              <a:rPr lang="en-US" sz="1800" dirty="0" smtClean="0"/>
              <a:t>: </a:t>
            </a:r>
            <a:r>
              <a:rPr lang="en-US" sz="1800" u="sng" dirty="0" smtClean="0"/>
              <a:t>Component to Element 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Component thickness (H – value) will be assigned to all the elements in a component</a:t>
            </a:r>
          </a:p>
          <a:p>
            <a:pPr>
              <a:lnSpc>
                <a:spcPct val="150000"/>
              </a:lnSpc>
            </a:pPr>
            <a:r>
              <a:rPr lang="en-US" sz="1800" u="sng" dirty="0" smtClean="0"/>
              <a:t>Case – 2 </a:t>
            </a:r>
            <a:r>
              <a:rPr lang="en-US" sz="1800" dirty="0" smtClean="0"/>
              <a:t>: </a:t>
            </a:r>
            <a:r>
              <a:rPr lang="en-US" sz="1800" u="sng" dirty="0" smtClean="0"/>
              <a:t>Element to Component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Tool collect same thickness elements in a component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Create new component for each thickness value </a:t>
            </a:r>
            <a:r>
              <a:rPr lang="en-US" sz="1800" dirty="0" smtClean="0"/>
              <a:t>with thickness included in name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Move same thickness elements to newly created component</a:t>
            </a:r>
          </a:p>
          <a:p>
            <a:pPr lvl="3">
              <a:lnSpc>
                <a:spcPct val="150000"/>
              </a:lnSpc>
              <a:buFontTx/>
              <a:buChar char="-"/>
            </a:pPr>
            <a:r>
              <a:rPr lang="en-US" sz="1800" dirty="0" smtClean="0"/>
              <a:t> </a:t>
            </a:r>
            <a:r>
              <a:rPr lang="en-US" sz="1800" dirty="0" smtClean="0"/>
              <a:t>Update element thickness (H-value) to 0.00</a:t>
            </a:r>
          </a:p>
          <a:p>
            <a:pPr lvl="3">
              <a:lnSpc>
                <a:spcPct val="150000"/>
              </a:lnSpc>
              <a:buFontTx/>
              <a:buChar char="-"/>
            </a:pPr>
            <a:endParaRPr lang="en-US" sz="1800" dirty="0"/>
          </a:p>
          <a:p>
            <a:pPr lvl="3">
              <a:lnSpc>
                <a:spcPct val="150000"/>
              </a:lnSpc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9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3" y="553453"/>
            <a:ext cx="9504000" cy="855205"/>
          </a:xfrm>
        </p:spPr>
        <p:txBody>
          <a:bodyPr>
            <a:noAutofit/>
          </a:bodyPr>
          <a:lstStyle/>
          <a:p>
            <a:r>
              <a:rPr lang="en-IN" sz="2800" b="1" dirty="0"/>
              <a:t>Pre-requisites</a:t>
            </a:r>
            <a:endParaRPr lang="en-US" sz="2800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199" y="1825625"/>
            <a:ext cx="14742695" cy="435133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"/>
                <a:sym typeface="Helvetica Neue"/>
              </a:defRPr>
            </a:lvl1pPr>
            <a:lvl2pPr marL="0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2"/>
              </a:buClr>
              <a:buFontTx/>
              <a:buNone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2pPr>
            <a:lvl3pPr marL="571500" indent="-34290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3pPr>
            <a:lvl4pPr marL="7429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s-ES" sz="17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4pPr>
            <a:lvl5pPr marL="514350" indent="-28575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kumimoji="0" lang="en-US" sz="17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Calibri Light"/>
                <a:sym typeface="Helvetica Neue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sz="1800" b="0" u="sng" dirty="0" smtClean="0"/>
              <a:t>Internet connection :</a:t>
            </a:r>
            <a:r>
              <a:rPr lang="en-IN" sz="1800" b="0" dirty="0" smtClean="0"/>
              <a:t>  Laptop/Desktop should be connected to internet</a:t>
            </a:r>
            <a:endParaRPr lang="en-US" sz="1800" b="0" dirty="0" smtClean="0"/>
          </a:p>
          <a:p>
            <a:pPr algn="just">
              <a:lnSpc>
                <a:spcPct val="150000"/>
              </a:lnSpc>
            </a:pPr>
            <a:r>
              <a:rPr lang="en-IN" sz="1800" b="0" u="sng" dirty="0" smtClean="0"/>
              <a:t>Python installation</a:t>
            </a:r>
            <a:r>
              <a:rPr lang="en-IN" sz="1800" b="0" dirty="0" smtClean="0"/>
              <a:t> :  Python should be installed on your system</a:t>
            </a:r>
            <a:endParaRPr lang="en-US" sz="1800" b="0" dirty="0" smtClean="0"/>
          </a:p>
          <a:p>
            <a:pPr algn="just">
              <a:lnSpc>
                <a:spcPct val="150000"/>
              </a:lnSpc>
            </a:pPr>
            <a:r>
              <a:rPr lang="en-IN" sz="1800" b="0" u="sng" dirty="0" smtClean="0"/>
              <a:t>Install python library</a:t>
            </a:r>
            <a:r>
              <a:rPr lang="en-IN" sz="1800" b="0" dirty="0" smtClean="0"/>
              <a:t> :  Execute “</a:t>
            </a:r>
            <a:r>
              <a:rPr lang="en-IN" sz="1800" b="0" u="sng" dirty="0" smtClean="0"/>
              <a:t>pip install pywin32</a:t>
            </a:r>
            <a:r>
              <a:rPr lang="en-IN" sz="1800" b="0" dirty="0" smtClean="0"/>
              <a:t>”  in windows command prompt. It is one time activity which install necessary python libraries</a:t>
            </a:r>
            <a:endParaRPr lang="en-US" sz="1800" b="0" dirty="0" smtClean="0"/>
          </a:p>
          <a:p>
            <a:endParaRPr lang="en-US" sz="1800" b="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15487" y="4241926"/>
            <a:ext cx="4190250" cy="55867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3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ntolin Theme">
      <a:dk1>
        <a:srgbClr val="7F7F7F"/>
      </a:dk1>
      <a:lt1>
        <a:srgbClr val="FFFFFF"/>
      </a:lt1>
      <a:dk2>
        <a:srgbClr val="001D63"/>
      </a:dk2>
      <a:lt2>
        <a:srgbClr val="FFFFFF"/>
      </a:lt2>
      <a:accent1>
        <a:srgbClr val="001D63"/>
      </a:accent1>
      <a:accent2>
        <a:srgbClr val="26C791"/>
      </a:accent2>
      <a:accent3>
        <a:srgbClr val="DB4066"/>
      </a:accent3>
      <a:accent4>
        <a:srgbClr val="1EA99D"/>
      </a:accent4>
      <a:accent5>
        <a:srgbClr val="4D82C4"/>
      </a:accent5>
      <a:accent6>
        <a:srgbClr val="983955"/>
      </a:accent6>
      <a:hlink>
        <a:srgbClr val="7F7F7F"/>
      </a:hlink>
      <a:folHlink>
        <a:srgbClr val="00BE00"/>
      </a:folHlink>
    </a:clrScheme>
    <a:fontScheme name="Antolin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>
        <a:normAutofit/>
      </a:bodyPr>
      <a:lstStyle>
        <a:defPPr algn="l">
          <a:defRPr sz="7000" dirty="0" err="1">
            <a:latin typeface="Montserrat Light" pitchFamily="2" charset="77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56F0D61D70942A7D0797A68C8823F" ma:contentTypeVersion="0" ma:contentTypeDescription="Create a new document." ma:contentTypeScope="" ma:versionID="152184904ebf1c7e617f1d17f6d997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EE644B-0E19-4C18-8769-7F73372667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6EF692-C7D0-4481-A9DF-4C463EF360EB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A3E130-BF38-492E-8FD3-4BE66F7DD9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</TotalTime>
  <Words>162</Words>
  <Application>Microsoft Office PowerPoint</Application>
  <PresentationFormat>Custom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Verdana</vt:lpstr>
      <vt:lpstr>Montserrat Light</vt:lpstr>
      <vt:lpstr>Calibri</vt:lpstr>
      <vt:lpstr>Calibri Light</vt:lpstr>
      <vt:lpstr>Helvetica Neue</vt:lpstr>
      <vt:lpstr>Arial</vt:lpstr>
      <vt:lpstr>Helvetica Neue Medium</vt:lpstr>
      <vt:lpstr>Tema de Office</vt:lpstr>
      <vt:lpstr>Pamcrash Thickness Assignment</vt:lpstr>
      <vt:lpstr>Introduction</vt:lpstr>
      <vt:lpstr>Launching</vt:lpstr>
      <vt:lpstr>User Guide</vt:lpstr>
      <vt:lpstr>Pre-requisites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Herrero Diez del Corral, Pilar</dc:creator>
  <cp:lastModifiedBy>Sherikar, Uday</cp:lastModifiedBy>
  <cp:revision>110</cp:revision>
  <dcterms:created xsi:type="dcterms:W3CDTF">2020-09-08T11:28:06Z</dcterms:created>
  <dcterms:modified xsi:type="dcterms:W3CDTF">2023-11-27T08:59:49Z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0x01010069D56F0D61D70942A7D0797A68C8823F</vt:lpwstr>
  </property>
  <property fmtid="{D5CDD505-2E9C-101B-9397-08002B2CF9AE}" pid="3" name="MSIP_Label_aacf4f5e-b788-4bdd-9371-71ab982a2897_Enabled">
    <vt:lpwstr>true</vt:lpwstr>
  </property>
  <property fmtid="{D5CDD505-2E9C-101B-9397-08002B2CF9AE}" pid="4" name="MSIP_Label_aacf4f5e-b788-4bdd-9371-71ab982a2897_SetDate">
    <vt:lpwstr>2023-11-27T08:59:46Z</vt:lpwstr>
  </property>
  <property fmtid="{D5CDD505-2E9C-101B-9397-08002B2CF9AE}" pid="5" name="MSIP_Label_aacf4f5e-b788-4bdd-9371-71ab982a2897_Method">
    <vt:lpwstr>Privileged</vt:lpwstr>
  </property>
  <property fmtid="{D5CDD505-2E9C-101B-9397-08002B2CF9AE}" pid="6" name="MSIP_Label_aacf4f5e-b788-4bdd-9371-71ab982a2897_Name">
    <vt:lpwstr>aacf4f5e-b788-4bdd-9371-71ab982a2897</vt:lpwstr>
  </property>
  <property fmtid="{D5CDD505-2E9C-101B-9397-08002B2CF9AE}" pid="7" name="MSIP_Label_aacf4f5e-b788-4bdd-9371-71ab982a2897_SiteId">
    <vt:lpwstr>a9e8893d-f1a4-4d8d-978f-862edfd3686a</vt:lpwstr>
  </property>
  <property fmtid="{D5CDD505-2E9C-101B-9397-08002B2CF9AE}" pid="8" name="MSIP_Label_aacf4f5e-b788-4bdd-9371-71ab982a2897_ActionId">
    <vt:lpwstr>4255b2d6-5516-41b9-9497-e7cd572d9ada</vt:lpwstr>
  </property>
  <property fmtid="{D5CDD505-2E9C-101B-9397-08002B2CF9AE}" pid="9" name="MSIP_Label_aacf4f5e-b788-4bdd-9371-71ab982a2897_ContentBits">
    <vt:lpwstr>2</vt:lpwstr>
  </property>
</Properties>
</file>