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163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3CAEE-9619-4CE6-B1CF-522996B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34A673-5EF1-46FB-9B50-2D9CD3FC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2EBAEE-CC64-4A27-9D0E-065717E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6127B5-C3B8-4C26-8769-5DFE8AC8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AF3FC8-01A0-454E-8E9F-B628D547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EED3D-8396-41D8-AEBF-3815DE7A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713145-F213-4B60-95F1-79E174DBB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AEF3F2-7DB2-4D8D-86A4-3AC4FBA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7B8FF5-1A8F-4C84-8ABF-4456625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62FB89-6D40-4235-BE51-6F876070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B1C7D46-6341-45A2-ADF0-CFDA0495D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09FCE8-DB49-4C40-AEBC-538B687D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E9A4A6-3A81-4758-A4D6-3AF56818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EC9E17-0C0E-4E3A-B2DB-59B49018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96713-D303-4F6C-BCB1-C9F1286B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100E-FC2D-40BE-B9D7-34E91DD5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55FD58-44B0-4119-8A93-85E721FD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05FFA3-DF7A-41E3-93BE-B10127A7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85E5D2-113F-4501-9937-29323CF9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E51608-5F4C-4B4F-98DE-7D6B3AB7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4034C-819F-4096-B533-1439FEBF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8E2F51-F390-40FA-8D4C-61E98BB6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6C91B5-4561-4CFC-9B90-514154DE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A4A9C7-1D92-483F-9C8B-D703E82F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FFA98B-095C-4CB6-B6A9-9B951842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01B13C-7DD2-4C82-98C9-BB48DE08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F940CA-9366-4E70-B401-212DC9CAE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C98D21-8EB7-4611-8F7D-7F8B5360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0B343C-2A21-4F7D-AC68-6B87F3FB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3E8041-D938-410A-908B-F15F43E7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D974B7-F4BD-4DA8-9E68-52641CB1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DAE3E-6EEA-4AA7-B75C-2F4EDCBE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ADFA4A-D76D-47DA-BC8F-3E0691D2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9AAB59-9104-4FA5-803E-116A2953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2701B9-9E52-4667-9722-98E7027B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8E5084-85B1-452A-A7F1-B47745D52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6619A1-3DB5-4DF3-8EA4-40F16E10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7C130CC-06E3-4ABD-9D0C-F0DABA0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5494291-22CF-459A-B63B-130D0A7D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1FA5B-009B-4DCB-BFAD-4B83223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4EE9B-B9B9-435D-930E-787B27D7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D744C1-DBC5-4362-ABBA-F2C6689C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5C9D98-1973-4F0B-8C0D-DE98E896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8B77C2-EF83-4275-A93C-391A8DAA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346AA0-FB09-4861-8B7F-69AF6B6B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4EFC57-563E-4B3C-9CA3-85DE3433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A5C65-39FC-4F29-BF18-F8B80101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A624C0-F2E1-4204-938C-8D21A210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F076AE-5D16-4BBE-ACB1-42570759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6C3071-CC0B-4864-8AD4-0DEB54AB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BA3F37-503C-479D-A326-91889A7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08BF16-9367-41BC-BCD5-9F0FDEB7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67D7B-FBAF-4C1E-A7F4-ABD7D760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51DFE6-CC7F-4E62-A00B-C693C33B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AEFB04-E555-435C-A2A0-9E09A7CBC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DFAE3B-584C-449B-B2C0-4B8CC993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7FBAB4-ED5D-490E-80A1-3FF5C790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DE9E70-2780-40A0-9EA2-D5FFD5D4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6EF95C8-04DD-4C84-8DD3-2967DA40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62BA1D-0874-4C17-9524-E05832D54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3B754A-9EEA-4A8A-AA3F-FDA04010D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B36B-A8DA-4A94-B313-FD28DB1827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18E826-32D6-44AF-8C83-B5888E9BD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EA04D1-6A0A-4B9E-A251-EE58DDE35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w_Delhi_distri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ACE76-4532-4A94-A95B-B08F4A658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291" y="0"/>
            <a:ext cx="11513128" cy="6858000"/>
          </a:xfrm>
        </p:spPr>
        <p:txBody>
          <a:bodyPr anchor="ctr">
            <a:normAutofit/>
          </a:bodyPr>
          <a:lstStyle/>
          <a:p>
            <a:r>
              <a:rPr lang="en-US" sz="5400" b="1" u="sng" dirty="0" smtClean="0">
                <a:latin typeface="Bahnschrift" pitchFamily="34" charset="0"/>
              </a:rPr>
              <a:t>OPENING A NEW ASIAN RESTAURANT IN NEW DELHI, INDIA</a:t>
            </a:r>
            <a:endParaRPr lang="en-IN" sz="5400" b="1" u="sng" dirty="0">
              <a:latin typeface="Bahnschrif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0734" y="6375553"/>
            <a:ext cx="559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chemeClr val="bg1"/>
                </a:solidFill>
              </a:rPr>
              <a:t>Submitted by- </a:t>
            </a:r>
            <a:r>
              <a:rPr lang="en-US" sz="2400" b="1" i="1" u="sng" dirty="0" err="1" smtClean="0">
                <a:solidFill>
                  <a:schemeClr val="bg1"/>
                </a:solidFill>
              </a:rPr>
              <a:t>Uday</a:t>
            </a:r>
            <a:r>
              <a:rPr lang="en-US" sz="2400" b="1" i="1" u="sng" dirty="0" smtClean="0">
                <a:solidFill>
                  <a:schemeClr val="bg1"/>
                </a:solidFill>
              </a:rPr>
              <a:t> </a:t>
            </a:r>
            <a:r>
              <a:rPr lang="en-US" sz="2400" b="1" i="1" u="sng" dirty="0" err="1" smtClean="0">
                <a:solidFill>
                  <a:schemeClr val="bg1"/>
                </a:solidFill>
              </a:rPr>
              <a:t>Suri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76798-0ED3-4F8C-B3F7-9C107C8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Bahnschrift" pitchFamily="34" charset="0"/>
              </a:rPr>
              <a:t>INTRODUCTION</a:t>
            </a:r>
            <a:endParaRPr lang="en-US" b="1" u="sng" dirty="0">
              <a:latin typeface="Bahnschrift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A640C6-8E92-4029-AB4B-1F8A7E39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Delhi is one of the most diverse cities in India due to the fact that it is the capital of the country.</a:t>
            </a:r>
          </a:p>
          <a:p>
            <a:r>
              <a:rPr lang="en-US" dirty="0"/>
              <a:t>With the ever growing population and the increased rate of global influence, different types of cuisines are becoming popular with Asian cuisine being at the fore-front because of its spices and herbs being similar to Indian Food.</a:t>
            </a:r>
          </a:p>
        </p:txBody>
      </p:sp>
    </p:spTree>
    <p:extLst>
      <p:ext uri="{BB962C8B-B14F-4D97-AF65-F5344CB8AC3E}">
        <p14:creationId xmlns:p14="http://schemas.microsoft.com/office/powerpoint/2010/main" val="28614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D63A4-D554-4F0F-9A38-AA0557EB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Bahnschrift" pitchFamily="34" charset="0"/>
              </a:rPr>
              <a:t>Data</a:t>
            </a:r>
            <a:endParaRPr lang="en-US" b="1" u="sng" dirty="0">
              <a:latin typeface="Bahnschrift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4F5E6-F7F8-44FF-9A4F-EBBBED97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There were two types of data used:</a:t>
            </a:r>
          </a:p>
          <a:p>
            <a:endParaRPr lang="en-US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Foursquare</a:t>
            </a:r>
            <a:r>
              <a:rPr lang="en-US" dirty="0"/>
              <a:t>: This was mainly used to get all the popular venues of the city to determine the best possible location(cluster) to open an Asian Restaurant.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Wikipedia</a:t>
            </a:r>
            <a:r>
              <a:rPr lang="en-US" dirty="0"/>
              <a:t> (</a:t>
            </a:r>
            <a:r>
              <a:rPr lang="en-IN" sz="2400" dirty="0">
                <a:hlinkClick r:id="rId2"/>
              </a:rPr>
              <a:t>https://en.wikipedia.org/wiki/Category:New_Delhi_district</a:t>
            </a:r>
            <a:r>
              <a:rPr lang="en-US" dirty="0"/>
              <a:t>)- This was mainly used to get the list of districts in New Delhi, India to get the data from foursquare. </a:t>
            </a:r>
          </a:p>
          <a:p>
            <a:endParaRPr lang="en-US" dirty="0"/>
          </a:p>
          <a:p>
            <a:r>
              <a:rPr lang="en-US" i="1" dirty="0"/>
              <a:t>These data together were combined to fine the final result that was mentioned earlier</a:t>
            </a:r>
            <a:r>
              <a:rPr lang="en-US" i="1" dirty="0" smtClean="0"/>
              <a:t>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50377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4CFA6-9CAA-45CC-A09F-A7E04B1E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Bahnschrift" pitchFamily="34" charset="0"/>
              </a:rPr>
              <a:t>Methodology</a:t>
            </a:r>
            <a:endParaRPr lang="en-US" u="sng" dirty="0">
              <a:latin typeface="Bahnschrift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E4322-EA45-4A38-9CA7-B31D2288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skills from week 3 lab</a:t>
            </a:r>
          </a:p>
          <a:p>
            <a:r>
              <a:rPr lang="en-US" dirty="0"/>
              <a:t>Majorly relied on Foursquare API to retrieve all venues of each neighborhoods, </a:t>
            </a:r>
            <a:r>
              <a:rPr lang="en-US" dirty="0" smtClean="0"/>
              <a:t>analyze them, cluster them and extracting useful information.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4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FAC26-E64D-4750-B03D-89098A72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Bahnschrift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BDDC58-3177-4482-83F5-30C27B3E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0 is a competition free market.</a:t>
            </a:r>
          </a:p>
          <a:p>
            <a:r>
              <a:rPr lang="en-US" dirty="0" smtClean="0"/>
              <a:t>Cluster 1 is the most congested market at this moment even if it is not yet saturated.</a:t>
            </a:r>
          </a:p>
          <a:p>
            <a:r>
              <a:rPr lang="en-US" dirty="0" smtClean="0"/>
              <a:t>Cluster 2 faces moderate competition.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8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51AAF-31EF-451C-83CC-66046738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Bahnschrift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9B18D8-A8C2-4BAC-A540-76221EF4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Cluster 1 has the most amount of Asian Restaurants in the New Delhi Area and while Cluster 2 is not that behind, Cluster 0 has almost negligible presence in the Asian Restaurant Market.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Therefore</a:t>
            </a:r>
            <a:r>
              <a:rPr lang="en-US" dirty="0"/>
              <a:t>, this project </a:t>
            </a:r>
            <a:r>
              <a:rPr lang="en-US" dirty="0" smtClean="0"/>
              <a:t>recommends that </a:t>
            </a:r>
            <a:r>
              <a:rPr lang="en-US" dirty="0"/>
              <a:t>my friend </a:t>
            </a:r>
            <a:r>
              <a:rPr lang="en-US" dirty="0" smtClean="0"/>
              <a:t>should </a:t>
            </a:r>
            <a:r>
              <a:rPr lang="en-US" dirty="0"/>
              <a:t>capitalize on these findings to open new Asian Restaurant in neighborhoods in cluster 0 with little to no competition or Cluster 2 where there is moderate </a:t>
            </a:r>
            <a:r>
              <a:rPr lang="en-US" dirty="0" smtClean="0"/>
              <a:t>competition but a relatively established market for it. </a:t>
            </a:r>
          </a:p>
          <a:p>
            <a:pPr marL="0" indent="0">
              <a:buNone/>
            </a:pPr>
            <a:r>
              <a:rPr lang="en-US" dirty="0" smtClean="0"/>
              <a:t>Even </a:t>
            </a:r>
            <a:r>
              <a:rPr lang="en-US" dirty="0"/>
              <a:t>though the market for Asian Restaurant doesn't seem to be saturated in Cluster 1, the other 2 clusters present a better opportunity at this point.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3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329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OPENING A NEW ASIAN RESTAURANT IN NEW DELHI, INDIA</vt:lpstr>
      <vt:lpstr>INTRODUCTION</vt:lpstr>
      <vt:lpstr>Data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</dc:title>
  <dc:creator>UDAY SURI</dc:creator>
  <cp:lastModifiedBy>UDAY SURI</cp:lastModifiedBy>
  <cp:revision>4</cp:revision>
  <dcterms:created xsi:type="dcterms:W3CDTF">2018-12-27T16:20:20Z</dcterms:created>
  <dcterms:modified xsi:type="dcterms:W3CDTF">2019-12-18T21:15:13Z</dcterms:modified>
</cp:coreProperties>
</file>