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3" r:id="rId2"/>
    <p:sldId id="295" r:id="rId3"/>
    <p:sldId id="256" r:id="rId4"/>
    <p:sldId id="257" r:id="rId5"/>
    <p:sldId id="260" r:id="rId6"/>
    <p:sldId id="264" r:id="rId7"/>
    <p:sldId id="265" r:id="rId8"/>
    <p:sldId id="258" r:id="rId9"/>
    <p:sldId id="287" r:id="rId10"/>
    <p:sldId id="285" r:id="rId11"/>
    <p:sldId id="279" r:id="rId12"/>
    <p:sldId id="268" r:id="rId13"/>
    <p:sldId id="297" r:id="rId14"/>
    <p:sldId id="296" r:id="rId15"/>
    <p:sldId id="568" r:id="rId16"/>
    <p:sldId id="563" r:id="rId17"/>
    <p:sldId id="286" r:id="rId18"/>
    <p:sldId id="503" r:id="rId19"/>
    <p:sldId id="574" r:id="rId20"/>
    <p:sldId id="500" r:id="rId21"/>
    <p:sldId id="266" r:id="rId22"/>
    <p:sldId id="575" r:id="rId23"/>
    <p:sldId id="520" r:id="rId24"/>
    <p:sldId id="523" r:id="rId25"/>
    <p:sldId id="288" r:id="rId26"/>
    <p:sldId id="576" r:id="rId27"/>
    <p:sldId id="526" r:id="rId28"/>
    <p:sldId id="531" r:id="rId29"/>
    <p:sldId id="537" r:id="rId30"/>
    <p:sldId id="280" r:id="rId31"/>
    <p:sldId id="290" r:id="rId32"/>
    <p:sldId id="291" r:id="rId33"/>
    <p:sldId id="292" r:id="rId34"/>
    <p:sldId id="259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5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5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1DC0-4775-4928-9AC1-6FD68CB9ED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7483E0-F99B-4CD5-BA00-D56C57FB1CAD}">
      <dgm:prSet custT="1"/>
      <dgm:spPr/>
      <dgm:t>
        <a:bodyPr/>
        <a:lstStyle/>
        <a:p>
          <a:r>
            <a:rPr lang="en-US" sz="2000"/>
            <a:t>Introduction</a:t>
          </a:r>
        </a:p>
      </dgm:t>
    </dgm:pt>
    <dgm:pt modelId="{74B85D77-48EA-4D30-9021-799ACEEFC670}" type="parTrans" cxnId="{80559D17-75BE-4FF4-BA31-DD47E5373123}">
      <dgm:prSet/>
      <dgm:spPr/>
      <dgm:t>
        <a:bodyPr/>
        <a:lstStyle/>
        <a:p>
          <a:endParaRPr lang="en-US"/>
        </a:p>
      </dgm:t>
    </dgm:pt>
    <dgm:pt modelId="{44EB1BCB-CE5E-4A0A-8CAD-8556961256AD}" type="sibTrans" cxnId="{80559D17-75BE-4FF4-BA31-DD47E5373123}">
      <dgm:prSet/>
      <dgm:spPr/>
      <dgm:t>
        <a:bodyPr/>
        <a:lstStyle/>
        <a:p>
          <a:endParaRPr lang="en-US"/>
        </a:p>
      </dgm:t>
    </dgm:pt>
    <dgm:pt modelId="{B4B02966-9160-4619-BED7-6B8ADD8358EB}">
      <dgm:prSet custT="1"/>
      <dgm:spPr/>
      <dgm:t>
        <a:bodyPr/>
        <a:lstStyle/>
        <a:p>
          <a:endParaRPr lang="en-US" sz="2400"/>
        </a:p>
      </dgm:t>
    </dgm:pt>
    <dgm:pt modelId="{2B97A5C9-2267-4162-B916-9568364C0C11}" type="parTrans" cxnId="{000F9B60-3A28-428F-BF60-6A0F9534CB77}">
      <dgm:prSet/>
      <dgm:spPr/>
      <dgm:t>
        <a:bodyPr/>
        <a:lstStyle/>
        <a:p>
          <a:endParaRPr lang="en-US"/>
        </a:p>
      </dgm:t>
    </dgm:pt>
    <dgm:pt modelId="{B2A550D4-39FC-45C3-B497-EC21D5DBD6AD}" type="sibTrans" cxnId="{000F9B60-3A28-428F-BF60-6A0F9534CB77}">
      <dgm:prSet/>
      <dgm:spPr/>
      <dgm:t>
        <a:bodyPr/>
        <a:lstStyle/>
        <a:p>
          <a:endParaRPr lang="en-US"/>
        </a:p>
      </dgm:t>
    </dgm:pt>
    <dgm:pt modelId="{F5827342-B45C-466E-B732-20D9D4A5C434}">
      <dgm:prSet custT="1"/>
      <dgm:spPr/>
      <dgm:t>
        <a:bodyPr/>
        <a:lstStyle/>
        <a:p>
          <a:r>
            <a:rPr lang="en-US" sz="2000" dirty="0"/>
            <a:t>Problem Statement</a:t>
          </a:r>
        </a:p>
      </dgm:t>
    </dgm:pt>
    <dgm:pt modelId="{CF84E79F-761F-4964-9B32-AD5B9CDE638A}" type="parTrans" cxnId="{AAB7E108-861A-419C-A658-14487429C070}">
      <dgm:prSet/>
      <dgm:spPr/>
      <dgm:t>
        <a:bodyPr/>
        <a:lstStyle/>
        <a:p>
          <a:endParaRPr lang="en-US"/>
        </a:p>
      </dgm:t>
    </dgm:pt>
    <dgm:pt modelId="{C0C13D75-071D-49E5-8EEC-1A0220C6AB5D}" type="sibTrans" cxnId="{AAB7E108-861A-419C-A658-14487429C070}">
      <dgm:prSet/>
      <dgm:spPr/>
      <dgm:t>
        <a:bodyPr/>
        <a:lstStyle/>
        <a:p>
          <a:endParaRPr lang="en-US"/>
        </a:p>
      </dgm:t>
    </dgm:pt>
    <dgm:pt modelId="{BB939BCB-1D15-44EA-BB52-16F3AC33589E}">
      <dgm:prSet custT="1"/>
      <dgm:spPr/>
      <dgm:t>
        <a:bodyPr/>
        <a:lstStyle/>
        <a:p>
          <a:endParaRPr lang="en-US" sz="2400"/>
        </a:p>
      </dgm:t>
    </dgm:pt>
    <dgm:pt modelId="{C444DF3F-0114-490D-BC15-59C9C42ABC0A}" type="parTrans" cxnId="{3584DFB7-705B-4F02-9C6B-A6CFA0CF8185}">
      <dgm:prSet/>
      <dgm:spPr/>
      <dgm:t>
        <a:bodyPr/>
        <a:lstStyle/>
        <a:p>
          <a:endParaRPr lang="en-US"/>
        </a:p>
      </dgm:t>
    </dgm:pt>
    <dgm:pt modelId="{B4C0EFE5-8FF9-4D90-9127-40E8D4BBD8BE}" type="sibTrans" cxnId="{3584DFB7-705B-4F02-9C6B-A6CFA0CF8185}">
      <dgm:prSet/>
      <dgm:spPr/>
      <dgm:t>
        <a:bodyPr/>
        <a:lstStyle/>
        <a:p>
          <a:endParaRPr lang="en-US"/>
        </a:p>
      </dgm:t>
    </dgm:pt>
    <dgm:pt modelId="{0B8F4049-7759-4870-8A96-BE730C5FBCAA}">
      <dgm:prSet custT="1"/>
      <dgm:spPr/>
      <dgm:t>
        <a:bodyPr/>
        <a:lstStyle/>
        <a:p>
          <a:r>
            <a:rPr lang="en-US" sz="2000"/>
            <a:t>Implemented use-cases</a:t>
          </a:r>
        </a:p>
      </dgm:t>
    </dgm:pt>
    <dgm:pt modelId="{EB04E84B-6BD0-4E83-9EEA-DD9558316116}" type="parTrans" cxnId="{4689CD6B-2716-4FC3-B4FD-13296CEE8C70}">
      <dgm:prSet/>
      <dgm:spPr/>
      <dgm:t>
        <a:bodyPr/>
        <a:lstStyle/>
        <a:p>
          <a:endParaRPr lang="en-US"/>
        </a:p>
      </dgm:t>
    </dgm:pt>
    <dgm:pt modelId="{BA4ED214-1B4D-4603-B5A4-4CF2F23E867C}" type="sibTrans" cxnId="{4689CD6B-2716-4FC3-B4FD-13296CEE8C70}">
      <dgm:prSet/>
      <dgm:spPr/>
      <dgm:t>
        <a:bodyPr/>
        <a:lstStyle/>
        <a:p>
          <a:endParaRPr lang="en-US"/>
        </a:p>
      </dgm:t>
    </dgm:pt>
    <dgm:pt modelId="{C27FC46A-CF48-46CB-99E4-0CE31ED6D7E5}">
      <dgm:prSet custT="1"/>
      <dgm:spPr/>
      <dgm:t>
        <a:bodyPr/>
        <a:lstStyle/>
        <a:p>
          <a:r>
            <a:rPr lang="en-US" sz="2000"/>
            <a:t>Tools and libraries used</a:t>
          </a:r>
        </a:p>
      </dgm:t>
    </dgm:pt>
    <dgm:pt modelId="{D4806E01-983D-43DE-878B-E0CE4A0B75EA}" type="parTrans" cxnId="{8650EE13-0328-4971-8231-4E42D89574A9}">
      <dgm:prSet/>
      <dgm:spPr/>
      <dgm:t>
        <a:bodyPr/>
        <a:lstStyle/>
        <a:p>
          <a:endParaRPr lang="en-US"/>
        </a:p>
      </dgm:t>
    </dgm:pt>
    <dgm:pt modelId="{2686F610-12EC-4642-B5A2-A0653BFE3059}" type="sibTrans" cxnId="{8650EE13-0328-4971-8231-4E42D89574A9}">
      <dgm:prSet/>
      <dgm:spPr/>
      <dgm:t>
        <a:bodyPr/>
        <a:lstStyle/>
        <a:p>
          <a:endParaRPr lang="en-US"/>
        </a:p>
      </dgm:t>
    </dgm:pt>
    <dgm:pt modelId="{0351E760-F408-4546-9328-7C767AA3A3A7}">
      <dgm:prSet custT="1"/>
      <dgm:spPr/>
      <dgm:t>
        <a:bodyPr/>
        <a:lstStyle/>
        <a:p>
          <a:r>
            <a:rPr lang="en-US" sz="2000" dirty="0"/>
            <a:t>References</a:t>
          </a:r>
        </a:p>
      </dgm:t>
    </dgm:pt>
    <dgm:pt modelId="{4434F35C-FA9C-4388-854D-5B7BA5AA80FF}" type="parTrans" cxnId="{E68B2F35-11F0-4378-ABE6-635C8D30E988}">
      <dgm:prSet/>
      <dgm:spPr/>
      <dgm:t>
        <a:bodyPr/>
        <a:lstStyle/>
        <a:p>
          <a:endParaRPr lang="en-US"/>
        </a:p>
      </dgm:t>
    </dgm:pt>
    <dgm:pt modelId="{B3331354-4B87-4EE6-8EAD-46495E02DACC}" type="sibTrans" cxnId="{E68B2F35-11F0-4378-ABE6-635C8D30E988}">
      <dgm:prSet/>
      <dgm:spPr/>
      <dgm:t>
        <a:bodyPr/>
        <a:lstStyle/>
        <a:p>
          <a:endParaRPr lang="en-US"/>
        </a:p>
      </dgm:t>
    </dgm:pt>
    <dgm:pt modelId="{57523A6F-6758-4156-8948-8A173C8BB39B}">
      <dgm:prSet custT="1"/>
      <dgm:spPr/>
      <dgm:t>
        <a:bodyPr/>
        <a:lstStyle/>
        <a:p>
          <a:r>
            <a:rPr lang="en-US" sz="2000"/>
            <a:t>Challenges Faced</a:t>
          </a:r>
        </a:p>
      </dgm:t>
    </dgm:pt>
    <dgm:pt modelId="{CF897098-1B58-4EEA-BA9B-28DCC77E2B26}" type="parTrans" cxnId="{5EF244C4-8473-4F50-B4B4-A559B136A143}">
      <dgm:prSet/>
      <dgm:spPr/>
      <dgm:t>
        <a:bodyPr/>
        <a:lstStyle/>
        <a:p>
          <a:endParaRPr lang="en-IN"/>
        </a:p>
      </dgm:t>
    </dgm:pt>
    <dgm:pt modelId="{C07B211F-299C-4CAB-BE91-221489530C1A}" type="sibTrans" cxnId="{5EF244C4-8473-4F50-B4B4-A559B136A143}">
      <dgm:prSet/>
      <dgm:spPr/>
      <dgm:t>
        <a:bodyPr/>
        <a:lstStyle/>
        <a:p>
          <a:endParaRPr lang="en-IN"/>
        </a:p>
      </dgm:t>
    </dgm:pt>
    <dgm:pt modelId="{FC7F43E1-3C81-46B6-ADAE-37771B046B13}">
      <dgm:prSet custT="1"/>
      <dgm:spPr/>
      <dgm:t>
        <a:bodyPr/>
        <a:lstStyle/>
        <a:p>
          <a:r>
            <a:rPr lang="en-US" sz="2000"/>
            <a:t>Project Applications</a:t>
          </a:r>
        </a:p>
      </dgm:t>
    </dgm:pt>
    <dgm:pt modelId="{90854FD1-289E-4298-B19C-2281ACE9639F}" type="parTrans" cxnId="{8763420B-CB00-4C71-A16F-7067EA611F87}">
      <dgm:prSet/>
      <dgm:spPr/>
      <dgm:t>
        <a:bodyPr/>
        <a:lstStyle/>
        <a:p>
          <a:endParaRPr lang="en-IN"/>
        </a:p>
      </dgm:t>
    </dgm:pt>
    <dgm:pt modelId="{EB7CFD31-59E7-4168-8693-60D98AED006D}" type="sibTrans" cxnId="{8763420B-CB00-4C71-A16F-7067EA611F87}">
      <dgm:prSet/>
      <dgm:spPr/>
      <dgm:t>
        <a:bodyPr/>
        <a:lstStyle/>
        <a:p>
          <a:endParaRPr lang="en-IN"/>
        </a:p>
      </dgm:t>
    </dgm:pt>
    <dgm:pt modelId="{1333983F-D5E6-461A-A77B-83D1E5836FE2}">
      <dgm:prSet custT="1"/>
      <dgm:spPr/>
      <dgm:t>
        <a:bodyPr/>
        <a:lstStyle/>
        <a:p>
          <a:r>
            <a:rPr lang="en-US" sz="2000">
              <a:latin typeface="+mn-lt"/>
              <a:ea typeface="+mj-ea"/>
              <a:cs typeface="+mj-cs"/>
            </a:rPr>
            <a:t>Edification through the project</a:t>
          </a:r>
          <a:endParaRPr lang="en-US" sz="2000">
            <a:latin typeface="+mn-lt"/>
          </a:endParaRPr>
        </a:p>
      </dgm:t>
    </dgm:pt>
    <dgm:pt modelId="{DDFCBDC3-02EA-48DA-8C5A-9E33E183BE76}" type="parTrans" cxnId="{8CA1F449-2A3F-43D0-875A-0AC57D263D06}">
      <dgm:prSet/>
      <dgm:spPr/>
      <dgm:t>
        <a:bodyPr/>
        <a:lstStyle/>
        <a:p>
          <a:endParaRPr lang="en-IN"/>
        </a:p>
      </dgm:t>
    </dgm:pt>
    <dgm:pt modelId="{69FEB1CD-31A1-495B-8ED9-6970FD15E9F7}" type="sibTrans" cxnId="{8CA1F449-2A3F-43D0-875A-0AC57D263D06}">
      <dgm:prSet/>
      <dgm:spPr/>
      <dgm:t>
        <a:bodyPr/>
        <a:lstStyle/>
        <a:p>
          <a:endParaRPr lang="en-IN"/>
        </a:p>
      </dgm:t>
    </dgm:pt>
    <dgm:pt modelId="{6D1A0ADF-CCC9-4421-9CB4-8629E649ED94}" type="pres">
      <dgm:prSet presAssocID="{4F6C1DC0-4775-4928-9AC1-6FD68CB9ED61}" presName="root" presStyleCnt="0">
        <dgm:presLayoutVars>
          <dgm:dir/>
          <dgm:resizeHandles val="exact"/>
        </dgm:presLayoutVars>
      </dgm:prSet>
      <dgm:spPr/>
    </dgm:pt>
    <dgm:pt modelId="{89611239-D439-453E-90CE-BF05944B9232}" type="pres">
      <dgm:prSet presAssocID="{0C7483E0-F99B-4CD5-BA00-D56C57FB1CAD}" presName="compNode" presStyleCnt="0"/>
      <dgm:spPr/>
    </dgm:pt>
    <dgm:pt modelId="{F0805CD5-5F5B-47AA-946F-4913F1E3CA55}" type="pres">
      <dgm:prSet presAssocID="{0C7483E0-F99B-4CD5-BA00-D56C57FB1CAD}" presName="bgRect" presStyleLbl="bgShp" presStyleIdx="0" presStyleCnt="8"/>
      <dgm:spPr/>
    </dgm:pt>
    <dgm:pt modelId="{73E4EBA6-EB8C-4DFE-A11B-462D916532DB}" type="pres">
      <dgm:prSet presAssocID="{0C7483E0-F99B-4CD5-BA00-D56C57FB1CA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BC92B9-389F-430D-9CB6-762845D08AF8}" type="pres">
      <dgm:prSet presAssocID="{0C7483E0-F99B-4CD5-BA00-D56C57FB1CAD}" presName="spaceRect" presStyleCnt="0"/>
      <dgm:spPr/>
    </dgm:pt>
    <dgm:pt modelId="{71D39F4D-64C3-42CD-A679-53ABFD78B95D}" type="pres">
      <dgm:prSet presAssocID="{0C7483E0-F99B-4CD5-BA00-D56C57FB1CAD}" presName="parTx" presStyleLbl="revTx" presStyleIdx="0" presStyleCnt="10">
        <dgm:presLayoutVars>
          <dgm:chMax val="0"/>
          <dgm:chPref val="0"/>
        </dgm:presLayoutVars>
      </dgm:prSet>
      <dgm:spPr/>
    </dgm:pt>
    <dgm:pt modelId="{82200A8A-4BF5-412F-9229-36723D7798D0}" type="pres">
      <dgm:prSet presAssocID="{0C7483E0-F99B-4CD5-BA00-D56C57FB1CAD}" presName="desTx" presStyleLbl="revTx" presStyleIdx="1" presStyleCnt="10">
        <dgm:presLayoutVars/>
      </dgm:prSet>
      <dgm:spPr/>
    </dgm:pt>
    <dgm:pt modelId="{843781E3-243E-419B-85B9-88B2ED4C3C04}" type="pres">
      <dgm:prSet presAssocID="{44EB1BCB-CE5E-4A0A-8CAD-8556961256AD}" presName="sibTrans" presStyleCnt="0"/>
      <dgm:spPr/>
    </dgm:pt>
    <dgm:pt modelId="{EDF023DA-EDB0-4CE3-9689-916F54FC4AE0}" type="pres">
      <dgm:prSet presAssocID="{F5827342-B45C-466E-B732-20D9D4A5C434}" presName="compNode" presStyleCnt="0"/>
      <dgm:spPr/>
    </dgm:pt>
    <dgm:pt modelId="{12F26BA1-69CA-494B-8AF5-FFEF40324435}" type="pres">
      <dgm:prSet presAssocID="{F5827342-B45C-466E-B732-20D9D4A5C434}" presName="bgRect" presStyleLbl="bgShp" presStyleIdx="1" presStyleCnt="8"/>
      <dgm:spPr/>
    </dgm:pt>
    <dgm:pt modelId="{962FC443-ACC4-4147-84C3-985D7CAC07A5}" type="pres">
      <dgm:prSet presAssocID="{F5827342-B45C-466E-B732-20D9D4A5C43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7A31FD-8E84-4755-A9F7-4D9494482E23}" type="pres">
      <dgm:prSet presAssocID="{F5827342-B45C-466E-B732-20D9D4A5C434}" presName="spaceRect" presStyleCnt="0"/>
      <dgm:spPr/>
    </dgm:pt>
    <dgm:pt modelId="{BD382C8E-48AC-47E9-A379-0A4E1B650E2E}" type="pres">
      <dgm:prSet presAssocID="{F5827342-B45C-466E-B732-20D9D4A5C434}" presName="parTx" presStyleLbl="revTx" presStyleIdx="2" presStyleCnt="10">
        <dgm:presLayoutVars>
          <dgm:chMax val="0"/>
          <dgm:chPref val="0"/>
        </dgm:presLayoutVars>
      </dgm:prSet>
      <dgm:spPr/>
    </dgm:pt>
    <dgm:pt modelId="{04706615-9F11-4516-9589-8FB045FE6117}" type="pres">
      <dgm:prSet presAssocID="{F5827342-B45C-466E-B732-20D9D4A5C434}" presName="desTx" presStyleLbl="revTx" presStyleIdx="3" presStyleCnt="10">
        <dgm:presLayoutVars/>
      </dgm:prSet>
      <dgm:spPr/>
    </dgm:pt>
    <dgm:pt modelId="{5C9E3703-EB62-4438-8B43-C61DA525E585}" type="pres">
      <dgm:prSet presAssocID="{C0C13D75-071D-49E5-8EEC-1A0220C6AB5D}" presName="sibTrans" presStyleCnt="0"/>
      <dgm:spPr/>
    </dgm:pt>
    <dgm:pt modelId="{06594995-8816-492C-83F4-F8D0C31A9B0F}" type="pres">
      <dgm:prSet presAssocID="{0B8F4049-7759-4870-8A96-BE730C5FBCAA}" presName="compNode" presStyleCnt="0"/>
      <dgm:spPr/>
    </dgm:pt>
    <dgm:pt modelId="{CC91280B-D365-4CA7-A3CF-411864302BD0}" type="pres">
      <dgm:prSet presAssocID="{0B8F4049-7759-4870-8A96-BE730C5FBCAA}" presName="bgRect" presStyleLbl="bgShp" presStyleIdx="2" presStyleCnt="8"/>
      <dgm:spPr/>
    </dgm:pt>
    <dgm:pt modelId="{FB3258F1-9D09-4587-B9E2-2109C793474B}" type="pres">
      <dgm:prSet presAssocID="{0B8F4049-7759-4870-8A96-BE730C5FBCA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37BB60F-0A58-4B77-A965-0FB7D13FBA5A}" type="pres">
      <dgm:prSet presAssocID="{0B8F4049-7759-4870-8A96-BE730C5FBCAA}" presName="spaceRect" presStyleCnt="0"/>
      <dgm:spPr/>
    </dgm:pt>
    <dgm:pt modelId="{0EFFA804-9169-49B0-BA97-A6E257E2C239}" type="pres">
      <dgm:prSet presAssocID="{0B8F4049-7759-4870-8A96-BE730C5FBCAA}" presName="parTx" presStyleLbl="revTx" presStyleIdx="4" presStyleCnt="10">
        <dgm:presLayoutVars>
          <dgm:chMax val="0"/>
          <dgm:chPref val="0"/>
        </dgm:presLayoutVars>
      </dgm:prSet>
      <dgm:spPr/>
    </dgm:pt>
    <dgm:pt modelId="{B3C94235-19B0-4750-BCB4-22F60F41650B}" type="pres">
      <dgm:prSet presAssocID="{BA4ED214-1B4D-4603-B5A4-4CF2F23E867C}" presName="sibTrans" presStyleCnt="0"/>
      <dgm:spPr/>
    </dgm:pt>
    <dgm:pt modelId="{E59F7C99-D945-4C93-8B76-EF2A16964507}" type="pres">
      <dgm:prSet presAssocID="{C27FC46A-CF48-46CB-99E4-0CE31ED6D7E5}" presName="compNode" presStyleCnt="0"/>
      <dgm:spPr/>
    </dgm:pt>
    <dgm:pt modelId="{2AA448A5-B700-455A-98CC-A810AF8C3F96}" type="pres">
      <dgm:prSet presAssocID="{C27FC46A-CF48-46CB-99E4-0CE31ED6D7E5}" presName="bgRect" presStyleLbl="bgShp" presStyleIdx="3" presStyleCnt="8"/>
      <dgm:spPr/>
    </dgm:pt>
    <dgm:pt modelId="{4EB2A4BA-548A-4431-AAF3-A1F7E5D56EE1}" type="pres">
      <dgm:prSet presAssocID="{C27FC46A-CF48-46CB-99E4-0CE31ED6D7E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1711485-EF14-48D1-A91B-913B9C07027A}" type="pres">
      <dgm:prSet presAssocID="{C27FC46A-CF48-46CB-99E4-0CE31ED6D7E5}" presName="spaceRect" presStyleCnt="0"/>
      <dgm:spPr/>
    </dgm:pt>
    <dgm:pt modelId="{46966972-AD84-4B79-8B2E-34481F01E539}" type="pres">
      <dgm:prSet presAssocID="{C27FC46A-CF48-46CB-99E4-0CE31ED6D7E5}" presName="parTx" presStyleLbl="revTx" presStyleIdx="5" presStyleCnt="10">
        <dgm:presLayoutVars>
          <dgm:chMax val="0"/>
          <dgm:chPref val="0"/>
        </dgm:presLayoutVars>
      </dgm:prSet>
      <dgm:spPr/>
    </dgm:pt>
    <dgm:pt modelId="{063C0C0F-4F34-4483-B47C-FF3F451A851F}" type="pres">
      <dgm:prSet presAssocID="{2686F610-12EC-4642-B5A2-A0653BFE3059}" presName="sibTrans" presStyleCnt="0"/>
      <dgm:spPr/>
    </dgm:pt>
    <dgm:pt modelId="{0C897478-2FFD-4843-BC6C-279FFB866480}" type="pres">
      <dgm:prSet presAssocID="{1333983F-D5E6-461A-A77B-83D1E5836FE2}" presName="compNode" presStyleCnt="0"/>
      <dgm:spPr/>
    </dgm:pt>
    <dgm:pt modelId="{5074437E-9D3D-4371-855A-9057E167AFFC}" type="pres">
      <dgm:prSet presAssocID="{1333983F-D5E6-461A-A77B-83D1E5836FE2}" presName="bgRect" presStyleLbl="bgShp" presStyleIdx="4" presStyleCnt="8"/>
      <dgm:spPr/>
    </dgm:pt>
    <dgm:pt modelId="{6DC1C95F-9441-4B40-88AA-06F936D4898B}" type="pres">
      <dgm:prSet presAssocID="{1333983F-D5E6-461A-A77B-83D1E5836FE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87A49A0-6672-452B-865D-58E0F6AC538E}" type="pres">
      <dgm:prSet presAssocID="{1333983F-D5E6-461A-A77B-83D1E5836FE2}" presName="spaceRect" presStyleCnt="0"/>
      <dgm:spPr/>
    </dgm:pt>
    <dgm:pt modelId="{3A8104DF-B311-4D42-905D-B2C26B30E7A5}" type="pres">
      <dgm:prSet presAssocID="{1333983F-D5E6-461A-A77B-83D1E5836FE2}" presName="parTx" presStyleLbl="revTx" presStyleIdx="6" presStyleCnt="10">
        <dgm:presLayoutVars>
          <dgm:chMax val="0"/>
          <dgm:chPref val="0"/>
        </dgm:presLayoutVars>
      </dgm:prSet>
      <dgm:spPr/>
    </dgm:pt>
    <dgm:pt modelId="{67D5316F-2183-4DAA-B65C-AA66BB6DF706}" type="pres">
      <dgm:prSet presAssocID="{69FEB1CD-31A1-495B-8ED9-6970FD15E9F7}" presName="sibTrans" presStyleCnt="0"/>
      <dgm:spPr/>
    </dgm:pt>
    <dgm:pt modelId="{C46E5663-93D2-4923-8A5E-170DEEA4EE82}" type="pres">
      <dgm:prSet presAssocID="{57523A6F-6758-4156-8948-8A173C8BB39B}" presName="compNode" presStyleCnt="0"/>
      <dgm:spPr/>
    </dgm:pt>
    <dgm:pt modelId="{7598CA18-DC82-42CD-9E0A-5355711F545F}" type="pres">
      <dgm:prSet presAssocID="{57523A6F-6758-4156-8948-8A173C8BB39B}" presName="bgRect" presStyleLbl="bgShp" presStyleIdx="5" presStyleCnt="8"/>
      <dgm:spPr/>
    </dgm:pt>
    <dgm:pt modelId="{3E090F81-6066-473F-BC48-8A6F39896B90}" type="pres">
      <dgm:prSet presAssocID="{57523A6F-6758-4156-8948-8A173C8BB39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C3E9D15-4C12-44EC-AF31-55F9A9EB6CAF}" type="pres">
      <dgm:prSet presAssocID="{57523A6F-6758-4156-8948-8A173C8BB39B}" presName="spaceRect" presStyleCnt="0"/>
      <dgm:spPr/>
    </dgm:pt>
    <dgm:pt modelId="{C84BD6DE-BCF1-4E74-A70D-B71C0056F1F9}" type="pres">
      <dgm:prSet presAssocID="{57523A6F-6758-4156-8948-8A173C8BB39B}" presName="parTx" presStyleLbl="revTx" presStyleIdx="7" presStyleCnt="10">
        <dgm:presLayoutVars>
          <dgm:chMax val="0"/>
          <dgm:chPref val="0"/>
        </dgm:presLayoutVars>
      </dgm:prSet>
      <dgm:spPr/>
    </dgm:pt>
    <dgm:pt modelId="{AE535396-A114-48C3-8F10-1A3134CFCF88}" type="pres">
      <dgm:prSet presAssocID="{C07B211F-299C-4CAB-BE91-221489530C1A}" presName="sibTrans" presStyleCnt="0"/>
      <dgm:spPr/>
    </dgm:pt>
    <dgm:pt modelId="{56B36110-01D0-4908-B527-D71C7EA649FB}" type="pres">
      <dgm:prSet presAssocID="{FC7F43E1-3C81-46B6-ADAE-37771B046B13}" presName="compNode" presStyleCnt="0"/>
      <dgm:spPr/>
    </dgm:pt>
    <dgm:pt modelId="{106D0177-02D7-41D8-A42B-2A5AAE7625A0}" type="pres">
      <dgm:prSet presAssocID="{FC7F43E1-3C81-46B6-ADAE-37771B046B13}" presName="bgRect" presStyleLbl="bgShp" presStyleIdx="6" presStyleCnt="8"/>
      <dgm:spPr/>
    </dgm:pt>
    <dgm:pt modelId="{D4FF8697-28FE-4864-83B0-F135B3681546}" type="pres">
      <dgm:prSet presAssocID="{FC7F43E1-3C81-46B6-ADAE-37771B046B1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60B41F9-AA3A-45F8-A401-E626009C057D}" type="pres">
      <dgm:prSet presAssocID="{FC7F43E1-3C81-46B6-ADAE-37771B046B13}" presName="spaceRect" presStyleCnt="0"/>
      <dgm:spPr/>
    </dgm:pt>
    <dgm:pt modelId="{5E546A8C-11A2-434F-9F43-9E1DD25FCC3F}" type="pres">
      <dgm:prSet presAssocID="{FC7F43E1-3C81-46B6-ADAE-37771B046B13}" presName="parTx" presStyleLbl="revTx" presStyleIdx="8" presStyleCnt="10">
        <dgm:presLayoutVars>
          <dgm:chMax val="0"/>
          <dgm:chPref val="0"/>
        </dgm:presLayoutVars>
      </dgm:prSet>
      <dgm:spPr/>
    </dgm:pt>
    <dgm:pt modelId="{7C29D00A-C467-4578-8552-B7FAE8611981}" type="pres">
      <dgm:prSet presAssocID="{EB7CFD31-59E7-4168-8693-60D98AED006D}" presName="sibTrans" presStyleCnt="0"/>
      <dgm:spPr/>
    </dgm:pt>
    <dgm:pt modelId="{0A846E66-105E-4311-B895-8EFC00EE569D}" type="pres">
      <dgm:prSet presAssocID="{0351E760-F408-4546-9328-7C767AA3A3A7}" presName="compNode" presStyleCnt="0"/>
      <dgm:spPr/>
    </dgm:pt>
    <dgm:pt modelId="{087F4760-CA1F-4E67-88F6-C43EB8D8EE5D}" type="pres">
      <dgm:prSet presAssocID="{0351E760-F408-4546-9328-7C767AA3A3A7}" presName="bgRect" presStyleLbl="bgShp" presStyleIdx="7" presStyleCnt="8"/>
      <dgm:spPr/>
    </dgm:pt>
    <dgm:pt modelId="{BE216FE3-AAD2-4AFE-B516-EA888849B24D}" type="pres">
      <dgm:prSet presAssocID="{0351E760-F408-4546-9328-7C767AA3A3A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45C0EFD-B4FE-4268-BBFB-EE15DA0858D2}" type="pres">
      <dgm:prSet presAssocID="{0351E760-F408-4546-9328-7C767AA3A3A7}" presName="spaceRect" presStyleCnt="0"/>
      <dgm:spPr/>
    </dgm:pt>
    <dgm:pt modelId="{4524ACA8-5A09-481A-8144-EC6EBBCEC02D}" type="pres">
      <dgm:prSet presAssocID="{0351E760-F408-4546-9328-7C767AA3A3A7}" presName="parTx" presStyleLbl="revTx" presStyleIdx="9" presStyleCnt="10">
        <dgm:presLayoutVars>
          <dgm:chMax val="0"/>
          <dgm:chPref val="0"/>
        </dgm:presLayoutVars>
      </dgm:prSet>
      <dgm:spPr/>
    </dgm:pt>
  </dgm:ptLst>
  <dgm:cxnLst>
    <dgm:cxn modelId="{AAB7E108-861A-419C-A658-14487429C070}" srcId="{4F6C1DC0-4775-4928-9AC1-6FD68CB9ED61}" destId="{F5827342-B45C-466E-B732-20D9D4A5C434}" srcOrd="1" destOrd="0" parTransId="{CF84E79F-761F-4964-9B32-AD5B9CDE638A}" sibTransId="{C0C13D75-071D-49E5-8EEC-1A0220C6AB5D}"/>
    <dgm:cxn modelId="{8763420B-CB00-4C71-A16F-7067EA611F87}" srcId="{4F6C1DC0-4775-4928-9AC1-6FD68CB9ED61}" destId="{FC7F43E1-3C81-46B6-ADAE-37771B046B13}" srcOrd="6" destOrd="0" parTransId="{90854FD1-289E-4298-B19C-2281ACE9639F}" sibTransId="{EB7CFD31-59E7-4168-8693-60D98AED006D}"/>
    <dgm:cxn modelId="{8650EE13-0328-4971-8231-4E42D89574A9}" srcId="{4F6C1DC0-4775-4928-9AC1-6FD68CB9ED61}" destId="{C27FC46A-CF48-46CB-99E4-0CE31ED6D7E5}" srcOrd="3" destOrd="0" parTransId="{D4806E01-983D-43DE-878B-E0CE4A0B75EA}" sibTransId="{2686F610-12EC-4642-B5A2-A0653BFE3059}"/>
    <dgm:cxn modelId="{80559D17-75BE-4FF4-BA31-DD47E5373123}" srcId="{4F6C1DC0-4775-4928-9AC1-6FD68CB9ED61}" destId="{0C7483E0-F99B-4CD5-BA00-D56C57FB1CAD}" srcOrd="0" destOrd="0" parTransId="{74B85D77-48EA-4D30-9021-799ACEEFC670}" sibTransId="{44EB1BCB-CE5E-4A0A-8CAD-8556961256AD}"/>
    <dgm:cxn modelId="{69FB821C-40F0-4E59-904B-4955478BDC31}" type="presOf" srcId="{0C7483E0-F99B-4CD5-BA00-D56C57FB1CAD}" destId="{71D39F4D-64C3-42CD-A679-53ABFD78B95D}" srcOrd="0" destOrd="0" presId="urn:microsoft.com/office/officeart/2018/2/layout/IconVerticalSolidList"/>
    <dgm:cxn modelId="{54A89634-2ECC-4EB8-89F3-B9352334CC13}" type="presOf" srcId="{1333983F-D5E6-461A-A77B-83D1E5836FE2}" destId="{3A8104DF-B311-4D42-905D-B2C26B30E7A5}" srcOrd="0" destOrd="0" presId="urn:microsoft.com/office/officeart/2018/2/layout/IconVerticalSolidList"/>
    <dgm:cxn modelId="{E68B2F35-11F0-4378-ABE6-635C8D30E988}" srcId="{4F6C1DC0-4775-4928-9AC1-6FD68CB9ED61}" destId="{0351E760-F408-4546-9328-7C767AA3A3A7}" srcOrd="7" destOrd="0" parTransId="{4434F35C-FA9C-4388-854D-5B7BA5AA80FF}" sibTransId="{B3331354-4B87-4EE6-8EAD-46495E02DACC}"/>
    <dgm:cxn modelId="{000F9B60-3A28-428F-BF60-6A0F9534CB77}" srcId="{0C7483E0-F99B-4CD5-BA00-D56C57FB1CAD}" destId="{B4B02966-9160-4619-BED7-6B8ADD8358EB}" srcOrd="0" destOrd="0" parTransId="{2B97A5C9-2267-4162-B916-9568364C0C11}" sibTransId="{B2A550D4-39FC-45C3-B497-EC21D5DBD6AD}"/>
    <dgm:cxn modelId="{8CA1F449-2A3F-43D0-875A-0AC57D263D06}" srcId="{4F6C1DC0-4775-4928-9AC1-6FD68CB9ED61}" destId="{1333983F-D5E6-461A-A77B-83D1E5836FE2}" srcOrd="4" destOrd="0" parTransId="{DDFCBDC3-02EA-48DA-8C5A-9E33E183BE76}" sibTransId="{69FEB1CD-31A1-495B-8ED9-6970FD15E9F7}"/>
    <dgm:cxn modelId="{4689CD6B-2716-4FC3-B4FD-13296CEE8C70}" srcId="{4F6C1DC0-4775-4928-9AC1-6FD68CB9ED61}" destId="{0B8F4049-7759-4870-8A96-BE730C5FBCAA}" srcOrd="2" destOrd="0" parTransId="{EB04E84B-6BD0-4E83-9EEA-DD9558316116}" sibTransId="{BA4ED214-1B4D-4603-B5A4-4CF2F23E867C}"/>
    <dgm:cxn modelId="{890E324F-4F05-481B-9615-A1A1D1C2EEC7}" type="presOf" srcId="{B4B02966-9160-4619-BED7-6B8ADD8358EB}" destId="{82200A8A-4BF5-412F-9229-36723D7798D0}" srcOrd="0" destOrd="0" presId="urn:microsoft.com/office/officeart/2018/2/layout/IconVerticalSolidList"/>
    <dgm:cxn modelId="{9ADC6C78-BAE3-4C2D-BD87-7C79B9D4B714}" type="presOf" srcId="{57523A6F-6758-4156-8948-8A173C8BB39B}" destId="{C84BD6DE-BCF1-4E74-A70D-B71C0056F1F9}" srcOrd="0" destOrd="0" presId="urn:microsoft.com/office/officeart/2018/2/layout/IconVerticalSolidList"/>
    <dgm:cxn modelId="{D3DF968C-EACB-4941-892C-CBFEF3E7E6C2}" type="presOf" srcId="{C27FC46A-CF48-46CB-99E4-0CE31ED6D7E5}" destId="{46966972-AD84-4B79-8B2E-34481F01E539}" srcOrd="0" destOrd="0" presId="urn:microsoft.com/office/officeart/2018/2/layout/IconVerticalSolidList"/>
    <dgm:cxn modelId="{9D8D2B9A-64EC-4D5D-BB7E-60E6BE64CBB1}" type="presOf" srcId="{0B8F4049-7759-4870-8A96-BE730C5FBCAA}" destId="{0EFFA804-9169-49B0-BA97-A6E257E2C239}" srcOrd="0" destOrd="0" presId="urn:microsoft.com/office/officeart/2018/2/layout/IconVerticalSolidList"/>
    <dgm:cxn modelId="{4BD97FB4-BB3D-403E-A718-0BFDB1C05F3A}" type="presOf" srcId="{0351E760-F408-4546-9328-7C767AA3A3A7}" destId="{4524ACA8-5A09-481A-8144-EC6EBBCEC02D}" srcOrd="0" destOrd="0" presId="urn:microsoft.com/office/officeart/2018/2/layout/IconVerticalSolidList"/>
    <dgm:cxn modelId="{3584DFB7-705B-4F02-9C6B-A6CFA0CF8185}" srcId="{F5827342-B45C-466E-B732-20D9D4A5C434}" destId="{BB939BCB-1D15-44EA-BB52-16F3AC33589E}" srcOrd="0" destOrd="0" parTransId="{C444DF3F-0114-490D-BC15-59C9C42ABC0A}" sibTransId="{B4C0EFE5-8FF9-4D90-9127-40E8D4BBD8BE}"/>
    <dgm:cxn modelId="{5EF244C4-8473-4F50-B4B4-A559B136A143}" srcId="{4F6C1DC0-4775-4928-9AC1-6FD68CB9ED61}" destId="{57523A6F-6758-4156-8948-8A173C8BB39B}" srcOrd="5" destOrd="0" parTransId="{CF897098-1B58-4EEA-BA9B-28DCC77E2B26}" sibTransId="{C07B211F-299C-4CAB-BE91-221489530C1A}"/>
    <dgm:cxn modelId="{A854B4C6-7C6A-41CF-96D5-8C6AFE2ED993}" type="presOf" srcId="{4F6C1DC0-4775-4928-9AC1-6FD68CB9ED61}" destId="{6D1A0ADF-CCC9-4421-9CB4-8629E649ED94}" srcOrd="0" destOrd="0" presId="urn:microsoft.com/office/officeart/2018/2/layout/IconVerticalSolidList"/>
    <dgm:cxn modelId="{E2ECCFCC-FBA7-499D-B084-CD24EEB5C7C2}" type="presOf" srcId="{F5827342-B45C-466E-B732-20D9D4A5C434}" destId="{BD382C8E-48AC-47E9-A379-0A4E1B650E2E}" srcOrd="0" destOrd="0" presId="urn:microsoft.com/office/officeart/2018/2/layout/IconVerticalSolidList"/>
    <dgm:cxn modelId="{9D4CA5EB-3C86-40B3-96E7-D02310617362}" type="presOf" srcId="{BB939BCB-1D15-44EA-BB52-16F3AC33589E}" destId="{04706615-9F11-4516-9589-8FB045FE6117}" srcOrd="0" destOrd="0" presId="urn:microsoft.com/office/officeart/2018/2/layout/IconVerticalSolidList"/>
    <dgm:cxn modelId="{6E5EDBEF-AB76-4C41-986C-8D0106511F39}" type="presOf" srcId="{FC7F43E1-3C81-46B6-ADAE-37771B046B13}" destId="{5E546A8C-11A2-434F-9F43-9E1DD25FCC3F}" srcOrd="0" destOrd="0" presId="urn:microsoft.com/office/officeart/2018/2/layout/IconVerticalSolidList"/>
    <dgm:cxn modelId="{5EE509A4-6C8E-47EB-820E-7FCADA983FB8}" type="presParOf" srcId="{6D1A0ADF-CCC9-4421-9CB4-8629E649ED94}" destId="{89611239-D439-453E-90CE-BF05944B9232}" srcOrd="0" destOrd="0" presId="urn:microsoft.com/office/officeart/2018/2/layout/IconVerticalSolidList"/>
    <dgm:cxn modelId="{F8761E39-7D59-400D-ABF9-629489FE6D8A}" type="presParOf" srcId="{89611239-D439-453E-90CE-BF05944B9232}" destId="{F0805CD5-5F5B-47AA-946F-4913F1E3CA55}" srcOrd="0" destOrd="0" presId="urn:microsoft.com/office/officeart/2018/2/layout/IconVerticalSolidList"/>
    <dgm:cxn modelId="{87425E9A-DBE4-4057-8DAC-14CF370F2E2D}" type="presParOf" srcId="{89611239-D439-453E-90CE-BF05944B9232}" destId="{73E4EBA6-EB8C-4DFE-A11B-462D916532DB}" srcOrd="1" destOrd="0" presId="urn:microsoft.com/office/officeart/2018/2/layout/IconVerticalSolidList"/>
    <dgm:cxn modelId="{B71A0A9E-8FB0-4BBB-B602-3BF01141614F}" type="presParOf" srcId="{89611239-D439-453E-90CE-BF05944B9232}" destId="{F6BC92B9-389F-430D-9CB6-762845D08AF8}" srcOrd="2" destOrd="0" presId="urn:microsoft.com/office/officeart/2018/2/layout/IconVerticalSolidList"/>
    <dgm:cxn modelId="{C77B1F86-02C9-4A7E-B87A-5283C03A0F42}" type="presParOf" srcId="{89611239-D439-453E-90CE-BF05944B9232}" destId="{71D39F4D-64C3-42CD-A679-53ABFD78B95D}" srcOrd="3" destOrd="0" presId="urn:microsoft.com/office/officeart/2018/2/layout/IconVerticalSolidList"/>
    <dgm:cxn modelId="{3B57C92C-C5D9-48C8-B488-BA45A8C1AB79}" type="presParOf" srcId="{89611239-D439-453E-90CE-BF05944B9232}" destId="{82200A8A-4BF5-412F-9229-36723D7798D0}" srcOrd="4" destOrd="0" presId="urn:microsoft.com/office/officeart/2018/2/layout/IconVerticalSolidList"/>
    <dgm:cxn modelId="{32F9CED2-A47B-4AE7-9A42-8A9D48A1650D}" type="presParOf" srcId="{6D1A0ADF-CCC9-4421-9CB4-8629E649ED94}" destId="{843781E3-243E-419B-85B9-88B2ED4C3C04}" srcOrd="1" destOrd="0" presId="urn:microsoft.com/office/officeart/2018/2/layout/IconVerticalSolidList"/>
    <dgm:cxn modelId="{6053F366-3DA4-448E-85DA-9B18153FCB53}" type="presParOf" srcId="{6D1A0ADF-CCC9-4421-9CB4-8629E649ED94}" destId="{EDF023DA-EDB0-4CE3-9689-916F54FC4AE0}" srcOrd="2" destOrd="0" presId="urn:microsoft.com/office/officeart/2018/2/layout/IconVerticalSolidList"/>
    <dgm:cxn modelId="{75E5EDEF-FA01-4F10-A905-F7F42AD7441A}" type="presParOf" srcId="{EDF023DA-EDB0-4CE3-9689-916F54FC4AE0}" destId="{12F26BA1-69CA-494B-8AF5-FFEF40324435}" srcOrd="0" destOrd="0" presId="urn:microsoft.com/office/officeart/2018/2/layout/IconVerticalSolidList"/>
    <dgm:cxn modelId="{67354594-B33A-4598-8367-ECA29DDABC60}" type="presParOf" srcId="{EDF023DA-EDB0-4CE3-9689-916F54FC4AE0}" destId="{962FC443-ACC4-4147-84C3-985D7CAC07A5}" srcOrd="1" destOrd="0" presId="urn:microsoft.com/office/officeart/2018/2/layout/IconVerticalSolidList"/>
    <dgm:cxn modelId="{3B66CBFA-3B30-486A-A02F-B34CBE0DD715}" type="presParOf" srcId="{EDF023DA-EDB0-4CE3-9689-916F54FC4AE0}" destId="{027A31FD-8E84-4755-A9F7-4D9494482E23}" srcOrd="2" destOrd="0" presId="urn:microsoft.com/office/officeart/2018/2/layout/IconVerticalSolidList"/>
    <dgm:cxn modelId="{77636836-0A6E-4EA7-9EB5-BAA360ACAF62}" type="presParOf" srcId="{EDF023DA-EDB0-4CE3-9689-916F54FC4AE0}" destId="{BD382C8E-48AC-47E9-A379-0A4E1B650E2E}" srcOrd="3" destOrd="0" presId="urn:microsoft.com/office/officeart/2018/2/layout/IconVerticalSolidList"/>
    <dgm:cxn modelId="{A4805FB4-5761-4E52-9AE6-DF739786AEFF}" type="presParOf" srcId="{EDF023DA-EDB0-4CE3-9689-916F54FC4AE0}" destId="{04706615-9F11-4516-9589-8FB045FE6117}" srcOrd="4" destOrd="0" presId="urn:microsoft.com/office/officeart/2018/2/layout/IconVerticalSolidList"/>
    <dgm:cxn modelId="{A83AEA0E-A1D0-4B21-A7E9-07ED0373BEB7}" type="presParOf" srcId="{6D1A0ADF-CCC9-4421-9CB4-8629E649ED94}" destId="{5C9E3703-EB62-4438-8B43-C61DA525E585}" srcOrd="3" destOrd="0" presId="urn:microsoft.com/office/officeart/2018/2/layout/IconVerticalSolidList"/>
    <dgm:cxn modelId="{BE9DA42C-4976-470E-ABB3-258067041DCA}" type="presParOf" srcId="{6D1A0ADF-CCC9-4421-9CB4-8629E649ED94}" destId="{06594995-8816-492C-83F4-F8D0C31A9B0F}" srcOrd="4" destOrd="0" presId="urn:microsoft.com/office/officeart/2018/2/layout/IconVerticalSolidList"/>
    <dgm:cxn modelId="{06F3E1DE-674A-4215-B34A-08BA0FD3615F}" type="presParOf" srcId="{06594995-8816-492C-83F4-F8D0C31A9B0F}" destId="{CC91280B-D365-4CA7-A3CF-411864302BD0}" srcOrd="0" destOrd="0" presId="urn:microsoft.com/office/officeart/2018/2/layout/IconVerticalSolidList"/>
    <dgm:cxn modelId="{40E5863B-DB84-4A8A-B77D-8B4220AAD84F}" type="presParOf" srcId="{06594995-8816-492C-83F4-F8D0C31A9B0F}" destId="{FB3258F1-9D09-4587-B9E2-2109C793474B}" srcOrd="1" destOrd="0" presId="urn:microsoft.com/office/officeart/2018/2/layout/IconVerticalSolidList"/>
    <dgm:cxn modelId="{351CA459-02E3-45B8-8925-239F0BD896F5}" type="presParOf" srcId="{06594995-8816-492C-83F4-F8D0C31A9B0F}" destId="{B37BB60F-0A58-4B77-A965-0FB7D13FBA5A}" srcOrd="2" destOrd="0" presId="urn:microsoft.com/office/officeart/2018/2/layout/IconVerticalSolidList"/>
    <dgm:cxn modelId="{92A7F153-B6E3-4220-B212-CF6D522B8B7F}" type="presParOf" srcId="{06594995-8816-492C-83F4-F8D0C31A9B0F}" destId="{0EFFA804-9169-49B0-BA97-A6E257E2C239}" srcOrd="3" destOrd="0" presId="urn:microsoft.com/office/officeart/2018/2/layout/IconVerticalSolidList"/>
    <dgm:cxn modelId="{22294C5F-D4A8-4565-966B-634FF9F03A9F}" type="presParOf" srcId="{6D1A0ADF-CCC9-4421-9CB4-8629E649ED94}" destId="{B3C94235-19B0-4750-BCB4-22F60F41650B}" srcOrd="5" destOrd="0" presId="urn:microsoft.com/office/officeart/2018/2/layout/IconVerticalSolidList"/>
    <dgm:cxn modelId="{9F0BF06A-A011-4A92-BD72-EC26AB227352}" type="presParOf" srcId="{6D1A0ADF-CCC9-4421-9CB4-8629E649ED94}" destId="{E59F7C99-D945-4C93-8B76-EF2A16964507}" srcOrd="6" destOrd="0" presId="urn:microsoft.com/office/officeart/2018/2/layout/IconVerticalSolidList"/>
    <dgm:cxn modelId="{CC99496C-904B-486B-926E-09C8B204EAD6}" type="presParOf" srcId="{E59F7C99-D945-4C93-8B76-EF2A16964507}" destId="{2AA448A5-B700-455A-98CC-A810AF8C3F96}" srcOrd="0" destOrd="0" presId="urn:microsoft.com/office/officeart/2018/2/layout/IconVerticalSolidList"/>
    <dgm:cxn modelId="{E3299AC9-1199-492C-80C5-1E4EC438D3A6}" type="presParOf" srcId="{E59F7C99-D945-4C93-8B76-EF2A16964507}" destId="{4EB2A4BA-548A-4431-AAF3-A1F7E5D56EE1}" srcOrd="1" destOrd="0" presId="urn:microsoft.com/office/officeart/2018/2/layout/IconVerticalSolidList"/>
    <dgm:cxn modelId="{3EABB37A-C948-41D3-BE90-8F3968F41A64}" type="presParOf" srcId="{E59F7C99-D945-4C93-8B76-EF2A16964507}" destId="{D1711485-EF14-48D1-A91B-913B9C07027A}" srcOrd="2" destOrd="0" presId="urn:microsoft.com/office/officeart/2018/2/layout/IconVerticalSolidList"/>
    <dgm:cxn modelId="{6150A7AD-DEEB-4677-9797-A1CA408A91D1}" type="presParOf" srcId="{E59F7C99-D945-4C93-8B76-EF2A16964507}" destId="{46966972-AD84-4B79-8B2E-34481F01E539}" srcOrd="3" destOrd="0" presId="urn:microsoft.com/office/officeart/2018/2/layout/IconVerticalSolidList"/>
    <dgm:cxn modelId="{86359F55-C972-43EE-BC54-83BE88643466}" type="presParOf" srcId="{6D1A0ADF-CCC9-4421-9CB4-8629E649ED94}" destId="{063C0C0F-4F34-4483-B47C-FF3F451A851F}" srcOrd="7" destOrd="0" presId="urn:microsoft.com/office/officeart/2018/2/layout/IconVerticalSolidList"/>
    <dgm:cxn modelId="{2396C937-BA45-4702-B61E-08D3F09277E5}" type="presParOf" srcId="{6D1A0ADF-CCC9-4421-9CB4-8629E649ED94}" destId="{0C897478-2FFD-4843-BC6C-279FFB866480}" srcOrd="8" destOrd="0" presId="urn:microsoft.com/office/officeart/2018/2/layout/IconVerticalSolidList"/>
    <dgm:cxn modelId="{44D19948-244A-416B-A245-334BF1D142E8}" type="presParOf" srcId="{0C897478-2FFD-4843-BC6C-279FFB866480}" destId="{5074437E-9D3D-4371-855A-9057E167AFFC}" srcOrd="0" destOrd="0" presId="urn:microsoft.com/office/officeart/2018/2/layout/IconVerticalSolidList"/>
    <dgm:cxn modelId="{9578FFEE-23FF-4D67-ABC9-35D8E52F2913}" type="presParOf" srcId="{0C897478-2FFD-4843-BC6C-279FFB866480}" destId="{6DC1C95F-9441-4B40-88AA-06F936D4898B}" srcOrd="1" destOrd="0" presId="urn:microsoft.com/office/officeart/2018/2/layout/IconVerticalSolidList"/>
    <dgm:cxn modelId="{10FB791F-C179-4FED-A950-CE7EB39489CA}" type="presParOf" srcId="{0C897478-2FFD-4843-BC6C-279FFB866480}" destId="{187A49A0-6672-452B-865D-58E0F6AC538E}" srcOrd="2" destOrd="0" presId="urn:microsoft.com/office/officeart/2018/2/layout/IconVerticalSolidList"/>
    <dgm:cxn modelId="{8B22DC6D-7ABB-45E6-9427-C5AE3E3458A0}" type="presParOf" srcId="{0C897478-2FFD-4843-BC6C-279FFB866480}" destId="{3A8104DF-B311-4D42-905D-B2C26B30E7A5}" srcOrd="3" destOrd="0" presId="urn:microsoft.com/office/officeart/2018/2/layout/IconVerticalSolidList"/>
    <dgm:cxn modelId="{640ADB71-3EC5-4A04-9E03-DE0AF5070746}" type="presParOf" srcId="{6D1A0ADF-CCC9-4421-9CB4-8629E649ED94}" destId="{67D5316F-2183-4DAA-B65C-AA66BB6DF706}" srcOrd="9" destOrd="0" presId="urn:microsoft.com/office/officeart/2018/2/layout/IconVerticalSolidList"/>
    <dgm:cxn modelId="{EB2371D8-5407-415A-A801-250B310DA06C}" type="presParOf" srcId="{6D1A0ADF-CCC9-4421-9CB4-8629E649ED94}" destId="{C46E5663-93D2-4923-8A5E-170DEEA4EE82}" srcOrd="10" destOrd="0" presId="urn:microsoft.com/office/officeart/2018/2/layout/IconVerticalSolidList"/>
    <dgm:cxn modelId="{1F6F2AEA-5662-4B3C-BDF2-246B075B76BE}" type="presParOf" srcId="{C46E5663-93D2-4923-8A5E-170DEEA4EE82}" destId="{7598CA18-DC82-42CD-9E0A-5355711F545F}" srcOrd="0" destOrd="0" presId="urn:microsoft.com/office/officeart/2018/2/layout/IconVerticalSolidList"/>
    <dgm:cxn modelId="{918D8232-FA59-4726-B1B0-E1A16EF74F5F}" type="presParOf" srcId="{C46E5663-93D2-4923-8A5E-170DEEA4EE82}" destId="{3E090F81-6066-473F-BC48-8A6F39896B90}" srcOrd="1" destOrd="0" presId="urn:microsoft.com/office/officeart/2018/2/layout/IconVerticalSolidList"/>
    <dgm:cxn modelId="{E65B8DDF-FDCF-4A9D-A2BB-A36765360311}" type="presParOf" srcId="{C46E5663-93D2-4923-8A5E-170DEEA4EE82}" destId="{7C3E9D15-4C12-44EC-AF31-55F9A9EB6CAF}" srcOrd="2" destOrd="0" presId="urn:microsoft.com/office/officeart/2018/2/layout/IconVerticalSolidList"/>
    <dgm:cxn modelId="{0E086D1C-DC38-496D-8C4B-CEC2C42093B7}" type="presParOf" srcId="{C46E5663-93D2-4923-8A5E-170DEEA4EE82}" destId="{C84BD6DE-BCF1-4E74-A70D-B71C0056F1F9}" srcOrd="3" destOrd="0" presId="urn:microsoft.com/office/officeart/2018/2/layout/IconVerticalSolidList"/>
    <dgm:cxn modelId="{9905D998-1954-475C-8716-E02A2ACF0400}" type="presParOf" srcId="{6D1A0ADF-CCC9-4421-9CB4-8629E649ED94}" destId="{AE535396-A114-48C3-8F10-1A3134CFCF88}" srcOrd="11" destOrd="0" presId="urn:microsoft.com/office/officeart/2018/2/layout/IconVerticalSolidList"/>
    <dgm:cxn modelId="{80991E4E-3856-4892-8AF6-BD407D980E10}" type="presParOf" srcId="{6D1A0ADF-CCC9-4421-9CB4-8629E649ED94}" destId="{56B36110-01D0-4908-B527-D71C7EA649FB}" srcOrd="12" destOrd="0" presId="urn:microsoft.com/office/officeart/2018/2/layout/IconVerticalSolidList"/>
    <dgm:cxn modelId="{75ED5ABD-2AC3-4C28-99E5-CA9342FDE4DB}" type="presParOf" srcId="{56B36110-01D0-4908-B527-D71C7EA649FB}" destId="{106D0177-02D7-41D8-A42B-2A5AAE7625A0}" srcOrd="0" destOrd="0" presId="urn:microsoft.com/office/officeart/2018/2/layout/IconVerticalSolidList"/>
    <dgm:cxn modelId="{4968B7DB-9852-4703-B545-19F255786412}" type="presParOf" srcId="{56B36110-01D0-4908-B527-D71C7EA649FB}" destId="{D4FF8697-28FE-4864-83B0-F135B3681546}" srcOrd="1" destOrd="0" presId="urn:microsoft.com/office/officeart/2018/2/layout/IconVerticalSolidList"/>
    <dgm:cxn modelId="{3C02C909-2561-4C8A-AD3A-A878BA920CB4}" type="presParOf" srcId="{56B36110-01D0-4908-B527-D71C7EA649FB}" destId="{360B41F9-AA3A-45F8-A401-E626009C057D}" srcOrd="2" destOrd="0" presId="urn:microsoft.com/office/officeart/2018/2/layout/IconVerticalSolidList"/>
    <dgm:cxn modelId="{72C1F190-F364-464E-ADAA-A279E9EDEC2C}" type="presParOf" srcId="{56B36110-01D0-4908-B527-D71C7EA649FB}" destId="{5E546A8C-11A2-434F-9F43-9E1DD25FCC3F}" srcOrd="3" destOrd="0" presId="urn:microsoft.com/office/officeart/2018/2/layout/IconVerticalSolidList"/>
    <dgm:cxn modelId="{FDA1A6F8-746F-4C75-B590-929B3209F121}" type="presParOf" srcId="{6D1A0ADF-CCC9-4421-9CB4-8629E649ED94}" destId="{7C29D00A-C467-4578-8552-B7FAE8611981}" srcOrd="13" destOrd="0" presId="urn:microsoft.com/office/officeart/2018/2/layout/IconVerticalSolidList"/>
    <dgm:cxn modelId="{FD7F9641-4461-4AE2-AFC9-E9050CEE1285}" type="presParOf" srcId="{6D1A0ADF-CCC9-4421-9CB4-8629E649ED94}" destId="{0A846E66-105E-4311-B895-8EFC00EE569D}" srcOrd="14" destOrd="0" presId="urn:microsoft.com/office/officeart/2018/2/layout/IconVerticalSolidList"/>
    <dgm:cxn modelId="{EDA28676-B9E6-457F-852F-6E42DFD92084}" type="presParOf" srcId="{0A846E66-105E-4311-B895-8EFC00EE569D}" destId="{087F4760-CA1F-4E67-88F6-C43EB8D8EE5D}" srcOrd="0" destOrd="0" presId="urn:microsoft.com/office/officeart/2018/2/layout/IconVerticalSolidList"/>
    <dgm:cxn modelId="{7D8CAB01-0E45-495F-9055-A08C3E8D0B05}" type="presParOf" srcId="{0A846E66-105E-4311-B895-8EFC00EE569D}" destId="{BE216FE3-AAD2-4AFE-B516-EA888849B24D}" srcOrd="1" destOrd="0" presId="urn:microsoft.com/office/officeart/2018/2/layout/IconVerticalSolidList"/>
    <dgm:cxn modelId="{323F408E-09DD-4D95-A747-90AF2ADFCE8A}" type="presParOf" srcId="{0A846E66-105E-4311-B895-8EFC00EE569D}" destId="{645C0EFD-B4FE-4268-BBFB-EE15DA0858D2}" srcOrd="2" destOrd="0" presId="urn:microsoft.com/office/officeart/2018/2/layout/IconVerticalSolidList"/>
    <dgm:cxn modelId="{2AC0CF67-F408-49E6-8D92-39AED415E6E8}" type="presParOf" srcId="{0A846E66-105E-4311-B895-8EFC00EE569D}" destId="{4524ACA8-5A09-481A-8144-EC6EBBCEC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8355AA-4F03-4E81-84D5-49CB4FBC1E6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C24F59-AC97-4648-9963-BD4BD58BFB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Greenfield: </a:t>
          </a:r>
          <a:endParaRPr lang="en-US"/>
        </a:p>
      </dgm:t>
    </dgm:pt>
    <dgm:pt modelId="{0F260F15-8A4F-4CF6-92C9-51D37A9A19D4}" type="parTrans" cxnId="{1199B7DD-7781-4FE4-9AFC-73C913F92F39}">
      <dgm:prSet/>
      <dgm:spPr/>
      <dgm:t>
        <a:bodyPr/>
        <a:lstStyle/>
        <a:p>
          <a:endParaRPr lang="en-US"/>
        </a:p>
      </dgm:t>
    </dgm:pt>
    <dgm:pt modelId="{DDEA14C9-A483-43CE-A4F2-133ED5F540A0}" type="sibTrans" cxnId="{1199B7DD-7781-4FE4-9AFC-73C913F92F39}">
      <dgm:prSet/>
      <dgm:spPr/>
      <dgm:t>
        <a:bodyPr/>
        <a:lstStyle/>
        <a:p>
          <a:endParaRPr lang="en-US"/>
        </a:p>
      </dgm:t>
    </dgm:pt>
    <dgm:pt modelId="{CA5F08F6-FEC5-47AE-BCC8-716E17471F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Greenfield deployment is where a completely new Network along with NetAct is deployed in the customer site. </a:t>
          </a:r>
          <a:endParaRPr lang="en-US" sz="2000" dirty="0"/>
        </a:p>
      </dgm:t>
    </dgm:pt>
    <dgm:pt modelId="{77DCB5C3-C375-4DFB-8703-2348FD0AFB8C}" type="parTrans" cxnId="{BB485BAD-CC71-49C6-8E79-9A450167F67D}">
      <dgm:prSet/>
      <dgm:spPr/>
      <dgm:t>
        <a:bodyPr/>
        <a:lstStyle/>
        <a:p>
          <a:endParaRPr lang="en-US"/>
        </a:p>
      </dgm:t>
    </dgm:pt>
    <dgm:pt modelId="{CDB5CDEB-2C22-4991-AA9E-3FD6C4089754}" type="sibTrans" cxnId="{BB485BAD-CC71-49C6-8E79-9A450167F67D}">
      <dgm:prSet/>
      <dgm:spPr/>
      <dgm:t>
        <a:bodyPr/>
        <a:lstStyle/>
        <a:p>
          <a:endParaRPr lang="en-US"/>
        </a:p>
      </dgm:t>
    </dgm:pt>
    <dgm:pt modelId="{92065364-442A-4DF9-A0F6-FB7788BB4F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Network Expansion: </a:t>
          </a:r>
          <a:endParaRPr lang="en-US"/>
        </a:p>
      </dgm:t>
    </dgm:pt>
    <dgm:pt modelId="{E12329A2-B432-4752-8A74-B79B0C6F182C}" type="parTrans" cxnId="{65A6C69B-E919-45C2-B895-36E32C03667E}">
      <dgm:prSet/>
      <dgm:spPr/>
      <dgm:t>
        <a:bodyPr/>
        <a:lstStyle/>
        <a:p>
          <a:endParaRPr lang="en-US"/>
        </a:p>
      </dgm:t>
    </dgm:pt>
    <dgm:pt modelId="{1BDB23EC-E31F-41B4-86C1-E0146A7F545B}" type="sibTrans" cxnId="{65A6C69B-E919-45C2-B895-36E32C03667E}">
      <dgm:prSet/>
      <dgm:spPr/>
      <dgm:t>
        <a:bodyPr/>
        <a:lstStyle/>
        <a:p>
          <a:endParaRPr lang="en-US"/>
        </a:p>
      </dgm:t>
    </dgm:pt>
    <dgm:pt modelId="{710914A4-FE62-4787-A99F-46F514DB53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When customers wants to increase their existing capacity by adding new Network elements due to the new user.</a:t>
          </a:r>
          <a:endParaRPr lang="en-US" dirty="0"/>
        </a:p>
      </dgm:t>
    </dgm:pt>
    <dgm:pt modelId="{70347AD4-0884-42A3-A9C6-FACEE050DAAE}" type="parTrans" cxnId="{4DEC7B4B-C01C-4D8B-967B-2A7DF7DF0DF3}">
      <dgm:prSet/>
      <dgm:spPr/>
      <dgm:t>
        <a:bodyPr/>
        <a:lstStyle/>
        <a:p>
          <a:endParaRPr lang="en-US"/>
        </a:p>
      </dgm:t>
    </dgm:pt>
    <dgm:pt modelId="{B58227F6-0C92-43FF-9896-12146AC32146}" type="sibTrans" cxnId="{4DEC7B4B-C01C-4D8B-967B-2A7DF7DF0DF3}">
      <dgm:prSet/>
      <dgm:spPr/>
      <dgm:t>
        <a:bodyPr/>
        <a:lstStyle/>
        <a:p>
          <a:endParaRPr lang="en-US"/>
        </a:p>
      </dgm:t>
    </dgm:pt>
    <dgm:pt modelId="{D408A422-A360-4ED0-991D-22068FFEDBC9}" type="pres">
      <dgm:prSet presAssocID="{518355AA-4F03-4E81-84D5-49CB4FBC1E65}" presName="root" presStyleCnt="0">
        <dgm:presLayoutVars>
          <dgm:dir/>
          <dgm:resizeHandles val="exact"/>
        </dgm:presLayoutVars>
      </dgm:prSet>
      <dgm:spPr/>
    </dgm:pt>
    <dgm:pt modelId="{341EB3AF-8529-4F24-8AD2-A63D0DD21436}" type="pres">
      <dgm:prSet presAssocID="{55C24F59-AC97-4648-9963-BD4BD58BFB08}" presName="compNode" presStyleCnt="0"/>
      <dgm:spPr/>
    </dgm:pt>
    <dgm:pt modelId="{89B46123-C8A9-4C36-AB0E-E9B20FE16DDA}" type="pres">
      <dgm:prSet presAssocID="{55C24F59-AC97-4648-9963-BD4BD58BFB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D7604D2-4AE7-4532-9550-7FA32DC2BC1B}" type="pres">
      <dgm:prSet presAssocID="{55C24F59-AC97-4648-9963-BD4BD58BFB08}" presName="iconSpace" presStyleCnt="0"/>
      <dgm:spPr/>
    </dgm:pt>
    <dgm:pt modelId="{7078128B-F49B-41A3-92F8-04D70CAA5C07}" type="pres">
      <dgm:prSet presAssocID="{55C24F59-AC97-4648-9963-BD4BD58BFB08}" presName="parTx" presStyleLbl="revTx" presStyleIdx="0" presStyleCnt="4">
        <dgm:presLayoutVars>
          <dgm:chMax val="0"/>
          <dgm:chPref val="0"/>
        </dgm:presLayoutVars>
      </dgm:prSet>
      <dgm:spPr/>
    </dgm:pt>
    <dgm:pt modelId="{3FC6C9EE-CEA6-48E1-9343-23B462728D33}" type="pres">
      <dgm:prSet presAssocID="{55C24F59-AC97-4648-9963-BD4BD58BFB08}" presName="txSpace" presStyleCnt="0"/>
      <dgm:spPr/>
    </dgm:pt>
    <dgm:pt modelId="{EFF8C3FE-67E6-4D5B-A7EB-8043639B5DAE}" type="pres">
      <dgm:prSet presAssocID="{55C24F59-AC97-4648-9963-BD4BD58BFB08}" presName="desTx" presStyleLbl="revTx" presStyleIdx="1" presStyleCnt="4">
        <dgm:presLayoutVars/>
      </dgm:prSet>
      <dgm:spPr/>
    </dgm:pt>
    <dgm:pt modelId="{7965354A-BBD0-45B4-BEC7-31976A1156D2}" type="pres">
      <dgm:prSet presAssocID="{DDEA14C9-A483-43CE-A4F2-133ED5F540A0}" presName="sibTrans" presStyleCnt="0"/>
      <dgm:spPr/>
    </dgm:pt>
    <dgm:pt modelId="{35C4A2BC-42DB-471D-9389-37597C32A0B9}" type="pres">
      <dgm:prSet presAssocID="{92065364-442A-4DF9-A0F6-FB7788BB4F2A}" presName="compNode" presStyleCnt="0"/>
      <dgm:spPr/>
    </dgm:pt>
    <dgm:pt modelId="{ED32924E-0B4F-4820-9BD9-B06DFB0DE6F6}" type="pres">
      <dgm:prSet presAssocID="{92065364-442A-4DF9-A0F6-FB7788BB4F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3BF5A0D6-7174-4200-8A75-64881D3880D5}" type="pres">
      <dgm:prSet presAssocID="{92065364-442A-4DF9-A0F6-FB7788BB4F2A}" presName="iconSpace" presStyleCnt="0"/>
      <dgm:spPr/>
    </dgm:pt>
    <dgm:pt modelId="{E045AEBD-1AB6-44AF-B4E3-D7B4D856899C}" type="pres">
      <dgm:prSet presAssocID="{92065364-442A-4DF9-A0F6-FB7788BB4F2A}" presName="parTx" presStyleLbl="revTx" presStyleIdx="2" presStyleCnt="4">
        <dgm:presLayoutVars>
          <dgm:chMax val="0"/>
          <dgm:chPref val="0"/>
        </dgm:presLayoutVars>
      </dgm:prSet>
      <dgm:spPr/>
    </dgm:pt>
    <dgm:pt modelId="{6BAE9051-F5EC-4B6A-B675-17056A3883B3}" type="pres">
      <dgm:prSet presAssocID="{92065364-442A-4DF9-A0F6-FB7788BB4F2A}" presName="txSpace" presStyleCnt="0"/>
      <dgm:spPr/>
    </dgm:pt>
    <dgm:pt modelId="{DC966D37-59A9-476F-9579-99A53A7233AF}" type="pres">
      <dgm:prSet presAssocID="{92065364-442A-4DF9-A0F6-FB7788BB4F2A}" presName="desTx" presStyleLbl="revTx" presStyleIdx="3" presStyleCnt="4">
        <dgm:presLayoutVars/>
      </dgm:prSet>
      <dgm:spPr/>
    </dgm:pt>
  </dgm:ptLst>
  <dgm:cxnLst>
    <dgm:cxn modelId="{54412538-B291-4F5D-9CCD-BF3F22E126BF}" type="presOf" srcId="{710914A4-FE62-4787-A99F-46F514DB532C}" destId="{DC966D37-59A9-476F-9579-99A53A7233AF}" srcOrd="0" destOrd="0" presId="urn:microsoft.com/office/officeart/2018/2/layout/IconLabelDescriptionList"/>
    <dgm:cxn modelId="{807AC53A-A0E2-409B-BCFB-1DCA4B67E7E3}" type="presOf" srcId="{518355AA-4F03-4E81-84D5-49CB4FBC1E65}" destId="{D408A422-A360-4ED0-991D-22068FFEDBC9}" srcOrd="0" destOrd="0" presId="urn:microsoft.com/office/officeart/2018/2/layout/IconLabelDescriptionList"/>
    <dgm:cxn modelId="{4DEC7B4B-C01C-4D8B-967B-2A7DF7DF0DF3}" srcId="{92065364-442A-4DF9-A0F6-FB7788BB4F2A}" destId="{710914A4-FE62-4787-A99F-46F514DB532C}" srcOrd="0" destOrd="0" parTransId="{70347AD4-0884-42A3-A9C6-FACEE050DAAE}" sibTransId="{B58227F6-0C92-43FF-9896-12146AC32146}"/>
    <dgm:cxn modelId="{E3F8F98A-5780-4861-832C-3EBF400671CE}" type="presOf" srcId="{92065364-442A-4DF9-A0F6-FB7788BB4F2A}" destId="{E045AEBD-1AB6-44AF-B4E3-D7B4D856899C}" srcOrd="0" destOrd="0" presId="urn:microsoft.com/office/officeart/2018/2/layout/IconLabelDescriptionList"/>
    <dgm:cxn modelId="{8F79EA96-7C1C-4083-887C-995D097594A0}" type="presOf" srcId="{CA5F08F6-FEC5-47AE-BCC8-716E17471F6D}" destId="{EFF8C3FE-67E6-4D5B-A7EB-8043639B5DAE}" srcOrd="0" destOrd="0" presId="urn:microsoft.com/office/officeart/2018/2/layout/IconLabelDescriptionList"/>
    <dgm:cxn modelId="{65A6C69B-E919-45C2-B895-36E32C03667E}" srcId="{518355AA-4F03-4E81-84D5-49CB4FBC1E65}" destId="{92065364-442A-4DF9-A0F6-FB7788BB4F2A}" srcOrd="1" destOrd="0" parTransId="{E12329A2-B432-4752-8A74-B79B0C6F182C}" sibTransId="{1BDB23EC-E31F-41B4-86C1-E0146A7F545B}"/>
    <dgm:cxn modelId="{BB485BAD-CC71-49C6-8E79-9A450167F67D}" srcId="{55C24F59-AC97-4648-9963-BD4BD58BFB08}" destId="{CA5F08F6-FEC5-47AE-BCC8-716E17471F6D}" srcOrd="0" destOrd="0" parTransId="{77DCB5C3-C375-4DFB-8703-2348FD0AFB8C}" sibTransId="{CDB5CDEB-2C22-4991-AA9E-3FD6C4089754}"/>
    <dgm:cxn modelId="{17465ADB-9E92-4A67-8A0D-E76980318633}" type="presOf" srcId="{55C24F59-AC97-4648-9963-BD4BD58BFB08}" destId="{7078128B-F49B-41A3-92F8-04D70CAA5C07}" srcOrd="0" destOrd="0" presId="urn:microsoft.com/office/officeart/2018/2/layout/IconLabelDescriptionList"/>
    <dgm:cxn modelId="{1199B7DD-7781-4FE4-9AFC-73C913F92F39}" srcId="{518355AA-4F03-4E81-84D5-49CB4FBC1E65}" destId="{55C24F59-AC97-4648-9963-BD4BD58BFB08}" srcOrd="0" destOrd="0" parTransId="{0F260F15-8A4F-4CF6-92C9-51D37A9A19D4}" sibTransId="{DDEA14C9-A483-43CE-A4F2-133ED5F540A0}"/>
    <dgm:cxn modelId="{BDBFD50D-F4C5-45C3-9989-47B8CB62C0AE}" type="presParOf" srcId="{D408A422-A360-4ED0-991D-22068FFEDBC9}" destId="{341EB3AF-8529-4F24-8AD2-A63D0DD21436}" srcOrd="0" destOrd="0" presId="urn:microsoft.com/office/officeart/2018/2/layout/IconLabelDescriptionList"/>
    <dgm:cxn modelId="{80C9A1EA-1A88-4D4E-A8D5-8A936EF14A23}" type="presParOf" srcId="{341EB3AF-8529-4F24-8AD2-A63D0DD21436}" destId="{89B46123-C8A9-4C36-AB0E-E9B20FE16DDA}" srcOrd="0" destOrd="0" presId="urn:microsoft.com/office/officeart/2018/2/layout/IconLabelDescriptionList"/>
    <dgm:cxn modelId="{95EF8904-2A2B-4AE8-B36F-EE2B9CD4FD76}" type="presParOf" srcId="{341EB3AF-8529-4F24-8AD2-A63D0DD21436}" destId="{2D7604D2-4AE7-4532-9550-7FA32DC2BC1B}" srcOrd="1" destOrd="0" presId="urn:microsoft.com/office/officeart/2018/2/layout/IconLabelDescriptionList"/>
    <dgm:cxn modelId="{AF670FB4-CFCB-4BD7-8D1D-C1503C1D5357}" type="presParOf" srcId="{341EB3AF-8529-4F24-8AD2-A63D0DD21436}" destId="{7078128B-F49B-41A3-92F8-04D70CAA5C07}" srcOrd="2" destOrd="0" presId="urn:microsoft.com/office/officeart/2018/2/layout/IconLabelDescriptionList"/>
    <dgm:cxn modelId="{0D3F53DE-3896-471E-A9C3-77147A55260A}" type="presParOf" srcId="{341EB3AF-8529-4F24-8AD2-A63D0DD21436}" destId="{3FC6C9EE-CEA6-48E1-9343-23B462728D33}" srcOrd="3" destOrd="0" presId="urn:microsoft.com/office/officeart/2018/2/layout/IconLabelDescriptionList"/>
    <dgm:cxn modelId="{DFC14955-72FB-4244-BF5D-4BBC63DA0F4E}" type="presParOf" srcId="{341EB3AF-8529-4F24-8AD2-A63D0DD21436}" destId="{EFF8C3FE-67E6-4D5B-A7EB-8043639B5DAE}" srcOrd="4" destOrd="0" presId="urn:microsoft.com/office/officeart/2018/2/layout/IconLabelDescriptionList"/>
    <dgm:cxn modelId="{DEBB12E3-18B9-492B-8C7B-070CF96B6279}" type="presParOf" srcId="{D408A422-A360-4ED0-991D-22068FFEDBC9}" destId="{7965354A-BBD0-45B4-BEC7-31976A1156D2}" srcOrd="1" destOrd="0" presId="urn:microsoft.com/office/officeart/2018/2/layout/IconLabelDescriptionList"/>
    <dgm:cxn modelId="{D370BCEC-FE51-4578-9075-1A8F9C9BB532}" type="presParOf" srcId="{D408A422-A360-4ED0-991D-22068FFEDBC9}" destId="{35C4A2BC-42DB-471D-9389-37597C32A0B9}" srcOrd="2" destOrd="0" presId="urn:microsoft.com/office/officeart/2018/2/layout/IconLabelDescriptionList"/>
    <dgm:cxn modelId="{F2BCDC4D-9157-4D2E-BBC7-26CB5EF1B0D8}" type="presParOf" srcId="{35C4A2BC-42DB-471D-9389-37597C32A0B9}" destId="{ED32924E-0B4F-4820-9BD9-B06DFB0DE6F6}" srcOrd="0" destOrd="0" presId="urn:microsoft.com/office/officeart/2018/2/layout/IconLabelDescriptionList"/>
    <dgm:cxn modelId="{5A36F3C5-03FE-4510-93EC-8179104C2F79}" type="presParOf" srcId="{35C4A2BC-42DB-471D-9389-37597C32A0B9}" destId="{3BF5A0D6-7174-4200-8A75-64881D3880D5}" srcOrd="1" destOrd="0" presId="urn:microsoft.com/office/officeart/2018/2/layout/IconLabelDescriptionList"/>
    <dgm:cxn modelId="{C5732C3A-6FE4-449B-8743-EEE7E230B5B2}" type="presParOf" srcId="{35C4A2BC-42DB-471D-9389-37597C32A0B9}" destId="{E045AEBD-1AB6-44AF-B4E3-D7B4D856899C}" srcOrd="2" destOrd="0" presId="urn:microsoft.com/office/officeart/2018/2/layout/IconLabelDescriptionList"/>
    <dgm:cxn modelId="{7DEC9572-BF21-4907-8551-429A9AEB94EB}" type="presParOf" srcId="{35C4A2BC-42DB-471D-9389-37597C32A0B9}" destId="{6BAE9051-F5EC-4B6A-B675-17056A3883B3}" srcOrd="3" destOrd="0" presId="urn:microsoft.com/office/officeart/2018/2/layout/IconLabelDescriptionList"/>
    <dgm:cxn modelId="{D8FC79E4-89A9-4114-90B8-7384284288A3}" type="presParOf" srcId="{35C4A2BC-42DB-471D-9389-37597C32A0B9}" destId="{DC966D37-59A9-476F-9579-99A53A7233A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CE583-3C1B-474E-BC66-2A7FEA7BDF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96A728-E76F-459B-8F56-18B299B47C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Dimensioning tool is used when deploying NetAct to customer site.</a:t>
          </a:r>
        </a:p>
      </dgm:t>
    </dgm:pt>
    <dgm:pt modelId="{2D31E33B-5C18-4AF7-8695-778868C22DE9}" type="parTrans" cxnId="{2A84B8E4-E1E5-43D6-BAD1-E1723DFE19F1}">
      <dgm:prSet/>
      <dgm:spPr/>
      <dgm:t>
        <a:bodyPr/>
        <a:lstStyle/>
        <a:p>
          <a:endParaRPr lang="en-US"/>
        </a:p>
      </dgm:t>
    </dgm:pt>
    <dgm:pt modelId="{AD7CCD8A-68F7-4B14-B852-8D2ED21975D1}" type="sibTrans" cxnId="{2A84B8E4-E1E5-43D6-BAD1-E1723DFE19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5A8DA7-D238-46EF-9B0F-D7AEBEA255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It stores tabulated data of several KPIs for different configurations.</a:t>
          </a:r>
        </a:p>
      </dgm:t>
    </dgm:pt>
    <dgm:pt modelId="{CA3585E6-7635-4B93-BFC1-C0E3A0D47887}" type="parTrans" cxnId="{5ECC59D8-72A4-43F5-BBBB-3603DEB39DDD}">
      <dgm:prSet/>
      <dgm:spPr/>
      <dgm:t>
        <a:bodyPr/>
        <a:lstStyle/>
        <a:p>
          <a:endParaRPr lang="en-US"/>
        </a:p>
      </dgm:t>
    </dgm:pt>
    <dgm:pt modelId="{F626A666-FBBE-4616-8EDE-82BA52518B53}" type="sibTrans" cxnId="{5ECC59D8-72A4-43F5-BBBB-3603DEB39D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986DBD-A1FC-4457-85DE-165B64367D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Using KPI estimation on the dimensioning tool, the NetAct vendors can provide customers with the optimal type of supported configuration. </a:t>
          </a:r>
          <a:endParaRPr lang="en-US" sz="1800" dirty="0"/>
        </a:p>
      </dgm:t>
    </dgm:pt>
    <dgm:pt modelId="{4A7F2864-A480-493E-BB70-1BC7F713CCD7}" type="parTrans" cxnId="{68E7B4EF-18A4-4496-B8B1-9574B533CBDE}">
      <dgm:prSet/>
      <dgm:spPr/>
      <dgm:t>
        <a:bodyPr/>
        <a:lstStyle/>
        <a:p>
          <a:endParaRPr lang="en-US"/>
        </a:p>
      </dgm:t>
    </dgm:pt>
    <dgm:pt modelId="{3CFEDDB1-FB1B-4AA1-9156-86EFBA95C04E}" type="sibTrans" cxnId="{68E7B4EF-18A4-4496-B8B1-9574B533CBDE}">
      <dgm:prSet/>
      <dgm:spPr/>
      <dgm:t>
        <a:bodyPr/>
        <a:lstStyle/>
        <a:p>
          <a:endParaRPr lang="en-US"/>
        </a:p>
      </dgm:t>
    </dgm:pt>
    <dgm:pt modelId="{4B424785-1A9F-410A-B3DC-C0A42F745B8E}" type="pres">
      <dgm:prSet presAssocID="{E19CE583-3C1B-474E-BC66-2A7FEA7BDF58}" presName="root" presStyleCnt="0">
        <dgm:presLayoutVars>
          <dgm:dir/>
          <dgm:resizeHandles val="exact"/>
        </dgm:presLayoutVars>
      </dgm:prSet>
      <dgm:spPr/>
    </dgm:pt>
    <dgm:pt modelId="{63F0B09A-B8FE-48BF-A8EF-E794161DA955}" type="pres">
      <dgm:prSet presAssocID="{7996A728-E76F-459B-8F56-18B299B47C98}" presName="compNode" presStyleCnt="0"/>
      <dgm:spPr/>
    </dgm:pt>
    <dgm:pt modelId="{825AA973-F6A2-4BF3-B7FF-B0A641D92E33}" type="pres">
      <dgm:prSet presAssocID="{7996A728-E76F-459B-8F56-18B299B47C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9F75CF3-0FC3-4682-A70D-BBA16A98A792}" type="pres">
      <dgm:prSet presAssocID="{7996A728-E76F-459B-8F56-18B299B47C98}" presName="spaceRect" presStyleCnt="0"/>
      <dgm:spPr/>
    </dgm:pt>
    <dgm:pt modelId="{FD930AB7-4D79-45A6-B764-FD37BFB8F82C}" type="pres">
      <dgm:prSet presAssocID="{7996A728-E76F-459B-8F56-18B299B47C98}" presName="textRect" presStyleLbl="revTx" presStyleIdx="0" presStyleCnt="3">
        <dgm:presLayoutVars>
          <dgm:chMax val="1"/>
          <dgm:chPref val="1"/>
        </dgm:presLayoutVars>
      </dgm:prSet>
      <dgm:spPr/>
    </dgm:pt>
    <dgm:pt modelId="{44B1ECB0-132A-48B2-8805-B6577995611A}" type="pres">
      <dgm:prSet presAssocID="{AD7CCD8A-68F7-4B14-B852-8D2ED21975D1}" presName="sibTrans" presStyleCnt="0"/>
      <dgm:spPr/>
    </dgm:pt>
    <dgm:pt modelId="{4ADD0774-7645-47C7-B1D6-6D055D7B20F6}" type="pres">
      <dgm:prSet presAssocID="{1C5A8DA7-D238-46EF-9B0F-D7AEBEA25582}" presName="compNode" presStyleCnt="0"/>
      <dgm:spPr/>
    </dgm:pt>
    <dgm:pt modelId="{43EE786C-79C8-459C-BC22-435A5EAAA038}" type="pres">
      <dgm:prSet presAssocID="{1C5A8DA7-D238-46EF-9B0F-D7AEBEA255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13F2239-F7CE-4BBA-A562-C87CA6611627}" type="pres">
      <dgm:prSet presAssocID="{1C5A8DA7-D238-46EF-9B0F-D7AEBEA25582}" presName="spaceRect" presStyleCnt="0"/>
      <dgm:spPr/>
    </dgm:pt>
    <dgm:pt modelId="{EF6555C5-DA23-49FE-942C-31A9EF8F7A9D}" type="pres">
      <dgm:prSet presAssocID="{1C5A8DA7-D238-46EF-9B0F-D7AEBEA25582}" presName="textRect" presStyleLbl="revTx" presStyleIdx="1" presStyleCnt="3">
        <dgm:presLayoutVars>
          <dgm:chMax val="1"/>
          <dgm:chPref val="1"/>
        </dgm:presLayoutVars>
      </dgm:prSet>
      <dgm:spPr/>
    </dgm:pt>
    <dgm:pt modelId="{B6B0E220-1848-4E61-A1DC-E2EAEDDE329F}" type="pres">
      <dgm:prSet presAssocID="{F626A666-FBBE-4616-8EDE-82BA52518B53}" presName="sibTrans" presStyleCnt="0"/>
      <dgm:spPr/>
    </dgm:pt>
    <dgm:pt modelId="{692EAC7B-8FAA-47BC-A064-54D5BB569CC4}" type="pres">
      <dgm:prSet presAssocID="{77986DBD-A1FC-4457-85DE-165B64367DE0}" presName="compNode" presStyleCnt="0"/>
      <dgm:spPr/>
    </dgm:pt>
    <dgm:pt modelId="{F17BF01C-0667-4A9A-9E7A-E78395547118}" type="pres">
      <dgm:prSet presAssocID="{77986DBD-A1FC-4457-85DE-165B64367D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8C4C04-14B2-43C5-B1D4-D3F3082193FF}" type="pres">
      <dgm:prSet presAssocID="{77986DBD-A1FC-4457-85DE-165B64367DE0}" presName="spaceRect" presStyleCnt="0"/>
      <dgm:spPr/>
    </dgm:pt>
    <dgm:pt modelId="{410EB39B-7E5A-4C33-9BD6-27B3333B8E7A}" type="pres">
      <dgm:prSet presAssocID="{77986DBD-A1FC-4457-85DE-165B64367D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AD0409-4AD0-4209-A21F-6A14C90CC9B2}" type="presOf" srcId="{7996A728-E76F-459B-8F56-18B299B47C98}" destId="{FD930AB7-4D79-45A6-B764-FD37BFB8F82C}" srcOrd="0" destOrd="0" presId="urn:microsoft.com/office/officeart/2018/2/layout/IconLabelList"/>
    <dgm:cxn modelId="{A3F90961-1FB8-49F6-A9D5-ADB414DFC4A3}" type="presOf" srcId="{77986DBD-A1FC-4457-85DE-165B64367DE0}" destId="{410EB39B-7E5A-4C33-9BD6-27B3333B8E7A}" srcOrd="0" destOrd="0" presId="urn:microsoft.com/office/officeart/2018/2/layout/IconLabelList"/>
    <dgm:cxn modelId="{FA9CD946-8F30-4604-A693-40A3A9B394AC}" type="presOf" srcId="{E19CE583-3C1B-474E-BC66-2A7FEA7BDF58}" destId="{4B424785-1A9F-410A-B3DC-C0A42F745B8E}" srcOrd="0" destOrd="0" presId="urn:microsoft.com/office/officeart/2018/2/layout/IconLabelList"/>
    <dgm:cxn modelId="{428FF2D3-9B4E-4B8C-A0B4-2058DB92A9AA}" type="presOf" srcId="{1C5A8DA7-D238-46EF-9B0F-D7AEBEA25582}" destId="{EF6555C5-DA23-49FE-942C-31A9EF8F7A9D}" srcOrd="0" destOrd="0" presId="urn:microsoft.com/office/officeart/2018/2/layout/IconLabelList"/>
    <dgm:cxn modelId="{5ECC59D8-72A4-43F5-BBBB-3603DEB39DDD}" srcId="{E19CE583-3C1B-474E-BC66-2A7FEA7BDF58}" destId="{1C5A8DA7-D238-46EF-9B0F-D7AEBEA25582}" srcOrd="1" destOrd="0" parTransId="{CA3585E6-7635-4B93-BFC1-C0E3A0D47887}" sibTransId="{F626A666-FBBE-4616-8EDE-82BA52518B53}"/>
    <dgm:cxn modelId="{2A84B8E4-E1E5-43D6-BAD1-E1723DFE19F1}" srcId="{E19CE583-3C1B-474E-BC66-2A7FEA7BDF58}" destId="{7996A728-E76F-459B-8F56-18B299B47C98}" srcOrd="0" destOrd="0" parTransId="{2D31E33B-5C18-4AF7-8695-778868C22DE9}" sibTransId="{AD7CCD8A-68F7-4B14-B852-8D2ED21975D1}"/>
    <dgm:cxn modelId="{68E7B4EF-18A4-4496-B8B1-9574B533CBDE}" srcId="{E19CE583-3C1B-474E-BC66-2A7FEA7BDF58}" destId="{77986DBD-A1FC-4457-85DE-165B64367DE0}" srcOrd="2" destOrd="0" parTransId="{4A7F2864-A480-493E-BB70-1BC7F713CCD7}" sibTransId="{3CFEDDB1-FB1B-4AA1-9156-86EFBA95C04E}"/>
    <dgm:cxn modelId="{34D88D90-3285-4403-9F2E-186C1A62DB4C}" type="presParOf" srcId="{4B424785-1A9F-410A-B3DC-C0A42F745B8E}" destId="{63F0B09A-B8FE-48BF-A8EF-E794161DA955}" srcOrd="0" destOrd="0" presId="urn:microsoft.com/office/officeart/2018/2/layout/IconLabelList"/>
    <dgm:cxn modelId="{A3C422F0-261D-4530-9E91-DC010027C765}" type="presParOf" srcId="{63F0B09A-B8FE-48BF-A8EF-E794161DA955}" destId="{825AA973-F6A2-4BF3-B7FF-B0A641D92E33}" srcOrd="0" destOrd="0" presId="urn:microsoft.com/office/officeart/2018/2/layout/IconLabelList"/>
    <dgm:cxn modelId="{A217276C-F5E8-4CF0-8014-650B97F76B01}" type="presParOf" srcId="{63F0B09A-B8FE-48BF-A8EF-E794161DA955}" destId="{B9F75CF3-0FC3-4682-A70D-BBA16A98A792}" srcOrd="1" destOrd="0" presId="urn:microsoft.com/office/officeart/2018/2/layout/IconLabelList"/>
    <dgm:cxn modelId="{5C3762E8-AFA5-42D5-8145-F8306E13E7CB}" type="presParOf" srcId="{63F0B09A-B8FE-48BF-A8EF-E794161DA955}" destId="{FD930AB7-4D79-45A6-B764-FD37BFB8F82C}" srcOrd="2" destOrd="0" presId="urn:microsoft.com/office/officeart/2018/2/layout/IconLabelList"/>
    <dgm:cxn modelId="{230BB374-1D1A-474D-8195-3A06FFB173DD}" type="presParOf" srcId="{4B424785-1A9F-410A-B3DC-C0A42F745B8E}" destId="{44B1ECB0-132A-48B2-8805-B6577995611A}" srcOrd="1" destOrd="0" presId="urn:microsoft.com/office/officeart/2018/2/layout/IconLabelList"/>
    <dgm:cxn modelId="{CAD398DC-8C5B-472E-B1D0-289BF27564F6}" type="presParOf" srcId="{4B424785-1A9F-410A-B3DC-C0A42F745B8E}" destId="{4ADD0774-7645-47C7-B1D6-6D055D7B20F6}" srcOrd="2" destOrd="0" presId="urn:microsoft.com/office/officeart/2018/2/layout/IconLabelList"/>
    <dgm:cxn modelId="{0FC61A30-CEFA-461B-A930-172E9A75C49D}" type="presParOf" srcId="{4ADD0774-7645-47C7-B1D6-6D055D7B20F6}" destId="{43EE786C-79C8-459C-BC22-435A5EAAA038}" srcOrd="0" destOrd="0" presId="urn:microsoft.com/office/officeart/2018/2/layout/IconLabelList"/>
    <dgm:cxn modelId="{56201ABE-E212-4F49-9949-B97E7463A16B}" type="presParOf" srcId="{4ADD0774-7645-47C7-B1D6-6D055D7B20F6}" destId="{813F2239-F7CE-4BBA-A562-C87CA6611627}" srcOrd="1" destOrd="0" presId="urn:microsoft.com/office/officeart/2018/2/layout/IconLabelList"/>
    <dgm:cxn modelId="{AA184DB2-B232-483C-A70F-3C89F263F018}" type="presParOf" srcId="{4ADD0774-7645-47C7-B1D6-6D055D7B20F6}" destId="{EF6555C5-DA23-49FE-942C-31A9EF8F7A9D}" srcOrd="2" destOrd="0" presId="urn:microsoft.com/office/officeart/2018/2/layout/IconLabelList"/>
    <dgm:cxn modelId="{2EF8D8B9-327A-476D-88A8-21E2D1071B7E}" type="presParOf" srcId="{4B424785-1A9F-410A-B3DC-C0A42F745B8E}" destId="{B6B0E220-1848-4E61-A1DC-E2EAEDDE329F}" srcOrd="3" destOrd="0" presId="urn:microsoft.com/office/officeart/2018/2/layout/IconLabelList"/>
    <dgm:cxn modelId="{80385366-BE2C-425B-96EE-5D4E14498E6D}" type="presParOf" srcId="{4B424785-1A9F-410A-B3DC-C0A42F745B8E}" destId="{692EAC7B-8FAA-47BC-A064-54D5BB569CC4}" srcOrd="4" destOrd="0" presId="urn:microsoft.com/office/officeart/2018/2/layout/IconLabelList"/>
    <dgm:cxn modelId="{45BEE9C6-871C-4060-B993-312BF1102211}" type="presParOf" srcId="{692EAC7B-8FAA-47BC-A064-54D5BB569CC4}" destId="{F17BF01C-0667-4A9A-9E7A-E78395547118}" srcOrd="0" destOrd="0" presId="urn:microsoft.com/office/officeart/2018/2/layout/IconLabelList"/>
    <dgm:cxn modelId="{A62E2F74-2910-4139-8C2E-40DBED177D86}" type="presParOf" srcId="{692EAC7B-8FAA-47BC-A064-54D5BB569CC4}" destId="{CC8C4C04-14B2-43C5-B1D4-D3F3082193FF}" srcOrd="1" destOrd="0" presId="urn:microsoft.com/office/officeart/2018/2/layout/IconLabelList"/>
    <dgm:cxn modelId="{32FF0AE3-8D82-4F15-A602-A95036DE09D2}" type="presParOf" srcId="{692EAC7B-8FAA-47BC-A064-54D5BB569CC4}" destId="{410EB39B-7E5A-4C33-9BD6-27B3333B8E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92688-B279-4F69-8ADA-126818BE4A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CAD4956-03BC-4102-8D9C-0D3F95C9D8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collection from Zabbix and Grafana</a:t>
          </a:r>
          <a:endParaRPr lang="en-US" sz="2000" dirty="0"/>
        </a:p>
      </dgm:t>
    </dgm:pt>
    <dgm:pt modelId="{F796ECDC-7350-4A90-860B-0E59DD26D2C4}" type="parTrans" cxnId="{D06FA2D0-34FD-448A-ACB7-2EE575742979}">
      <dgm:prSet/>
      <dgm:spPr/>
      <dgm:t>
        <a:bodyPr/>
        <a:lstStyle/>
        <a:p>
          <a:endParaRPr lang="en-US"/>
        </a:p>
      </dgm:t>
    </dgm:pt>
    <dgm:pt modelId="{8698C130-3C27-4979-8E13-3BDB3D664194}" type="sibTrans" cxnId="{D06FA2D0-34FD-448A-ACB7-2EE5757429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91E18B-E05D-4EF9-8D77-7CDC9FCA0F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pre-processing &amp; cleaning</a:t>
          </a:r>
        </a:p>
      </dgm:t>
    </dgm:pt>
    <dgm:pt modelId="{5F8E4DB9-0EA2-4779-85CF-43ECB85E8A6F}" type="parTrans" cxnId="{66793614-FADD-40DA-AE0B-C84236FC1933}">
      <dgm:prSet/>
      <dgm:spPr/>
      <dgm:t>
        <a:bodyPr/>
        <a:lstStyle/>
        <a:p>
          <a:endParaRPr lang="en-US"/>
        </a:p>
      </dgm:t>
    </dgm:pt>
    <dgm:pt modelId="{65EA7E14-F303-4903-B145-C1D04406C058}" type="sibTrans" cxnId="{66793614-FADD-40DA-AE0B-C84236FC19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943F88-E40C-4E35-A0C8-D56300C688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Statistical and Exploratory data analysis</a:t>
          </a:r>
          <a:endParaRPr lang="en-US" sz="2000" dirty="0"/>
        </a:p>
      </dgm:t>
    </dgm:pt>
    <dgm:pt modelId="{65A1765E-7208-4F08-A546-2C91C06FB14F}" type="parTrans" cxnId="{133DBABF-8ABE-45D8-9EA1-2593178A8796}">
      <dgm:prSet/>
      <dgm:spPr/>
      <dgm:t>
        <a:bodyPr/>
        <a:lstStyle/>
        <a:p>
          <a:endParaRPr lang="en-US"/>
        </a:p>
      </dgm:t>
    </dgm:pt>
    <dgm:pt modelId="{49036B12-2D9C-432D-AFE2-0B48F9998E35}" type="sibTrans" cxnId="{133DBABF-8ABE-45D8-9EA1-2593178A87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5FDBB-C321-4CB7-95C5-E797B6A9AC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Tabulation</a:t>
          </a:r>
          <a:endParaRPr lang="en-US" sz="2000" dirty="0"/>
        </a:p>
      </dgm:t>
    </dgm:pt>
    <dgm:pt modelId="{DC0872E3-50F3-4DC8-915D-CEE38CA761D0}" type="parTrans" cxnId="{EA8FC671-DA7B-4165-81A5-17B0EF062EAD}">
      <dgm:prSet/>
      <dgm:spPr/>
      <dgm:t>
        <a:bodyPr/>
        <a:lstStyle/>
        <a:p>
          <a:endParaRPr lang="en-US"/>
        </a:p>
      </dgm:t>
    </dgm:pt>
    <dgm:pt modelId="{9B559BBA-12B1-45FF-A023-98743CD1F553}" type="sibTrans" cxnId="{EA8FC671-DA7B-4165-81A5-17B0EF062E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9A60E7-DF0A-400A-ACEC-1E1060F38E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Predictive Analysis</a:t>
          </a:r>
        </a:p>
      </dgm:t>
    </dgm:pt>
    <dgm:pt modelId="{23D7B9FE-F8E1-4331-9385-7278457A7205}" type="parTrans" cxnId="{C2D9051B-73DE-45B8-A8E7-92E7E9AFC16C}">
      <dgm:prSet/>
      <dgm:spPr/>
      <dgm:t>
        <a:bodyPr/>
        <a:lstStyle/>
        <a:p>
          <a:endParaRPr lang="en-US"/>
        </a:p>
      </dgm:t>
    </dgm:pt>
    <dgm:pt modelId="{76A0FDCB-6773-4BC8-89CA-243264075037}" type="sibTrans" cxnId="{C2D9051B-73DE-45B8-A8E7-92E7E9AFC1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0927D0-5506-480D-8601-88E292420D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Integrating to Dimensioning Tool</a:t>
          </a:r>
          <a:endParaRPr lang="en-US" sz="2000" dirty="0"/>
        </a:p>
      </dgm:t>
    </dgm:pt>
    <dgm:pt modelId="{9261B21B-A7D0-41D7-9D11-0815B6C9ACEA}" type="parTrans" cxnId="{BF6FC054-48F0-4753-8763-D8EE28EEF59B}">
      <dgm:prSet/>
      <dgm:spPr/>
      <dgm:t>
        <a:bodyPr/>
        <a:lstStyle/>
        <a:p>
          <a:endParaRPr lang="en-US"/>
        </a:p>
      </dgm:t>
    </dgm:pt>
    <dgm:pt modelId="{35FA8DD5-6E70-4A28-8586-446F4F4E1485}" type="sibTrans" cxnId="{BF6FC054-48F0-4753-8763-D8EE28EEF59B}">
      <dgm:prSet/>
      <dgm:spPr/>
      <dgm:t>
        <a:bodyPr/>
        <a:lstStyle/>
        <a:p>
          <a:endParaRPr lang="en-US"/>
        </a:p>
      </dgm:t>
    </dgm:pt>
    <dgm:pt modelId="{605208D6-2B26-4400-A246-FCC613150D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Stability or Load configuration tests on NetAct simulators</a:t>
          </a:r>
          <a:endParaRPr lang="en-US" sz="2000" dirty="0"/>
        </a:p>
      </dgm:t>
    </dgm:pt>
    <dgm:pt modelId="{386C85AD-BE55-415F-AF22-F25C0E8AACAE}" type="parTrans" cxnId="{97BA7759-C9F4-45BD-AA03-BF704D9DBFFF}">
      <dgm:prSet/>
      <dgm:spPr/>
      <dgm:t>
        <a:bodyPr/>
        <a:lstStyle/>
        <a:p>
          <a:endParaRPr lang="en-IN"/>
        </a:p>
      </dgm:t>
    </dgm:pt>
    <dgm:pt modelId="{B7AD7A8B-B4A3-4EF6-B1F1-1B0FC58A6B9B}" type="sibTrans" cxnId="{97BA7759-C9F4-45BD-AA03-BF704D9DBFF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A77B5D74-310D-4B73-9A76-36FB24A1B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Data Visualization</a:t>
          </a:r>
          <a:endParaRPr lang="en-US" sz="2000" dirty="0"/>
        </a:p>
      </dgm:t>
    </dgm:pt>
    <dgm:pt modelId="{8E5970BE-854D-4A28-997E-6B771D756148}" type="parTrans" cxnId="{8080B026-F976-4BF2-B810-A02E07DCE595}">
      <dgm:prSet/>
      <dgm:spPr/>
      <dgm:t>
        <a:bodyPr/>
        <a:lstStyle/>
        <a:p>
          <a:endParaRPr lang="en-IN"/>
        </a:p>
      </dgm:t>
    </dgm:pt>
    <dgm:pt modelId="{ED9C88B1-2427-4808-AFE8-9339AA8772AC}" type="sibTrans" cxnId="{8080B026-F976-4BF2-B810-A02E07DCE595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8343B95-4DF9-4FDD-B4E7-7FD1B2E90F6B}" type="pres">
      <dgm:prSet presAssocID="{CD292688-B279-4F69-8ADA-126818BE4AD3}" presName="root" presStyleCnt="0">
        <dgm:presLayoutVars>
          <dgm:dir/>
          <dgm:resizeHandles val="exact"/>
        </dgm:presLayoutVars>
      </dgm:prSet>
      <dgm:spPr/>
    </dgm:pt>
    <dgm:pt modelId="{82762D7C-53A7-4CE8-A10D-817CA9764043}" type="pres">
      <dgm:prSet presAssocID="{605208D6-2B26-4400-A246-FCC613150DA3}" presName="compNode" presStyleCnt="0"/>
      <dgm:spPr/>
    </dgm:pt>
    <dgm:pt modelId="{286232CE-96A2-484C-AAEB-93246A53339E}" type="pres">
      <dgm:prSet presAssocID="{605208D6-2B26-4400-A246-FCC613150DA3}" presName="bgRect" presStyleLbl="bgShp" presStyleIdx="0" presStyleCnt="8"/>
      <dgm:spPr/>
    </dgm:pt>
    <dgm:pt modelId="{47FFD5DF-4854-4A0C-85BE-82AA10053BA0}" type="pres">
      <dgm:prSet presAssocID="{605208D6-2B26-4400-A246-FCC613150DA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44F00E-2A1E-4A80-8847-3292ADEB87F5}" type="pres">
      <dgm:prSet presAssocID="{605208D6-2B26-4400-A246-FCC613150DA3}" presName="spaceRect" presStyleCnt="0"/>
      <dgm:spPr/>
    </dgm:pt>
    <dgm:pt modelId="{79B35CD4-E757-4B55-9A45-D23A1FE3DD9B}" type="pres">
      <dgm:prSet presAssocID="{605208D6-2B26-4400-A246-FCC613150DA3}" presName="parTx" presStyleLbl="revTx" presStyleIdx="0" presStyleCnt="8">
        <dgm:presLayoutVars>
          <dgm:chMax val="0"/>
          <dgm:chPref val="0"/>
        </dgm:presLayoutVars>
      </dgm:prSet>
      <dgm:spPr/>
    </dgm:pt>
    <dgm:pt modelId="{813ABBA9-0D44-43C5-BF00-BA7A197599D9}" type="pres">
      <dgm:prSet presAssocID="{B7AD7A8B-B4A3-4EF6-B1F1-1B0FC58A6B9B}" presName="sibTrans" presStyleCnt="0"/>
      <dgm:spPr/>
    </dgm:pt>
    <dgm:pt modelId="{D578D28E-2D96-48B6-9D89-C406F4D672ED}" type="pres">
      <dgm:prSet presAssocID="{ACAD4956-03BC-4102-8D9C-0D3F95C9D802}" presName="compNode" presStyleCnt="0"/>
      <dgm:spPr/>
    </dgm:pt>
    <dgm:pt modelId="{59929A43-7ACE-49CD-A0B6-503C0D1E66C4}" type="pres">
      <dgm:prSet presAssocID="{ACAD4956-03BC-4102-8D9C-0D3F95C9D802}" presName="bgRect" presStyleLbl="bgShp" presStyleIdx="1" presStyleCnt="8"/>
      <dgm:spPr/>
    </dgm:pt>
    <dgm:pt modelId="{B3182887-6C70-4F71-A589-1A6DA81D5254}" type="pres">
      <dgm:prSet presAssocID="{ACAD4956-03BC-4102-8D9C-0D3F95C9D80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2D2B2685-C0D5-41B7-8937-2989C33C5D10}" type="pres">
      <dgm:prSet presAssocID="{ACAD4956-03BC-4102-8D9C-0D3F95C9D802}" presName="spaceRect" presStyleCnt="0"/>
      <dgm:spPr/>
    </dgm:pt>
    <dgm:pt modelId="{FF80013C-0D96-4942-B538-97C4499C1D8C}" type="pres">
      <dgm:prSet presAssocID="{ACAD4956-03BC-4102-8D9C-0D3F95C9D802}" presName="parTx" presStyleLbl="revTx" presStyleIdx="1" presStyleCnt="8">
        <dgm:presLayoutVars>
          <dgm:chMax val="0"/>
          <dgm:chPref val="0"/>
        </dgm:presLayoutVars>
      </dgm:prSet>
      <dgm:spPr/>
    </dgm:pt>
    <dgm:pt modelId="{D3A65033-8367-480F-BB65-81016DE534FE}" type="pres">
      <dgm:prSet presAssocID="{8698C130-3C27-4979-8E13-3BDB3D664194}" presName="sibTrans" presStyleCnt="0"/>
      <dgm:spPr/>
    </dgm:pt>
    <dgm:pt modelId="{7C6247FA-F72E-45E3-95E8-498B22888030}" type="pres">
      <dgm:prSet presAssocID="{9591E18B-E05D-4EF9-8D77-7CDC9FCA0F6F}" presName="compNode" presStyleCnt="0"/>
      <dgm:spPr/>
    </dgm:pt>
    <dgm:pt modelId="{2423F611-157C-4266-BE98-00E613F99BD2}" type="pres">
      <dgm:prSet presAssocID="{9591E18B-E05D-4EF9-8D77-7CDC9FCA0F6F}" presName="bgRect" presStyleLbl="bgShp" presStyleIdx="2" presStyleCnt="8"/>
      <dgm:spPr/>
    </dgm:pt>
    <dgm:pt modelId="{C5BAB10B-05A7-477B-B401-4D56DFEEE140}" type="pres">
      <dgm:prSet presAssocID="{9591E18B-E05D-4EF9-8D77-7CDC9FCA0F6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236780C0-0E46-478C-A5F6-EC66634E0742}" type="pres">
      <dgm:prSet presAssocID="{9591E18B-E05D-4EF9-8D77-7CDC9FCA0F6F}" presName="spaceRect" presStyleCnt="0"/>
      <dgm:spPr/>
    </dgm:pt>
    <dgm:pt modelId="{5CEAF5C6-1B0A-4936-941B-8CAA33D62868}" type="pres">
      <dgm:prSet presAssocID="{9591E18B-E05D-4EF9-8D77-7CDC9FCA0F6F}" presName="parTx" presStyleLbl="revTx" presStyleIdx="2" presStyleCnt="8">
        <dgm:presLayoutVars>
          <dgm:chMax val="0"/>
          <dgm:chPref val="0"/>
        </dgm:presLayoutVars>
      </dgm:prSet>
      <dgm:spPr/>
    </dgm:pt>
    <dgm:pt modelId="{80F11FBC-3F6D-4F74-A3DF-38E81A38B92F}" type="pres">
      <dgm:prSet presAssocID="{65EA7E14-F303-4903-B145-C1D04406C058}" presName="sibTrans" presStyleCnt="0"/>
      <dgm:spPr/>
    </dgm:pt>
    <dgm:pt modelId="{684DD393-EC70-4325-B352-EA92A6538F80}" type="pres">
      <dgm:prSet presAssocID="{91943F88-E40C-4E35-A0C8-D56300C68852}" presName="compNode" presStyleCnt="0"/>
      <dgm:spPr/>
    </dgm:pt>
    <dgm:pt modelId="{2F2BAA25-0AF8-42A9-B56C-7E4F90A6E853}" type="pres">
      <dgm:prSet presAssocID="{91943F88-E40C-4E35-A0C8-D56300C68852}" presName="bgRect" presStyleLbl="bgShp" presStyleIdx="3" presStyleCnt="8"/>
      <dgm:spPr/>
    </dgm:pt>
    <dgm:pt modelId="{B9C6500F-167E-4F21-82A5-9A32BB02666D}" type="pres">
      <dgm:prSet presAssocID="{91943F88-E40C-4E35-A0C8-D56300C6885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8438471C-FB74-460A-8E04-26CABEBE9318}" type="pres">
      <dgm:prSet presAssocID="{91943F88-E40C-4E35-A0C8-D56300C68852}" presName="spaceRect" presStyleCnt="0"/>
      <dgm:spPr/>
    </dgm:pt>
    <dgm:pt modelId="{3CE90E6E-A107-449A-9963-A44A48617886}" type="pres">
      <dgm:prSet presAssocID="{91943F88-E40C-4E35-A0C8-D56300C68852}" presName="parTx" presStyleLbl="revTx" presStyleIdx="3" presStyleCnt="8">
        <dgm:presLayoutVars>
          <dgm:chMax val="0"/>
          <dgm:chPref val="0"/>
        </dgm:presLayoutVars>
      </dgm:prSet>
      <dgm:spPr/>
    </dgm:pt>
    <dgm:pt modelId="{DF8E4D54-3AD1-4A10-8439-EB4C8B808671}" type="pres">
      <dgm:prSet presAssocID="{49036B12-2D9C-432D-AFE2-0B48F9998E35}" presName="sibTrans" presStyleCnt="0"/>
      <dgm:spPr/>
    </dgm:pt>
    <dgm:pt modelId="{C658DC9A-927E-426F-9DA1-CC0A0E131D35}" type="pres">
      <dgm:prSet presAssocID="{A77B5D74-310D-4B73-9A76-36FB24A1B5B7}" presName="compNode" presStyleCnt="0"/>
      <dgm:spPr/>
    </dgm:pt>
    <dgm:pt modelId="{9BE5345C-233A-47D2-AA9E-0DAF041C02A1}" type="pres">
      <dgm:prSet presAssocID="{A77B5D74-310D-4B73-9A76-36FB24A1B5B7}" presName="bgRect" presStyleLbl="bgShp" presStyleIdx="4" presStyleCnt="8"/>
      <dgm:spPr/>
    </dgm:pt>
    <dgm:pt modelId="{8444F880-A74A-4677-BC80-811313142CDC}" type="pres">
      <dgm:prSet presAssocID="{A77B5D74-310D-4B73-9A76-36FB24A1B5B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9A7D907-EC66-4203-9F5B-22FEEE57BB4C}" type="pres">
      <dgm:prSet presAssocID="{A77B5D74-310D-4B73-9A76-36FB24A1B5B7}" presName="spaceRect" presStyleCnt="0"/>
      <dgm:spPr/>
    </dgm:pt>
    <dgm:pt modelId="{FAF2465C-4C85-4D0C-A9EA-94E484B10ECC}" type="pres">
      <dgm:prSet presAssocID="{A77B5D74-310D-4B73-9A76-36FB24A1B5B7}" presName="parTx" presStyleLbl="revTx" presStyleIdx="4" presStyleCnt="8">
        <dgm:presLayoutVars>
          <dgm:chMax val="0"/>
          <dgm:chPref val="0"/>
        </dgm:presLayoutVars>
      </dgm:prSet>
      <dgm:spPr/>
    </dgm:pt>
    <dgm:pt modelId="{D053F8C8-CD29-4F1A-A94E-00C2B839C6D0}" type="pres">
      <dgm:prSet presAssocID="{ED9C88B1-2427-4808-AFE8-9339AA8772AC}" presName="sibTrans" presStyleCnt="0"/>
      <dgm:spPr/>
    </dgm:pt>
    <dgm:pt modelId="{9213923A-283B-4C0A-B4E3-886BE74CD14C}" type="pres">
      <dgm:prSet presAssocID="{BD95FDBB-C321-4CB7-95C5-E797B6A9AC83}" presName="compNode" presStyleCnt="0"/>
      <dgm:spPr/>
    </dgm:pt>
    <dgm:pt modelId="{F8358FE2-F600-40BE-BC5F-B910B954755F}" type="pres">
      <dgm:prSet presAssocID="{BD95FDBB-C321-4CB7-95C5-E797B6A9AC83}" presName="bgRect" presStyleLbl="bgShp" presStyleIdx="5" presStyleCnt="8"/>
      <dgm:spPr/>
    </dgm:pt>
    <dgm:pt modelId="{DD6DFA45-A8A9-42FF-B9C5-1598A6D49CC6}" type="pres">
      <dgm:prSet presAssocID="{BD95FDBB-C321-4CB7-95C5-E797B6A9AC8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 Two Column"/>
        </a:ext>
      </dgm:extLst>
    </dgm:pt>
    <dgm:pt modelId="{7E9C0DBA-1138-4439-982F-21C004BE43CF}" type="pres">
      <dgm:prSet presAssocID="{BD95FDBB-C321-4CB7-95C5-E797B6A9AC83}" presName="spaceRect" presStyleCnt="0"/>
      <dgm:spPr/>
    </dgm:pt>
    <dgm:pt modelId="{9E8C9F3A-1C5B-4705-A29E-A4479451DC5A}" type="pres">
      <dgm:prSet presAssocID="{BD95FDBB-C321-4CB7-95C5-E797B6A9AC83}" presName="parTx" presStyleLbl="revTx" presStyleIdx="5" presStyleCnt="8">
        <dgm:presLayoutVars>
          <dgm:chMax val="0"/>
          <dgm:chPref val="0"/>
        </dgm:presLayoutVars>
      </dgm:prSet>
      <dgm:spPr/>
    </dgm:pt>
    <dgm:pt modelId="{A83A25DB-5559-41F4-8439-9EB9BE4A515A}" type="pres">
      <dgm:prSet presAssocID="{9B559BBA-12B1-45FF-A023-98743CD1F553}" presName="sibTrans" presStyleCnt="0"/>
      <dgm:spPr/>
    </dgm:pt>
    <dgm:pt modelId="{D6024CBD-5AD5-4A0C-BC87-B6C1ACB5B21F}" type="pres">
      <dgm:prSet presAssocID="{AB9A60E7-DF0A-400A-ACEC-1E1060F38E5B}" presName="compNode" presStyleCnt="0"/>
      <dgm:spPr/>
    </dgm:pt>
    <dgm:pt modelId="{C31CC246-8306-472B-920A-78C04C5D2F14}" type="pres">
      <dgm:prSet presAssocID="{AB9A60E7-DF0A-400A-ACEC-1E1060F38E5B}" presName="bgRect" presStyleLbl="bgShp" presStyleIdx="6" presStyleCnt="8"/>
      <dgm:spPr/>
    </dgm:pt>
    <dgm:pt modelId="{CE9FB5A5-19B5-4FA8-B4F5-4CEA8F8C6185}" type="pres">
      <dgm:prSet presAssocID="{AB9A60E7-DF0A-400A-ACEC-1E1060F38E5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96A90A80-ABFC-46DD-B8BD-2450BD9F99F4}" type="pres">
      <dgm:prSet presAssocID="{AB9A60E7-DF0A-400A-ACEC-1E1060F38E5B}" presName="spaceRect" presStyleCnt="0"/>
      <dgm:spPr/>
    </dgm:pt>
    <dgm:pt modelId="{F2CCC0CA-766D-4D6A-9C2A-FD98EC78DD8E}" type="pres">
      <dgm:prSet presAssocID="{AB9A60E7-DF0A-400A-ACEC-1E1060F38E5B}" presName="parTx" presStyleLbl="revTx" presStyleIdx="6" presStyleCnt="8">
        <dgm:presLayoutVars>
          <dgm:chMax val="0"/>
          <dgm:chPref val="0"/>
        </dgm:presLayoutVars>
      </dgm:prSet>
      <dgm:spPr/>
    </dgm:pt>
    <dgm:pt modelId="{9BDC7B2F-6C56-4DB3-82A9-92BA82DC59EE}" type="pres">
      <dgm:prSet presAssocID="{76A0FDCB-6773-4BC8-89CA-243264075037}" presName="sibTrans" presStyleCnt="0"/>
      <dgm:spPr/>
    </dgm:pt>
    <dgm:pt modelId="{AA20AA2F-F723-453A-9EB6-E4362C02C1D1}" type="pres">
      <dgm:prSet presAssocID="{060927D0-5506-480D-8601-88E292420DA4}" presName="compNode" presStyleCnt="0"/>
      <dgm:spPr/>
    </dgm:pt>
    <dgm:pt modelId="{9C6C8F8C-DED6-46EA-9D79-F868D63DDEA9}" type="pres">
      <dgm:prSet presAssocID="{060927D0-5506-480D-8601-88E292420DA4}" presName="bgRect" presStyleLbl="bgShp" presStyleIdx="7" presStyleCnt="8"/>
      <dgm:spPr/>
    </dgm:pt>
    <dgm:pt modelId="{2B39B2D2-A0C3-4DB1-8767-10447D0E2097}" type="pres">
      <dgm:prSet presAssocID="{060927D0-5506-480D-8601-88E292420DA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4E55CE-8FE2-4813-A7C5-76DE45012246}" type="pres">
      <dgm:prSet presAssocID="{060927D0-5506-480D-8601-88E292420DA4}" presName="spaceRect" presStyleCnt="0"/>
      <dgm:spPr/>
    </dgm:pt>
    <dgm:pt modelId="{6D1D4336-CF8A-4F14-9B05-58E1E990E3D8}" type="pres">
      <dgm:prSet presAssocID="{060927D0-5506-480D-8601-88E292420DA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6793614-FADD-40DA-AE0B-C84236FC1933}" srcId="{CD292688-B279-4F69-8ADA-126818BE4AD3}" destId="{9591E18B-E05D-4EF9-8D77-7CDC9FCA0F6F}" srcOrd="2" destOrd="0" parTransId="{5F8E4DB9-0EA2-4779-85CF-43ECB85E8A6F}" sibTransId="{65EA7E14-F303-4903-B145-C1D04406C058}"/>
    <dgm:cxn modelId="{C2D9051B-73DE-45B8-A8E7-92E7E9AFC16C}" srcId="{CD292688-B279-4F69-8ADA-126818BE4AD3}" destId="{AB9A60E7-DF0A-400A-ACEC-1E1060F38E5B}" srcOrd="6" destOrd="0" parTransId="{23D7B9FE-F8E1-4331-9385-7278457A7205}" sibTransId="{76A0FDCB-6773-4BC8-89CA-243264075037}"/>
    <dgm:cxn modelId="{5FB6DD1D-1E35-4027-B3E4-0AE883FB04F4}" type="presOf" srcId="{CD292688-B279-4F69-8ADA-126818BE4AD3}" destId="{68343B95-4DF9-4FDD-B4E7-7FD1B2E90F6B}" srcOrd="0" destOrd="0" presId="urn:microsoft.com/office/officeart/2018/2/layout/IconVerticalSolidList"/>
    <dgm:cxn modelId="{8080B026-F976-4BF2-B810-A02E07DCE595}" srcId="{CD292688-B279-4F69-8ADA-126818BE4AD3}" destId="{A77B5D74-310D-4B73-9A76-36FB24A1B5B7}" srcOrd="4" destOrd="0" parTransId="{8E5970BE-854D-4A28-997E-6B771D756148}" sibTransId="{ED9C88B1-2427-4808-AFE8-9339AA8772AC}"/>
    <dgm:cxn modelId="{E1EA3833-4AAF-4455-8B2D-FDED25B1DD67}" type="presOf" srcId="{BD95FDBB-C321-4CB7-95C5-E797B6A9AC83}" destId="{9E8C9F3A-1C5B-4705-A29E-A4479451DC5A}" srcOrd="0" destOrd="0" presId="urn:microsoft.com/office/officeart/2018/2/layout/IconVerticalSolidList"/>
    <dgm:cxn modelId="{1C30CB63-7834-4B21-A38C-C3BFA1EB846B}" type="presOf" srcId="{AB9A60E7-DF0A-400A-ACEC-1E1060F38E5B}" destId="{F2CCC0CA-766D-4D6A-9C2A-FD98EC78DD8E}" srcOrd="0" destOrd="0" presId="urn:microsoft.com/office/officeart/2018/2/layout/IconVerticalSolidList"/>
    <dgm:cxn modelId="{90912E65-B3FE-4BB0-B6DD-F0EE6AE41F03}" type="presOf" srcId="{060927D0-5506-480D-8601-88E292420DA4}" destId="{6D1D4336-CF8A-4F14-9B05-58E1E990E3D8}" srcOrd="0" destOrd="0" presId="urn:microsoft.com/office/officeart/2018/2/layout/IconVerticalSolidList"/>
    <dgm:cxn modelId="{EA8FC671-DA7B-4165-81A5-17B0EF062EAD}" srcId="{CD292688-B279-4F69-8ADA-126818BE4AD3}" destId="{BD95FDBB-C321-4CB7-95C5-E797B6A9AC83}" srcOrd="5" destOrd="0" parTransId="{DC0872E3-50F3-4DC8-915D-CEE38CA761D0}" sibTransId="{9B559BBA-12B1-45FF-A023-98743CD1F553}"/>
    <dgm:cxn modelId="{BF6FC054-48F0-4753-8763-D8EE28EEF59B}" srcId="{CD292688-B279-4F69-8ADA-126818BE4AD3}" destId="{060927D0-5506-480D-8601-88E292420DA4}" srcOrd="7" destOrd="0" parTransId="{9261B21B-A7D0-41D7-9D11-0815B6C9ACEA}" sibTransId="{35FA8DD5-6E70-4A28-8586-446F4F4E1485}"/>
    <dgm:cxn modelId="{60AB2255-8BBB-4C67-A2B8-F843AAD9D79F}" type="presOf" srcId="{91943F88-E40C-4E35-A0C8-D56300C68852}" destId="{3CE90E6E-A107-449A-9963-A44A48617886}" srcOrd="0" destOrd="0" presId="urn:microsoft.com/office/officeart/2018/2/layout/IconVerticalSolidList"/>
    <dgm:cxn modelId="{97BA7759-C9F4-45BD-AA03-BF704D9DBFFF}" srcId="{CD292688-B279-4F69-8ADA-126818BE4AD3}" destId="{605208D6-2B26-4400-A246-FCC613150DA3}" srcOrd="0" destOrd="0" parTransId="{386C85AD-BE55-415F-AF22-F25C0E8AACAE}" sibTransId="{B7AD7A8B-B4A3-4EF6-B1F1-1B0FC58A6B9B}"/>
    <dgm:cxn modelId="{5A9F4988-564E-47A7-AFE5-88D5D0B64459}" type="presOf" srcId="{ACAD4956-03BC-4102-8D9C-0D3F95C9D802}" destId="{FF80013C-0D96-4942-B538-97C4499C1D8C}" srcOrd="0" destOrd="0" presId="urn:microsoft.com/office/officeart/2018/2/layout/IconVerticalSolidList"/>
    <dgm:cxn modelId="{BE2646A6-B6D5-45A6-8E5A-D5AE254F60CB}" type="presOf" srcId="{605208D6-2B26-4400-A246-FCC613150DA3}" destId="{79B35CD4-E757-4B55-9A45-D23A1FE3DD9B}" srcOrd="0" destOrd="0" presId="urn:microsoft.com/office/officeart/2018/2/layout/IconVerticalSolidList"/>
    <dgm:cxn modelId="{16425BBC-5402-48BC-9B9F-74055050D126}" type="presOf" srcId="{A77B5D74-310D-4B73-9A76-36FB24A1B5B7}" destId="{FAF2465C-4C85-4D0C-A9EA-94E484B10ECC}" srcOrd="0" destOrd="0" presId="urn:microsoft.com/office/officeart/2018/2/layout/IconVerticalSolidList"/>
    <dgm:cxn modelId="{133DBABF-8ABE-45D8-9EA1-2593178A8796}" srcId="{CD292688-B279-4F69-8ADA-126818BE4AD3}" destId="{91943F88-E40C-4E35-A0C8-D56300C68852}" srcOrd="3" destOrd="0" parTransId="{65A1765E-7208-4F08-A546-2C91C06FB14F}" sibTransId="{49036B12-2D9C-432D-AFE2-0B48F9998E35}"/>
    <dgm:cxn modelId="{5DB7B0C0-4C2F-40E4-A6DB-8F56D86E853D}" type="presOf" srcId="{9591E18B-E05D-4EF9-8D77-7CDC9FCA0F6F}" destId="{5CEAF5C6-1B0A-4936-941B-8CAA33D62868}" srcOrd="0" destOrd="0" presId="urn:microsoft.com/office/officeart/2018/2/layout/IconVerticalSolidList"/>
    <dgm:cxn modelId="{D06FA2D0-34FD-448A-ACB7-2EE575742979}" srcId="{CD292688-B279-4F69-8ADA-126818BE4AD3}" destId="{ACAD4956-03BC-4102-8D9C-0D3F95C9D802}" srcOrd="1" destOrd="0" parTransId="{F796ECDC-7350-4A90-860B-0E59DD26D2C4}" sibTransId="{8698C130-3C27-4979-8E13-3BDB3D664194}"/>
    <dgm:cxn modelId="{4B7FFC6F-A89E-4991-B956-C34AF55D04FB}" type="presParOf" srcId="{68343B95-4DF9-4FDD-B4E7-7FD1B2E90F6B}" destId="{82762D7C-53A7-4CE8-A10D-817CA9764043}" srcOrd="0" destOrd="0" presId="urn:microsoft.com/office/officeart/2018/2/layout/IconVerticalSolidList"/>
    <dgm:cxn modelId="{8D812921-151C-4DCE-885E-F2491E40F153}" type="presParOf" srcId="{82762D7C-53A7-4CE8-A10D-817CA9764043}" destId="{286232CE-96A2-484C-AAEB-93246A53339E}" srcOrd="0" destOrd="0" presId="urn:microsoft.com/office/officeart/2018/2/layout/IconVerticalSolidList"/>
    <dgm:cxn modelId="{189C8AA9-75F7-4AE1-964E-4DA05539D784}" type="presParOf" srcId="{82762D7C-53A7-4CE8-A10D-817CA9764043}" destId="{47FFD5DF-4854-4A0C-85BE-82AA10053BA0}" srcOrd="1" destOrd="0" presId="urn:microsoft.com/office/officeart/2018/2/layout/IconVerticalSolidList"/>
    <dgm:cxn modelId="{8B15AB45-6324-4736-B7D3-C3F4CCA13526}" type="presParOf" srcId="{82762D7C-53A7-4CE8-A10D-817CA9764043}" destId="{7144F00E-2A1E-4A80-8847-3292ADEB87F5}" srcOrd="2" destOrd="0" presId="urn:microsoft.com/office/officeart/2018/2/layout/IconVerticalSolidList"/>
    <dgm:cxn modelId="{F9DDBE2F-19F2-4008-BE67-F9F6AD5A385B}" type="presParOf" srcId="{82762D7C-53A7-4CE8-A10D-817CA9764043}" destId="{79B35CD4-E757-4B55-9A45-D23A1FE3DD9B}" srcOrd="3" destOrd="0" presId="urn:microsoft.com/office/officeart/2018/2/layout/IconVerticalSolidList"/>
    <dgm:cxn modelId="{1FE38B59-ECCF-4048-8CE4-3EC3AC52AD3D}" type="presParOf" srcId="{68343B95-4DF9-4FDD-B4E7-7FD1B2E90F6B}" destId="{813ABBA9-0D44-43C5-BF00-BA7A197599D9}" srcOrd="1" destOrd="0" presId="urn:microsoft.com/office/officeart/2018/2/layout/IconVerticalSolidList"/>
    <dgm:cxn modelId="{7B6F725B-D35C-4B10-ADF7-B9F38F562F94}" type="presParOf" srcId="{68343B95-4DF9-4FDD-B4E7-7FD1B2E90F6B}" destId="{D578D28E-2D96-48B6-9D89-C406F4D672ED}" srcOrd="2" destOrd="0" presId="urn:microsoft.com/office/officeart/2018/2/layout/IconVerticalSolidList"/>
    <dgm:cxn modelId="{8387C240-6177-4312-8A3A-F23BB8106B74}" type="presParOf" srcId="{D578D28E-2D96-48B6-9D89-C406F4D672ED}" destId="{59929A43-7ACE-49CD-A0B6-503C0D1E66C4}" srcOrd="0" destOrd="0" presId="urn:microsoft.com/office/officeart/2018/2/layout/IconVerticalSolidList"/>
    <dgm:cxn modelId="{06214634-C319-4054-A05C-1C661CDED0EA}" type="presParOf" srcId="{D578D28E-2D96-48B6-9D89-C406F4D672ED}" destId="{B3182887-6C70-4F71-A589-1A6DA81D5254}" srcOrd="1" destOrd="0" presId="urn:microsoft.com/office/officeart/2018/2/layout/IconVerticalSolidList"/>
    <dgm:cxn modelId="{CD379F80-1FA0-496C-A6F5-F34CD1A9C370}" type="presParOf" srcId="{D578D28E-2D96-48B6-9D89-C406F4D672ED}" destId="{2D2B2685-C0D5-41B7-8937-2989C33C5D10}" srcOrd="2" destOrd="0" presId="urn:microsoft.com/office/officeart/2018/2/layout/IconVerticalSolidList"/>
    <dgm:cxn modelId="{6BB6137F-35B1-4FEA-B823-DF2E7636B89B}" type="presParOf" srcId="{D578D28E-2D96-48B6-9D89-C406F4D672ED}" destId="{FF80013C-0D96-4942-B538-97C4499C1D8C}" srcOrd="3" destOrd="0" presId="urn:microsoft.com/office/officeart/2018/2/layout/IconVerticalSolidList"/>
    <dgm:cxn modelId="{8B7F5C19-68CE-41BC-B962-814DB07638EB}" type="presParOf" srcId="{68343B95-4DF9-4FDD-B4E7-7FD1B2E90F6B}" destId="{D3A65033-8367-480F-BB65-81016DE534FE}" srcOrd="3" destOrd="0" presId="urn:microsoft.com/office/officeart/2018/2/layout/IconVerticalSolidList"/>
    <dgm:cxn modelId="{9836E56B-4558-440E-98D8-4AD01D155744}" type="presParOf" srcId="{68343B95-4DF9-4FDD-B4E7-7FD1B2E90F6B}" destId="{7C6247FA-F72E-45E3-95E8-498B22888030}" srcOrd="4" destOrd="0" presId="urn:microsoft.com/office/officeart/2018/2/layout/IconVerticalSolidList"/>
    <dgm:cxn modelId="{24846CCD-9932-4C81-B50C-8A15D298D538}" type="presParOf" srcId="{7C6247FA-F72E-45E3-95E8-498B22888030}" destId="{2423F611-157C-4266-BE98-00E613F99BD2}" srcOrd="0" destOrd="0" presId="urn:microsoft.com/office/officeart/2018/2/layout/IconVerticalSolidList"/>
    <dgm:cxn modelId="{7BD296E3-879D-4EF6-8415-7316527A2B77}" type="presParOf" srcId="{7C6247FA-F72E-45E3-95E8-498B22888030}" destId="{C5BAB10B-05A7-477B-B401-4D56DFEEE140}" srcOrd="1" destOrd="0" presId="urn:microsoft.com/office/officeart/2018/2/layout/IconVerticalSolidList"/>
    <dgm:cxn modelId="{FDB5D5F9-D5CA-434C-95E7-52D33F9B08E9}" type="presParOf" srcId="{7C6247FA-F72E-45E3-95E8-498B22888030}" destId="{236780C0-0E46-478C-A5F6-EC66634E0742}" srcOrd="2" destOrd="0" presId="urn:microsoft.com/office/officeart/2018/2/layout/IconVerticalSolidList"/>
    <dgm:cxn modelId="{8EEE5B1E-1B3E-425E-838D-8F0CBAFBF72C}" type="presParOf" srcId="{7C6247FA-F72E-45E3-95E8-498B22888030}" destId="{5CEAF5C6-1B0A-4936-941B-8CAA33D62868}" srcOrd="3" destOrd="0" presId="urn:microsoft.com/office/officeart/2018/2/layout/IconVerticalSolidList"/>
    <dgm:cxn modelId="{300B098A-D277-4831-B3D9-12E13EC425A2}" type="presParOf" srcId="{68343B95-4DF9-4FDD-B4E7-7FD1B2E90F6B}" destId="{80F11FBC-3F6D-4F74-A3DF-38E81A38B92F}" srcOrd="5" destOrd="0" presId="urn:microsoft.com/office/officeart/2018/2/layout/IconVerticalSolidList"/>
    <dgm:cxn modelId="{5A6102F6-0795-4AAF-B43C-D43FF850B973}" type="presParOf" srcId="{68343B95-4DF9-4FDD-B4E7-7FD1B2E90F6B}" destId="{684DD393-EC70-4325-B352-EA92A6538F80}" srcOrd="6" destOrd="0" presId="urn:microsoft.com/office/officeart/2018/2/layout/IconVerticalSolidList"/>
    <dgm:cxn modelId="{24ACD0AF-1B6A-4BD2-B13C-82FC8965FE87}" type="presParOf" srcId="{684DD393-EC70-4325-B352-EA92A6538F80}" destId="{2F2BAA25-0AF8-42A9-B56C-7E4F90A6E853}" srcOrd="0" destOrd="0" presId="urn:microsoft.com/office/officeart/2018/2/layout/IconVerticalSolidList"/>
    <dgm:cxn modelId="{D17A780F-BA7E-4B58-9D6E-C8EA3699AE8C}" type="presParOf" srcId="{684DD393-EC70-4325-B352-EA92A6538F80}" destId="{B9C6500F-167E-4F21-82A5-9A32BB02666D}" srcOrd="1" destOrd="0" presId="urn:microsoft.com/office/officeart/2018/2/layout/IconVerticalSolidList"/>
    <dgm:cxn modelId="{1A2EE9CA-A21F-47CB-B846-B7970E4165C7}" type="presParOf" srcId="{684DD393-EC70-4325-B352-EA92A6538F80}" destId="{8438471C-FB74-460A-8E04-26CABEBE9318}" srcOrd="2" destOrd="0" presId="urn:microsoft.com/office/officeart/2018/2/layout/IconVerticalSolidList"/>
    <dgm:cxn modelId="{B2ACECE7-58AB-47DE-9308-3FBB0E132712}" type="presParOf" srcId="{684DD393-EC70-4325-B352-EA92A6538F80}" destId="{3CE90E6E-A107-449A-9963-A44A48617886}" srcOrd="3" destOrd="0" presId="urn:microsoft.com/office/officeart/2018/2/layout/IconVerticalSolidList"/>
    <dgm:cxn modelId="{B9E6E7DE-D6AC-416E-8B3D-BA49BD25C39B}" type="presParOf" srcId="{68343B95-4DF9-4FDD-B4E7-7FD1B2E90F6B}" destId="{DF8E4D54-3AD1-4A10-8439-EB4C8B808671}" srcOrd="7" destOrd="0" presId="urn:microsoft.com/office/officeart/2018/2/layout/IconVerticalSolidList"/>
    <dgm:cxn modelId="{CC6B4D57-E31A-46F6-9071-B707718FD5CF}" type="presParOf" srcId="{68343B95-4DF9-4FDD-B4E7-7FD1B2E90F6B}" destId="{C658DC9A-927E-426F-9DA1-CC0A0E131D35}" srcOrd="8" destOrd="0" presId="urn:microsoft.com/office/officeart/2018/2/layout/IconVerticalSolidList"/>
    <dgm:cxn modelId="{74F6289E-ECA2-41CB-B45C-3D6621E087CB}" type="presParOf" srcId="{C658DC9A-927E-426F-9DA1-CC0A0E131D35}" destId="{9BE5345C-233A-47D2-AA9E-0DAF041C02A1}" srcOrd="0" destOrd="0" presId="urn:microsoft.com/office/officeart/2018/2/layout/IconVerticalSolidList"/>
    <dgm:cxn modelId="{D3661CD8-985A-4E21-90D9-05047FF5B59D}" type="presParOf" srcId="{C658DC9A-927E-426F-9DA1-CC0A0E131D35}" destId="{8444F880-A74A-4677-BC80-811313142CDC}" srcOrd="1" destOrd="0" presId="urn:microsoft.com/office/officeart/2018/2/layout/IconVerticalSolidList"/>
    <dgm:cxn modelId="{C54129AF-08B8-4396-98C2-44A421A20DD9}" type="presParOf" srcId="{C658DC9A-927E-426F-9DA1-CC0A0E131D35}" destId="{59A7D907-EC66-4203-9F5B-22FEEE57BB4C}" srcOrd="2" destOrd="0" presId="urn:microsoft.com/office/officeart/2018/2/layout/IconVerticalSolidList"/>
    <dgm:cxn modelId="{F63C03CB-FC38-4B78-82BB-2A5079500F47}" type="presParOf" srcId="{C658DC9A-927E-426F-9DA1-CC0A0E131D35}" destId="{FAF2465C-4C85-4D0C-A9EA-94E484B10ECC}" srcOrd="3" destOrd="0" presId="urn:microsoft.com/office/officeart/2018/2/layout/IconVerticalSolidList"/>
    <dgm:cxn modelId="{C0A655C0-6141-4193-95F6-FE54942158F2}" type="presParOf" srcId="{68343B95-4DF9-4FDD-B4E7-7FD1B2E90F6B}" destId="{D053F8C8-CD29-4F1A-A94E-00C2B839C6D0}" srcOrd="9" destOrd="0" presId="urn:microsoft.com/office/officeart/2018/2/layout/IconVerticalSolidList"/>
    <dgm:cxn modelId="{6C3662BB-3FA7-4A5B-B093-89D08ADF615E}" type="presParOf" srcId="{68343B95-4DF9-4FDD-B4E7-7FD1B2E90F6B}" destId="{9213923A-283B-4C0A-B4E3-886BE74CD14C}" srcOrd="10" destOrd="0" presId="urn:microsoft.com/office/officeart/2018/2/layout/IconVerticalSolidList"/>
    <dgm:cxn modelId="{74DC71DC-E78E-45D6-9122-CEA3235A1D65}" type="presParOf" srcId="{9213923A-283B-4C0A-B4E3-886BE74CD14C}" destId="{F8358FE2-F600-40BE-BC5F-B910B954755F}" srcOrd="0" destOrd="0" presId="urn:microsoft.com/office/officeart/2018/2/layout/IconVerticalSolidList"/>
    <dgm:cxn modelId="{1CF92D57-B200-4841-9754-678D9D473A88}" type="presParOf" srcId="{9213923A-283B-4C0A-B4E3-886BE74CD14C}" destId="{DD6DFA45-A8A9-42FF-B9C5-1598A6D49CC6}" srcOrd="1" destOrd="0" presId="urn:microsoft.com/office/officeart/2018/2/layout/IconVerticalSolidList"/>
    <dgm:cxn modelId="{19D67385-72DB-4DF0-B40E-EFC22C6E68B8}" type="presParOf" srcId="{9213923A-283B-4C0A-B4E3-886BE74CD14C}" destId="{7E9C0DBA-1138-4439-982F-21C004BE43CF}" srcOrd="2" destOrd="0" presId="urn:microsoft.com/office/officeart/2018/2/layout/IconVerticalSolidList"/>
    <dgm:cxn modelId="{551640EF-9827-4A6E-BB34-FCDCFD04FDF4}" type="presParOf" srcId="{9213923A-283B-4C0A-B4E3-886BE74CD14C}" destId="{9E8C9F3A-1C5B-4705-A29E-A4479451DC5A}" srcOrd="3" destOrd="0" presId="urn:microsoft.com/office/officeart/2018/2/layout/IconVerticalSolidList"/>
    <dgm:cxn modelId="{A9844671-5ED5-4E00-A122-0F274AF7F509}" type="presParOf" srcId="{68343B95-4DF9-4FDD-B4E7-7FD1B2E90F6B}" destId="{A83A25DB-5559-41F4-8439-9EB9BE4A515A}" srcOrd="11" destOrd="0" presId="urn:microsoft.com/office/officeart/2018/2/layout/IconVerticalSolidList"/>
    <dgm:cxn modelId="{38C593C3-7A8A-4807-8E01-A7CCCC8A8BBD}" type="presParOf" srcId="{68343B95-4DF9-4FDD-B4E7-7FD1B2E90F6B}" destId="{D6024CBD-5AD5-4A0C-BC87-B6C1ACB5B21F}" srcOrd="12" destOrd="0" presId="urn:microsoft.com/office/officeart/2018/2/layout/IconVerticalSolidList"/>
    <dgm:cxn modelId="{75C24842-6144-4C45-B6E4-9F55FE53C32D}" type="presParOf" srcId="{D6024CBD-5AD5-4A0C-BC87-B6C1ACB5B21F}" destId="{C31CC246-8306-472B-920A-78C04C5D2F14}" srcOrd="0" destOrd="0" presId="urn:microsoft.com/office/officeart/2018/2/layout/IconVerticalSolidList"/>
    <dgm:cxn modelId="{800BF4F2-E518-4A48-9763-DD9F20E581F8}" type="presParOf" srcId="{D6024CBD-5AD5-4A0C-BC87-B6C1ACB5B21F}" destId="{CE9FB5A5-19B5-4FA8-B4F5-4CEA8F8C6185}" srcOrd="1" destOrd="0" presId="urn:microsoft.com/office/officeart/2018/2/layout/IconVerticalSolidList"/>
    <dgm:cxn modelId="{0784AF59-859C-4F8A-B5B9-EEE909098E9E}" type="presParOf" srcId="{D6024CBD-5AD5-4A0C-BC87-B6C1ACB5B21F}" destId="{96A90A80-ABFC-46DD-B8BD-2450BD9F99F4}" srcOrd="2" destOrd="0" presId="urn:microsoft.com/office/officeart/2018/2/layout/IconVerticalSolidList"/>
    <dgm:cxn modelId="{5E15852A-952B-4872-BFC5-A008374DE1ED}" type="presParOf" srcId="{D6024CBD-5AD5-4A0C-BC87-B6C1ACB5B21F}" destId="{F2CCC0CA-766D-4D6A-9C2A-FD98EC78DD8E}" srcOrd="3" destOrd="0" presId="urn:microsoft.com/office/officeart/2018/2/layout/IconVerticalSolidList"/>
    <dgm:cxn modelId="{E0F43BC8-32EB-4D33-BB75-724DD5AC6BA4}" type="presParOf" srcId="{68343B95-4DF9-4FDD-B4E7-7FD1B2E90F6B}" destId="{9BDC7B2F-6C56-4DB3-82A9-92BA82DC59EE}" srcOrd="13" destOrd="0" presId="urn:microsoft.com/office/officeart/2018/2/layout/IconVerticalSolidList"/>
    <dgm:cxn modelId="{88F35031-0819-4FEF-97BE-292390D9745F}" type="presParOf" srcId="{68343B95-4DF9-4FDD-B4E7-7FD1B2E90F6B}" destId="{AA20AA2F-F723-453A-9EB6-E4362C02C1D1}" srcOrd="14" destOrd="0" presId="urn:microsoft.com/office/officeart/2018/2/layout/IconVerticalSolidList"/>
    <dgm:cxn modelId="{D362C5B9-6E4B-4651-B6B7-97FAFF2746A1}" type="presParOf" srcId="{AA20AA2F-F723-453A-9EB6-E4362C02C1D1}" destId="{9C6C8F8C-DED6-46EA-9D79-F868D63DDEA9}" srcOrd="0" destOrd="0" presId="urn:microsoft.com/office/officeart/2018/2/layout/IconVerticalSolidList"/>
    <dgm:cxn modelId="{7361007A-32C5-4B8D-A582-44A028103CDB}" type="presParOf" srcId="{AA20AA2F-F723-453A-9EB6-E4362C02C1D1}" destId="{2B39B2D2-A0C3-4DB1-8767-10447D0E2097}" srcOrd="1" destOrd="0" presId="urn:microsoft.com/office/officeart/2018/2/layout/IconVerticalSolidList"/>
    <dgm:cxn modelId="{C43DF089-923E-436D-86F5-6A9F83AE2B6D}" type="presParOf" srcId="{AA20AA2F-F723-453A-9EB6-E4362C02C1D1}" destId="{954E55CE-8FE2-4813-A7C5-76DE45012246}" srcOrd="2" destOrd="0" presId="urn:microsoft.com/office/officeart/2018/2/layout/IconVerticalSolidList"/>
    <dgm:cxn modelId="{9EF42055-4A13-456D-B11B-0D3992121D5A}" type="presParOf" srcId="{AA20AA2F-F723-453A-9EB6-E4362C02C1D1}" destId="{6D1D4336-CF8A-4F14-9B05-58E1E990E3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9C600-A644-4B63-832E-58A32D85D5EC}" type="doc">
      <dgm:prSet loTypeId="urn:microsoft.com/office/officeart/2008/layout/LinedList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213F830-6584-457C-B37F-8884BB2C0F2E}">
      <dgm:prSet custT="1"/>
      <dgm:spPr/>
      <dgm:t>
        <a:bodyPr/>
        <a:lstStyle/>
        <a:p>
          <a:pPr>
            <a:defRPr cap="all"/>
          </a:pPr>
          <a:r>
            <a:rPr lang="en-US" sz="2400" dirty="0"/>
            <a:t>Stepwise UI load tests</a:t>
          </a:r>
        </a:p>
      </dgm:t>
    </dgm:pt>
    <dgm:pt modelId="{C1C46A6D-5927-4836-9373-E35A21CDB72E}" type="parTrans" cxnId="{0D4029DC-691F-4A16-B035-5F806C53913D}">
      <dgm:prSet/>
      <dgm:spPr/>
      <dgm:t>
        <a:bodyPr/>
        <a:lstStyle/>
        <a:p>
          <a:endParaRPr lang="en-IN"/>
        </a:p>
      </dgm:t>
    </dgm:pt>
    <dgm:pt modelId="{D3816A01-7D7C-4F63-9704-8FE43C301DAA}" type="sibTrans" cxnId="{0D4029DC-691F-4A16-B035-5F806C53913D}">
      <dgm:prSet/>
      <dgm:spPr/>
      <dgm:t>
        <a:bodyPr/>
        <a:lstStyle/>
        <a:p>
          <a:endParaRPr lang="en-IN"/>
        </a:p>
      </dgm:t>
    </dgm:pt>
    <dgm:pt modelId="{93D3D66F-8C6E-4E88-A5BE-D15FD7ECCDAF}">
      <dgm:prSet custT="1"/>
      <dgm:spPr/>
      <dgm:t>
        <a:bodyPr/>
        <a:lstStyle/>
        <a:p>
          <a:pPr>
            <a:defRPr cap="all"/>
          </a:pPr>
          <a:r>
            <a:rPr lang="en-US" sz="2400"/>
            <a:t>Correlation Analysis</a:t>
          </a:r>
        </a:p>
      </dgm:t>
    </dgm:pt>
    <dgm:pt modelId="{E047F83C-B847-47E4-BD8F-9EBD43E5A9BE}" type="parTrans" cxnId="{83560EAF-DFE4-44B0-B6A5-08A674974BB2}">
      <dgm:prSet/>
      <dgm:spPr/>
      <dgm:t>
        <a:bodyPr/>
        <a:lstStyle/>
        <a:p>
          <a:endParaRPr lang="en-IN"/>
        </a:p>
      </dgm:t>
    </dgm:pt>
    <dgm:pt modelId="{30B7F393-E835-4272-AFF6-3C4D6796009A}" type="sibTrans" cxnId="{83560EAF-DFE4-44B0-B6A5-08A674974BB2}">
      <dgm:prSet/>
      <dgm:spPr/>
      <dgm:t>
        <a:bodyPr/>
        <a:lstStyle/>
        <a:p>
          <a:endParaRPr lang="en-IN"/>
        </a:p>
      </dgm:t>
    </dgm:pt>
    <dgm:pt modelId="{7443C7F9-4415-45B4-9C55-170DA4F13DFD}">
      <dgm:prSet custT="1"/>
      <dgm:spPr/>
      <dgm:t>
        <a:bodyPr/>
        <a:lstStyle/>
        <a:p>
          <a:pPr>
            <a:defRPr cap="all"/>
          </a:pPr>
          <a:r>
            <a:rPr lang="en-US" sz="2400" dirty="0"/>
            <a:t>Raw and Aggregated Data analysis</a:t>
          </a:r>
        </a:p>
      </dgm:t>
    </dgm:pt>
    <dgm:pt modelId="{85C27CC1-08C6-4ACF-9870-78F3DC4C41E1}" type="parTrans" cxnId="{B5EE2AAC-0C6D-429B-96BD-B4F0B5495724}">
      <dgm:prSet/>
      <dgm:spPr/>
      <dgm:t>
        <a:bodyPr/>
        <a:lstStyle/>
        <a:p>
          <a:endParaRPr lang="en-IN"/>
        </a:p>
      </dgm:t>
    </dgm:pt>
    <dgm:pt modelId="{D30A880F-A47C-4323-94E6-C0B23BC88601}" type="sibTrans" cxnId="{B5EE2AAC-0C6D-429B-96BD-B4F0B5495724}">
      <dgm:prSet/>
      <dgm:spPr/>
      <dgm:t>
        <a:bodyPr/>
        <a:lstStyle/>
        <a:p>
          <a:endParaRPr lang="en-IN"/>
        </a:p>
      </dgm:t>
    </dgm:pt>
    <dgm:pt modelId="{8D55C6EC-EF27-4B6C-AC5C-81A6B5A70F70}">
      <dgm:prSet custT="1"/>
      <dgm:spPr/>
      <dgm:t>
        <a:bodyPr/>
        <a:lstStyle/>
        <a:p>
          <a:pPr>
            <a:defRPr cap="all"/>
          </a:pPr>
          <a:r>
            <a:rPr lang="en-IN" sz="2400" dirty="0"/>
            <a:t>Peak Usage measure</a:t>
          </a:r>
          <a:endParaRPr lang="en-US" sz="2400" dirty="0"/>
        </a:p>
      </dgm:t>
    </dgm:pt>
    <dgm:pt modelId="{B385C8AF-77C0-492F-9EC4-7ADF61C7F3A9}" type="sibTrans" cxnId="{6B0A1440-4591-4839-9B2F-C274ED82F516}">
      <dgm:prSet/>
      <dgm:spPr/>
      <dgm:t>
        <a:bodyPr/>
        <a:lstStyle/>
        <a:p>
          <a:endParaRPr lang="en-US"/>
        </a:p>
      </dgm:t>
    </dgm:pt>
    <dgm:pt modelId="{D8FF836A-1BF7-4375-B5FD-59AE535D1C90}" type="parTrans" cxnId="{6B0A1440-4591-4839-9B2F-C274ED82F516}">
      <dgm:prSet/>
      <dgm:spPr/>
      <dgm:t>
        <a:bodyPr/>
        <a:lstStyle/>
        <a:p>
          <a:endParaRPr lang="en-US"/>
        </a:p>
      </dgm:t>
    </dgm:pt>
    <dgm:pt modelId="{A53B92DC-23FD-469F-9BBD-410959325A98}" type="pres">
      <dgm:prSet presAssocID="{0559C600-A644-4B63-832E-58A32D85D5EC}" presName="vert0" presStyleCnt="0">
        <dgm:presLayoutVars>
          <dgm:dir/>
          <dgm:animOne val="branch"/>
          <dgm:animLvl val="lvl"/>
        </dgm:presLayoutVars>
      </dgm:prSet>
      <dgm:spPr/>
    </dgm:pt>
    <dgm:pt modelId="{08EC51A8-682B-4E4C-B472-E25615BFF201}" type="pres">
      <dgm:prSet presAssocID="{8D55C6EC-EF27-4B6C-AC5C-81A6B5A70F70}" presName="thickLine" presStyleLbl="alignNode1" presStyleIdx="0" presStyleCnt="4"/>
      <dgm:spPr/>
    </dgm:pt>
    <dgm:pt modelId="{18B9AF87-EB84-4A4C-BA7D-DF22E7767331}" type="pres">
      <dgm:prSet presAssocID="{8D55C6EC-EF27-4B6C-AC5C-81A6B5A70F70}" presName="horz1" presStyleCnt="0"/>
      <dgm:spPr/>
    </dgm:pt>
    <dgm:pt modelId="{DAA7B97E-8855-4832-8FC3-1A2D05DE2368}" type="pres">
      <dgm:prSet presAssocID="{8D55C6EC-EF27-4B6C-AC5C-81A6B5A70F70}" presName="tx1" presStyleLbl="revTx" presStyleIdx="0" presStyleCnt="4"/>
      <dgm:spPr/>
    </dgm:pt>
    <dgm:pt modelId="{2F7767EB-AF05-4A42-B0FC-798903CD28F2}" type="pres">
      <dgm:prSet presAssocID="{8D55C6EC-EF27-4B6C-AC5C-81A6B5A70F70}" presName="vert1" presStyleCnt="0"/>
      <dgm:spPr/>
    </dgm:pt>
    <dgm:pt modelId="{92EBF9CB-4EAD-4C16-8592-F25EF842CFD8}" type="pres">
      <dgm:prSet presAssocID="{93D3D66F-8C6E-4E88-A5BE-D15FD7ECCDAF}" presName="thickLine" presStyleLbl="alignNode1" presStyleIdx="1" presStyleCnt="4"/>
      <dgm:spPr/>
    </dgm:pt>
    <dgm:pt modelId="{4A92CBE7-4364-4902-9222-8E8D9CC13D65}" type="pres">
      <dgm:prSet presAssocID="{93D3D66F-8C6E-4E88-A5BE-D15FD7ECCDAF}" presName="horz1" presStyleCnt="0"/>
      <dgm:spPr/>
    </dgm:pt>
    <dgm:pt modelId="{B777F405-2FDA-4079-8AB1-4DFA3B1B84E1}" type="pres">
      <dgm:prSet presAssocID="{93D3D66F-8C6E-4E88-A5BE-D15FD7ECCDAF}" presName="tx1" presStyleLbl="revTx" presStyleIdx="1" presStyleCnt="4"/>
      <dgm:spPr/>
    </dgm:pt>
    <dgm:pt modelId="{0A2C26DC-139D-4D89-871B-A709D581ABD3}" type="pres">
      <dgm:prSet presAssocID="{93D3D66F-8C6E-4E88-A5BE-D15FD7ECCDAF}" presName="vert1" presStyleCnt="0"/>
      <dgm:spPr/>
    </dgm:pt>
    <dgm:pt modelId="{0A8D0EA1-A57C-471E-BFC7-A0D5E7220B58}" type="pres">
      <dgm:prSet presAssocID="{3213F830-6584-457C-B37F-8884BB2C0F2E}" presName="thickLine" presStyleLbl="alignNode1" presStyleIdx="2" presStyleCnt="4"/>
      <dgm:spPr/>
    </dgm:pt>
    <dgm:pt modelId="{C278F2EA-68A7-4D7F-B5AB-D5D728CAE147}" type="pres">
      <dgm:prSet presAssocID="{3213F830-6584-457C-B37F-8884BB2C0F2E}" presName="horz1" presStyleCnt="0"/>
      <dgm:spPr/>
    </dgm:pt>
    <dgm:pt modelId="{62EBC64D-5772-4FCB-847F-807B73491F86}" type="pres">
      <dgm:prSet presAssocID="{3213F830-6584-457C-B37F-8884BB2C0F2E}" presName="tx1" presStyleLbl="revTx" presStyleIdx="2" presStyleCnt="4"/>
      <dgm:spPr/>
    </dgm:pt>
    <dgm:pt modelId="{7FA79FF4-D28B-49BA-AB18-223A0192270C}" type="pres">
      <dgm:prSet presAssocID="{3213F830-6584-457C-B37F-8884BB2C0F2E}" presName="vert1" presStyleCnt="0"/>
      <dgm:spPr/>
    </dgm:pt>
    <dgm:pt modelId="{363BBA71-062D-4A61-9C6D-79F613A922FF}" type="pres">
      <dgm:prSet presAssocID="{7443C7F9-4415-45B4-9C55-170DA4F13DFD}" presName="thickLine" presStyleLbl="alignNode1" presStyleIdx="3" presStyleCnt="4"/>
      <dgm:spPr/>
    </dgm:pt>
    <dgm:pt modelId="{305B5581-EC25-40BD-9BC7-EC519DDD890C}" type="pres">
      <dgm:prSet presAssocID="{7443C7F9-4415-45B4-9C55-170DA4F13DFD}" presName="horz1" presStyleCnt="0"/>
      <dgm:spPr/>
    </dgm:pt>
    <dgm:pt modelId="{78F8BD4F-5013-49D8-BE15-DC2EF584ACCD}" type="pres">
      <dgm:prSet presAssocID="{7443C7F9-4415-45B4-9C55-170DA4F13DFD}" presName="tx1" presStyleLbl="revTx" presStyleIdx="3" presStyleCnt="4"/>
      <dgm:spPr/>
    </dgm:pt>
    <dgm:pt modelId="{F672394F-A696-4D84-A1A3-36AC262A5B4C}" type="pres">
      <dgm:prSet presAssocID="{7443C7F9-4415-45B4-9C55-170DA4F13DFD}" presName="vert1" presStyleCnt="0"/>
      <dgm:spPr/>
    </dgm:pt>
  </dgm:ptLst>
  <dgm:cxnLst>
    <dgm:cxn modelId="{6B0A1440-4591-4839-9B2F-C274ED82F516}" srcId="{0559C600-A644-4B63-832E-58A32D85D5EC}" destId="{8D55C6EC-EF27-4B6C-AC5C-81A6B5A70F70}" srcOrd="0" destOrd="0" parTransId="{D8FF836A-1BF7-4375-B5FD-59AE535D1C90}" sibTransId="{B385C8AF-77C0-492F-9EC4-7ADF61C7F3A9}"/>
    <dgm:cxn modelId="{1E8FBE8B-1E33-4686-AAB2-3B091AE4340E}" type="presOf" srcId="{7443C7F9-4415-45B4-9C55-170DA4F13DFD}" destId="{78F8BD4F-5013-49D8-BE15-DC2EF584ACCD}" srcOrd="0" destOrd="0" presId="urn:microsoft.com/office/officeart/2008/layout/LinedList"/>
    <dgm:cxn modelId="{E79DE898-D0CC-4550-8095-62652103727A}" type="presOf" srcId="{8D55C6EC-EF27-4B6C-AC5C-81A6B5A70F70}" destId="{DAA7B97E-8855-4832-8FC3-1A2D05DE2368}" srcOrd="0" destOrd="0" presId="urn:microsoft.com/office/officeart/2008/layout/LinedList"/>
    <dgm:cxn modelId="{CC745D9F-7340-403E-8D86-3DA8850F6B26}" type="presOf" srcId="{93D3D66F-8C6E-4E88-A5BE-D15FD7ECCDAF}" destId="{B777F405-2FDA-4079-8AB1-4DFA3B1B84E1}" srcOrd="0" destOrd="0" presId="urn:microsoft.com/office/officeart/2008/layout/LinedList"/>
    <dgm:cxn modelId="{B5EE2AAC-0C6D-429B-96BD-B4F0B5495724}" srcId="{0559C600-A644-4B63-832E-58A32D85D5EC}" destId="{7443C7F9-4415-45B4-9C55-170DA4F13DFD}" srcOrd="3" destOrd="0" parTransId="{85C27CC1-08C6-4ACF-9870-78F3DC4C41E1}" sibTransId="{D30A880F-A47C-4323-94E6-C0B23BC88601}"/>
    <dgm:cxn modelId="{83560EAF-DFE4-44B0-B6A5-08A674974BB2}" srcId="{0559C600-A644-4B63-832E-58A32D85D5EC}" destId="{93D3D66F-8C6E-4E88-A5BE-D15FD7ECCDAF}" srcOrd="1" destOrd="0" parTransId="{E047F83C-B847-47E4-BD8F-9EBD43E5A9BE}" sibTransId="{30B7F393-E835-4272-AFF6-3C4D6796009A}"/>
    <dgm:cxn modelId="{D2F4F5D2-40FD-4221-9E01-757CD65EFAAB}" type="presOf" srcId="{0559C600-A644-4B63-832E-58A32D85D5EC}" destId="{A53B92DC-23FD-469F-9BBD-410959325A98}" srcOrd="0" destOrd="0" presId="urn:microsoft.com/office/officeart/2008/layout/LinedList"/>
    <dgm:cxn modelId="{1700CAD4-F08A-4656-87FE-3BF14AF961D6}" type="presOf" srcId="{3213F830-6584-457C-B37F-8884BB2C0F2E}" destId="{62EBC64D-5772-4FCB-847F-807B73491F86}" srcOrd="0" destOrd="0" presId="urn:microsoft.com/office/officeart/2008/layout/LinedList"/>
    <dgm:cxn modelId="{0D4029DC-691F-4A16-B035-5F806C53913D}" srcId="{0559C600-A644-4B63-832E-58A32D85D5EC}" destId="{3213F830-6584-457C-B37F-8884BB2C0F2E}" srcOrd="2" destOrd="0" parTransId="{C1C46A6D-5927-4836-9373-E35A21CDB72E}" sibTransId="{D3816A01-7D7C-4F63-9704-8FE43C301DAA}"/>
    <dgm:cxn modelId="{3AD318E9-1C68-459F-B802-2F2CD3ACD219}" type="presParOf" srcId="{A53B92DC-23FD-469F-9BBD-410959325A98}" destId="{08EC51A8-682B-4E4C-B472-E25615BFF201}" srcOrd="0" destOrd="0" presId="urn:microsoft.com/office/officeart/2008/layout/LinedList"/>
    <dgm:cxn modelId="{B422A711-A3C0-46E6-A42C-890CE2DEFEA5}" type="presParOf" srcId="{A53B92DC-23FD-469F-9BBD-410959325A98}" destId="{18B9AF87-EB84-4A4C-BA7D-DF22E7767331}" srcOrd="1" destOrd="0" presId="urn:microsoft.com/office/officeart/2008/layout/LinedList"/>
    <dgm:cxn modelId="{1DCCA5A5-DDF2-4CFD-98E9-DDABC1DCBAB8}" type="presParOf" srcId="{18B9AF87-EB84-4A4C-BA7D-DF22E7767331}" destId="{DAA7B97E-8855-4832-8FC3-1A2D05DE2368}" srcOrd="0" destOrd="0" presId="urn:microsoft.com/office/officeart/2008/layout/LinedList"/>
    <dgm:cxn modelId="{ADA58FED-B478-427F-824B-2C8F8EFA41AC}" type="presParOf" srcId="{18B9AF87-EB84-4A4C-BA7D-DF22E7767331}" destId="{2F7767EB-AF05-4A42-B0FC-798903CD28F2}" srcOrd="1" destOrd="0" presId="urn:microsoft.com/office/officeart/2008/layout/LinedList"/>
    <dgm:cxn modelId="{F4B37286-7F8B-4D0B-9C63-1312EFEE8106}" type="presParOf" srcId="{A53B92DC-23FD-469F-9BBD-410959325A98}" destId="{92EBF9CB-4EAD-4C16-8592-F25EF842CFD8}" srcOrd="2" destOrd="0" presId="urn:microsoft.com/office/officeart/2008/layout/LinedList"/>
    <dgm:cxn modelId="{3B4221C9-D294-4591-A99E-E872FBDF1EE1}" type="presParOf" srcId="{A53B92DC-23FD-469F-9BBD-410959325A98}" destId="{4A92CBE7-4364-4902-9222-8E8D9CC13D65}" srcOrd="3" destOrd="0" presId="urn:microsoft.com/office/officeart/2008/layout/LinedList"/>
    <dgm:cxn modelId="{237FB4E0-E160-4FDC-AF02-1E78822B8632}" type="presParOf" srcId="{4A92CBE7-4364-4902-9222-8E8D9CC13D65}" destId="{B777F405-2FDA-4079-8AB1-4DFA3B1B84E1}" srcOrd="0" destOrd="0" presId="urn:microsoft.com/office/officeart/2008/layout/LinedList"/>
    <dgm:cxn modelId="{D1E0B437-D9A9-4646-86D4-EC449ADD4599}" type="presParOf" srcId="{4A92CBE7-4364-4902-9222-8E8D9CC13D65}" destId="{0A2C26DC-139D-4D89-871B-A709D581ABD3}" srcOrd="1" destOrd="0" presId="urn:microsoft.com/office/officeart/2008/layout/LinedList"/>
    <dgm:cxn modelId="{11F22A88-D2BA-485C-9C25-A8315582310C}" type="presParOf" srcId="{A53B92DC-23FD-469F-9BBD-410959325A98}" destId="{0A8D0EA1-A57C-471E-BFC7-A0D5E7220B58}" srcOrd="4" destOrd="0" presId="urn:microsoft.com/office/officeart/2008/layout/LinedList"/>
    <dgm:cxn modelId="{0ECDCA8B-D03A-4ECE-805A-82DAB6416E7A}" type="presParOf" srcId="{A53B92DC-23FD-469F-9BBD-410959325A98}" destId="{C278F2EA-68A7-4D7F-B5AB-D5D728CAE147}" srcOrd="5" destOrd="0" presId="urn:microsoft.com/office/officeart/2008/layout/LinedList"/>
    <dgm:cxn modelId="{9B4B13F1-2B12-4D93-9E96-56D58C9BA0D6}" type="presParOf" srcId="{C278F2EA-68A7-4D7F-B5AB-D5D728CAE147}" destId="{62EBC64D-5772-4FCB-847F-807B73491F86}" srcOrd="0" destOrd="0" presId="urn:microsoft.com/office/officeart/2008/layout/LinedList"/>
    <dgm:cxn modelId="{EDCCE098-052F-4F87-8433-9409E4F2E24A}" type="presParOf" srcId="{C278F2EA-68A7-4D7F-B5AB-D5D728CAE147}" destId="{7FA79FF4-D28B-49BA-AB18-223A0192270C}" srcOrd="1" destOrd="0" presId="urn:microsoft.com/office/officeart/2008/layout/LinedList"/>
    <dgm:cxn modelId="{50F776B9-C647-42F4-B7E3-DD073D94D9AD}" type="presParOf" srcId="{A53B92DC-23FD-469F-9BBD-410959325A98}" destId="{363BBA71-062D-4A61-9C6D-79F613A922FF}" srcOrd="6" destOrd="0" presId="urn:microsoft.com/office/officeart/2008/layout/LinedList"/>
    <dgm:cxn modelId="{6A5AB207-FCC7-4EC8-A508-1A32A3EC0C4F}" type="presParOf" srcId="{A53B92DC-23FD-469F-9BBD-410959325A98}" destId="{305B5581-EC25-40BD-9BC7-EC519DDD890C}" srcOrd="7" destOrd="0" presId="urn:microsoft.com/office/officeart/2008/layout/LinedList"/>
    <dgm:cxn modelId="{23B4C9E3-60C2-457C-AFA9-5E6D4F487425}" type="presParOf" srcId="{305B5581-EC25-40BD-9BC7-EC519DDD890C}" destId="{78F8BD4F-5013-49D8-BE15-DC2EF584ACCD}" srcOrd="0" destOrd="0" presId="urn:microsoft.com/office/officeart/2008/layout/LinedList"/>
    <dgm:cxn modelId="{50E99BD0-C1C2-4708-B6D5-1ECB6C9BDBE4}" type="presParOf" srcId="{305B5581-EC25-40BD-9BC7-EC519DDD890C}" destId="{F672394F-A696-4D84-A1A3-36AC262A5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E9EA10-0879-46DD-905C-CBE8DE9214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881DD6-0422-4337-8A65-B91F46268D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Languages: Python and R</a:t>
          </a:r>
        </a:p>
      </dgm:t>
    </dgm:pt>
    <dgm:pt modelId="{C1BDA16A-B1B6-4859-BA10-A6194CFD513C}" type="parTrans" cxnId="{C35DFD90-B938-4BE4-BB25-CDC1801380F0}">
      <dgm:prSet/>
      <dgm:spPr/>
      <dgm:t>
        <a:bodyPr/>
        <a:lstStyle/>
        <a:p>
          <a:endParaRPr lang="en-US"/>
        </a:p>
      </dgm:t>
    </dgm:pt>
    <dgm:pt modelId="{4B4F23E7-AC02-4793-966A-A9E4DFAFEFF6}" type="sibTrans" cxnId="{C35DFD90-B938-4BE4-BB25-CDC1801380F0}">
      <dgm:prSet/>
      <dgm:spPr/>
      <dgm:t>
        <a:bodyPr/>
        <a:lstStyle/>
        <a:p>
          <a:endParaRPr lang="en-US"/>
        </a:p>
      </dgm:t>
    </dgm:pt>
    <dgm:pt modelId="{11E7B2F1-55B8-4756-9F27-3495A02A1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IDE: Anaconda and R Studio</a:t>
          </a:r>
          <a:endParaRPr lang="en-US" dirty="0"/>
        </a:p>
      </dgm:t>
    </dgm:pt>
    <dgm:pt modelId="{FE003F5F-D45A-427F-8E53-BA031B3CF503}" type="parTrans" cxnId="{05EDAA9B-9393-4AC8-94A3-362CDE293483}">
      <dgm:prSet/>
      <dgm:spPr/>
      <dgm:t>
        <a:bodyPr/>
        <a:lstStyle/>
        <a:p>
          <a:endParaRPr lang="en-US"/>
        </a:p>
      </dgm:t>
    </dgm:pt>
    <dgm:pt modelId="{5A11D5C3-83D4-4B6F-8264-632810EA1374}" type="sibTrans" cxnId="{05EDAA9B-9393-4AC8-94A3-362CDE293483}">
      <dgm:prSet/>
      <dgm:spPr/>
      <dgm:t>
        <a:bodyPr/>
        <a:lstStyle/>
        <a:p>
          <a:endParaRPr lang="en-US"/>
        </a:p>
      </dgm:t>
    </dgm:pt>
    <dgm:pt modelId="{52764FD2-744A-4DD1-9312-7C975AE19E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Libraries: Sklearn, Statsmodels, Numpy, Pandas and Seaborn</a:t>
          </a:r>
          <a:endParaRPr lang="en-US" dirty="0"/>
        </a:p>
      </dgm:t>
    </dgm:pt>
    <dgm:pt modelId="{E9E671D5-9E45-4C3A-B867-7FAECD5B5920}" type="parTrans" cxnId="{7B95F96E-D2E1-4C7D-9AE6-A72AEE49816C}">
      <dgm:prSet/>
      <dgm:spPr/>
      <dgm:t>
        <a:bodyPr/>
        <a:lstStyle/>
        <a:p>
          <a:endParaRPr lang="en-US"/>
        </a:p>
      </dgm:t>
    </dgm:pt>
    <dgm:pt modelId="{0BD36E2E-C80E-4016-9FA3-DFCEB518F14A}" type="sibTrans" cxnId="{7B95F96E-D2E1-4C7D-9AE6-A72AEE49816C}">
      <dgm:prSet/>
      <dgm:spPr/>
      <dgm:t>
        <a:bodyPr/>
        <a:lstStyle/>
        <a:p>
          <a:endParaRPr lang="en-US"/>
        </a:p>
      </dgm:t>
    </dgm:pt>
    <dgm:pt modelId="{8C423D27-B0A7-4C63-BCAB-910E50FBA1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Monitoring and Analytics: Grafana and Zabbix</a:t>
          </a:r>
        </a:p>
      </dgm:t>
    </dgm:pt>
    <dgm:pt modelId="{160CC778-836C-42BC-AC66-60C625057811}" type="parTrans" cxnId="{9E9A8EC1-A348-4D2E-B539-908C72BB0EB2}">
      <dgm:prSet/>
      <dgm:spPr/>
      <dgm:t>
        <a:bodyPr/>
        <a:lstStyle/>
        <a:p>
          <a:endParaRPr lang="en-US"/>
        </a:p>
      </dgm:t>
    </dgm:pt>
    <dgm:pt modelId="{71D3512F-0237-4041-9540-195065B256B6}" type="sibTrans" cxnId="{9E9A8EC1-A348-4D2E-B539-908C72BB0EB2}">
      <dgm:prSet/>
      <dgm:spPr/>
      <dgm:t>
        <a:bodyPr/>
        <a:lstStyle/>
        <a:p>
          <a:endParaRPr lang="en-US"/>
        </a:p>
      </dgm:t>
    </dgm:pt>
    <dgm:pt modelId="{1FB4658A-9E8B-4800-9503-A854AA0C38FB}" type="pres">
      <dgm:prSet presAssocID="{C5E9EA10-0879-46DD-905C-CBE8DE921486}" presName="root" presStyleCnt="0">
        <dgm:presLayoutVars>
          <dgm:dir/>
          <dgm:resizeHandles val="exact"/>
        </dgm:presLayoutVars>
      </dgm:prSet>
      <dgm:spPr/>
    </dgm:pt>
    <dgm:pt modelId="{70D89A45-59A5-4E5B-B73F-2769AAEFDD66}" type="pres">
      <dgm:prSet presAssocID="{BE881DD6-0422-4337-8A65-B91F46268DB5}" presName="compNode" presStyleCnt="0"/>
      <dgm:spPr/>
    </dgm:pt>
    <dgm:pt modelId="{FB622BEC-A8CD-40D1-A9B9-841CF326FD0A}" type="pres">
      <dgm:prSet presAssocID="{BE881DD6-0422-4337-8A65-B91F46268DB5}" presName="bgRect" presStyleLbl="bgShp" presStyleIdx="0" presStyleCnt="4"/>
      <dgm:spPr/>
    </dgm:pt>
    <dgm:pt modelId="{4FEE4559-1CC1-4085-9C21-3BBEEEF5C065}" type="pres">
      <dgm:prSet presAssocID="{BE881DD6-0422-4337-8A65-B91F46268D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84268EB-46D1-4A73-BEF7-97156A384D3C}" type="pres">
      <dgm:prSet presAssocID="{BE881DD6-0422-4337-8A65-B91F46268DB5}" presName="spaceRect" presStyleCnt="0"/>
      <dgm:spPr/>
    </dgm:pt>
    <dgm:pt modelId="{2310C067-9A61-4ADE-8F0E-71C8E23136D4}" type="pres">
      <dgm:prSet presAssocID="{BE881DD6-0422-4337-8A65-B91F46268DB5}" presName="parTx" presStyleLbl="revTx" presStyleIdx="0" presStyleCnt="4">
        <dgm:presLayoutVars>
          <dgm:chMax val="0"/>
          <dgm:chPref val="0"/>
        </dgm:presLayoutVars>
      </dgm:prSet>
      <dgm:spPr/>
    </dgm:pt>
    <dgm:pt modelId="{86FDC103-F5AB-428B-ABC6-73BDC84CCD64}" type="pres">
      <dgm:prSet presAssocID="{4B4F23E7-AC02-4793-966A-A9E4DFAFEFF6}" presName="sibTrans" presStyleCnt="0"/>
      <dgm:spPr/>
    </dgm:pt>
    <dgm:pt modelId="{4DA81477-5FC0-4631-A6ED-9F42B7EED2D9}" type="pres">
      <dgm:prSet presAssocID="{11E7B2F1-55B8-4756-9F27-3495A02A1659}" presName="compNode" presStyleCnt="0"/>
      <dgm:spPr/>
    </dgm:pt>
    <dgm:pt modelId="{6E57AC2C-B5B6-4AD4-BCBE-DA32FAE270CB}" type="pres">
      <dgm:prSet presAssocID="{11E7B2F1-55B8-4756-9F27-3495A02A1659}" presName="bgRect" presStyleLbl="bgShp" presStyleIdx="1" presStyleCnt="4"/>
      <dgm:spPr/>
    </dgm:pt>
    <dgm:pt modelId="{76BA9206-9A0F-46E3-8200-138AD4409A6F}" type="pres">
      <dgm:prSet presAssocID="{11E7B2F1-55B8-4756-9F27-3495A02A16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4B5F8EE-D496-43A8-B341-907F995B3135}" type="pres">
      <dgm:prSet presAssocID="{11E7B2F1-55B8-4756-9F27-3495A02A1659}" presName="spaceRect" presStyleCnt="0"/>
      <dgm:spPr/>
    </dgm:pt>
    <dgm:pt modelId="{BEC2C995-8B75-4526-B7F1-5B8529B26BCC}" type="pres">
      <dgm:prSet presAssocID="{11E7B2F1-55B8-4756-9F27-3495A02A1659}" presName="parTx" presStyleLbl="revTx" presStyleIdx="1" presStyleCnt="4">
        <dgm:presLayoutVars>
          <dgm:chMax val="0"/>
          <dgm:chPref val="0"/>
        </dgm:presLayoutVars>
      </dgm:prSet>
      <dgm:spPr/>
    </dgm:pt>
    <dgm:pt modelId="{C109B1BD-6625-45E1-871F-3CE8C5280586}" type="pres">
      <dgm:prSet presAssocID="{5A11D5C3-83D4-4B6F-8264-632810EA1374}" presName="sibTrans" presStyleCnt="0"/>
      <dgm:spPr/>
    </dgm:pt>
    <dgm:pt modelId="{81E755AC-C9B4-4DB1-AF4C-3CED9B519906}" type="pres">
      <dgm:prSet presAssocID="{52764FD2-744A-4DD1-9312-7C975AE19E77}" presName="compNode" presStyleCnt="0"/>
      <dgm:spPr/>
    </dgm:pt>
    <dgm:pt modelId="{ABE59C95-E2A2-4146-96BA-612D7B0DDE04}" type="pres">
      <dgm:prSet presAssocID="{52764FD2-744A-4DD1-9312-7C975AE19E77}" presName="bgRect" presStyleLbl="bgShp" presStyleIdx="2" presStyleCnt="4"/>
      <dgm:spPr/>
    </dgm:pt>
    <dgm:pt modelId="{B9D4C29E-A298-465D-B2C8-20CDA59894C9}" type="pres">
      <dgm:prSet presAssocID="{52764FD2-744A-4DD1-9312-7C975AE19E77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BD6E5B-107A-4932-834F-94CF3E386941}" type="pres">
      <dgm:prSet presAssocID="{52764FD2-744A-4DD1-9312-7C975AE19E77}" presName="spaceRect" presStyleCnt="0"/>
      <dgm:spPr/>
    </dgm:pt>
    <dgm:pt modelId="{47384E15-BE88-48D6-8E4F-E827FF72892F}" type="pres">
      <dgm:prSet presAssocID="{52764FD2-744A-4DD1-9312-7C975AE19E77}" presName="parTx" presStyleLbl="revTx" presStyleIdx="2" presStyleCnt="4">
        <dgm:presLayoutVars>
          <dgm:chMax val="0"/>
          <dgm:chPref val="0"/>
        </dgm:presLayoutVars>
      </dgm:prSet>
      <dgm:spPr/>
    </dgm:pt>
    <dgm:pt modelId="{DFCF20C9-EDA4-4378-9D5B-1FB8A86E10AF}" type="pres">
      <dgm:prSet presAssocID="{0BD36E2E-C80E-4016-9FA3-DFCEB518F14A}" presName="sibTrans" presStyleCnt="0"/>
      <dgm:spPr/>
    </dgm:pt>
    <dgm:pt modelId="{2E31B311-48B5-4310-9971-C3942935786E}" type="pres">
      <dgm:prSet presAssocID="{8C423D27-B0A7-4C63-BCAB-910E50FBA1A9}" presName="compNode" presStyleCnt="0"/>
      <dgm:spPr/>
    </dgm:pt>
    <dgm:pt modelId="{F41B2DC1-2A87-4470-9F19-E20CECD7736F}" type="pres">
      <dgm:prSet presAssocID="{8C423D27-B0A7-4C63-BCAB-910E50FBA1A9}" presName="bgRect" presStyleLbl="bgShp" presStyleIdx="3" presStyleCnt="4"/>
      <dgm:spPr/>
    </dgm:pt>
    <dgm:pt modelId="{4868BC45-2FE7-434C-A72A-4CF32C2A79A2}" type="pres">
      <dgm:prSet presAssocID="{8C423D27-B0A7-4C63-BCAB-910E50FBA1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2C5E60-134B-4F0C-8B41-4381C10FD9DD}" type="pres">
      <dgm:prSet presAssocID="{8C423D27-B0A7-4C63-BCAB-910E50FBA1A9}" presName="spaceRect" presStyleCnt="0"/>
      <dgm:spPr/>
    </dgm:pt>
    <dgm:pt modelId="{6CE0CD02-1B5B-4B7C-8D42-599F7C498D02}" type="pres">
      <dgm:prSet presAssocID="{8C423D27-B0A7-4C63-BCAB-910E50FBA1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5CFB19-9497-47DA-B62E-AB1078DDFDCD}" type="presOf" srcId="{8C423D27-B0A7-4C63-BCAB-910E50FBA1A9}" destId="{6CE0CD02-1B5B-4B7C-8D42-599F7C498D02}" srcOrd="0" destOrd="0" presId="urn:microsoft.com/office/officeart/2018/2/layout/IconVerticalSolidList"/>
    <dgm:cxn modelId="{8058535B-0159-4E12-96FD-A8FD31D9953B}" type="presOf" srcId="{11E7B2F1-55B8-4756-9F27-3495A02A1659}" destId="{BEC2C995-8B75-4526-B7F1-5B8529B26BCC}" srcOrd="0" destOrd="0" presId="urn:microsoft.com/office/officeart/2018/2/layout/IconVerticalSolidList"/>
    <dgm:cxn modelId="{53EA5942-9D84-470D-8DBF-3AC0FC57B093}" type="presOf" srcId="{BE881DD6-0422-4337-8A65-B91F46268DB5}" destId="{2310C067-9A61-4ADE-8F0E-71C8E23136D4}" srcOrd="0" destOrd="0" presId="urn:microsoft.com/office/officeart/2018/2/layout/IconVerticalSolidList"/>
    <dgm:cxn modelId="{289CC56A-3600-4210-AB33-A464F6C45F76}" type="presOf" srcId="{52764FD2-744A-4DD1-9312-7C975AE19E77}" destId="{47384E15-BE88-48D6-8E4F-E827FF72892F}" srcOrd="0" destOrd="0" presId="urn:microsoft.com/office/officeart/2018/2/layout/IconVerticalSolidList"/>
    <dgm:cxn modelId="{7B95F96E-D2E1-4C7D-9AE6-A72AEE49816C}" srcId="{C5E9EA10-0879-46DD-905C-CBE8DE921486}" destId="{52764FD2-744A-4DD1-9312-7C975AE19E77}" srcOrd="2" destOrd="0" parTransId="{E9E671D5-9E45-4C3A-B867-7FAECD5B5920}" sibTransId="{0BD36E2E-C80E-4016-9FA3-DFCEB518F14A}"/>
    <dgm:cxn modelId="{E990DA83-21C4-46AB-BBE7-AB8E0C0A415B}" type="presOf" srcId="{C5E9EA10-0879-46DD-905C-CBE8DE921486}" destId="{1FB4658A-9E8B-4800-9503-A854AA0C38FB}" srcOrd="0" destOrd="0" presId="urn:microsoft.com/office/officeart/2018/2/layout/IconVerticalSolidList"/>
    <dgm:cxn modelId="{C35DFD90-B938-4BE4-BB25-CDC1801380F0}" srcId="{C5E9EA10-0879-46DD-905C-CBE8DE921486}" destId="{BE881DD6-0422-4337-8A65-B91F46268DB5}" srcOrd="0" destOrd="0" parTransId="{C1BDA16A-B1B6-4859-BA10-A6194CFD513C}" sibTransId="{4B4F23E7-AC02-4793-966A-A9E4DFAFEFF6}"/>
    <dgm:cxn modelId="{05EDAA9B-9393-4AC8-94A3-362CDE293483}" srcId="{C5E9EA10-0879-46DD-905C-CBE8DE921486}" destId="{11E7B2F1-55B8-4756-9F27-3495A02A1659}" srcOrd="1" destOrd="0" parTransId="{FE003F5F-D45A-427F-8E53-BA031B3CF503}" sibTransId="{5A11D5C3-83D4-4B6F-8264-632810EA1374}"/>
    <dgm:cxn modelId="{9E9A8EC1-A348-4D2E-B539-908C72BB0EB2}" srcId="{C5E9EA10-0879-46DD-905C-CBE8DE921486}" destId="{8C423D27-B0A7-4C63-BCAB-910E50FBA1A9}" srcOrd="3" destOrd="0" parTransId="{160CC778-836C-42BC-AC66-60C625057811}" sibTransId="{71D3512F-0237-4041-9540-195065B256B6}"/>
    <dgm:cxn modelId="{681ED488-6CA4-450B-8C9B-3B5EE60F80FD}" type="presParOf" srcId="{1FB4658A-9E8B-4800-9503-A854AA0C38FB}" destId="{70D89A45-59A5-4E5B-B73F-2769AAEFDD66}" srcOrd="0" destOrd="0" presId="urn:microsoft.com/office/officeart/2018/2/layout/IconVerticalSolidList"/>
    <dgm:cxn modelId="{6B91237F-AA4A-4395-8CB6-2ED6492FE5D8}" type="presParOf" srcId="{70D89A45-59A5-4E5B-B73F-2769AAEFDD66}" destId="{FB622BEC-A8CD-40D1-A9B9-841CF326FD0A}" srcOrd="0" destOrd="0" presId="urn:microsoft.com/office/officeart/2018/2/layout/IconVerticalSolidList"/>
    <dgm:cxn modelId="{FC6EC548-D3BC-4DC6-8893-963B9AA5525A}" type="presParOf" srcId="{70D89A45-59A5-4E5B-B73F-2769AAEFDD66}" destId="{4FEE4559-1CC1-4085-9C21-3BBEEEF5C065}" srcOrd="1" destOrd="0" presId="urn:microsoft.com/office/officeart/2018/2/layout/IconVerticalSolidList"/>
    <dgm:cxn modelId="{88633CD7-E1DC-4194-8E9C-CE5F85B093F4}" type="presParOf" srcId="{70D89A45-59A5-4E5B-B73F-2769AAEFDD66}" destId="{084268EB-46D1-4A73-BEF7-97156A384D3C}" srcOrd="2" destOrd="0" presId="urn:microsoft.com/office/officeart/2018/2/layout/IconVerticalSolidList"/>
    <dgm:cxn modelId="{A05D0DE9-3E8F-4453-BED8-C4C9B8F09581}" type="presParOf" srcId="{70D89A45-59A5-4E5B-B73F-2769AAEFDD66}" destId="{2310C067-9A61-4ADE-8F0E-71C8E23136D4}" srcOrd="3" destOrd="0" presId="urn:microsoft.com/office/officeart/2018/2/layout/IconVerticalSolidList"/>
    <dgm:cxn modelId="{60FF9E39-2A39-469E-B353-23A91A8076DD}" type="presParOf" srcId="{1FB4658A-9E8B-4800-9503-A854AA0C38FB}" destId="{86FDC103-F5AB-428B-ABC6-73BDC84CCD64}" srcOrd="1" destOrd="0" presId="urn:microsoft.com/office/officeart/2018/2/layout/IconVerticalSolidList"/>
    <dgm:cxn modelId="{4615F3EC-1DB7-4D66-9053-B6F3A588C671}" type="presParOf" srcId="{1FB4658A-9E8B-4800-9503-A854AA0C38FB}" destId="{4DA81477-5FC0-4631-A6ED-9F42B7EED2D9}" srcOrd="2" destOrd="0" presId="urn:microsoft.com/office/officeart/2018/2/layout/IconVerticalSolidList"/>
    <dgm:cxn modelId="{6001B6A8-3355-463F-82D7-48427D97B9A7}" type="presParOf" srcId="{4DA81477-5FC0-4631-A6ED-9F42B7EED2D9}" destId="{6E57AC2C-B5B6-4AD4-BCBE-DA32FAE270CB}" srcOrd="0" destOrd="0" presId="urn:microsoft.com/office/officeart/2018/2/layout/IconVerticalSolidList"/>
    <dgm:cxn modelId="{99E775B3-5852-486B-A66E-200E4547813C}" type="presParOf" srcId="{4DA81477-5FC0-4631-A6ED-9F42B7EED2D9}" destId="{76BA9206-9A0F-46E3-8200-138AD4409A6F}" srcOrd="1" destOrd="0" presId="urn:microsoft.com/office/officeart/2018/2/layout/IconVerticalSolidList"/>
    <dgm:cxn modelId="{EC08DCCD-31E7-4AFA-B98B-A81D1157FFD5}" type="presParOf" srcId="{4DA81477-5FC0-4631-A6ED-9F42B7EED2D9}" destId="{64B5F8EE-D496-43A8-B341-907F995B3135}" srcOrd="2" destOrd="0" presId="urn:microsoft.com/office/officeart/2018/2/layout/IconVerticalSolidList"/>
    <dgm:cxn modelId="{4B3F0AF5-BC81-48D9-9520-9F9C95DCE6B5}" type="presParOf" srcId="{4DA81477-5FC0-4631-A6ED-9F42B7EED2D9}" destId="{BEC2C995-8B75-4526-B7F1-5B8529B26BCC}" srcOrd="3" destOrd="0" presId="urn:microsoft.com/office/officeart/2018/2/layout/IconVerticalSolidList"/>
    <dgm:cxn modelId="{044CDD13-62A4-43E4-8D67-DD60CA98FC3F}" type="presParOf" srcId="{1FB4658A-9E8B-4800-9503-A854AA0C38FB}" destId="{C109B1BD-6625-45E1-871F-3CE8C5280586}" srcOrd="3" destOrd="0" presId="urn:microsoft.com/office/officeart/2018/2/layout/IconVerticalSolidList"/>
    <dgm:cxn modelId="{699D772E-9333-416A-BFA3-3BDDE9566C27}" type="presParOf" srcId="{1FB4658A-9E8B-4800-9503-A854AA0C38FB}" destId="{81E755AC-C9B4-4DB1-AF4C-3CED9B519906}" srcOrd="4" destOrd="0" presId="urn:microsoft.com/office/officeart/2018/2/layout/IconVerticalSolidList"/>
    <dgm:cxn modelId="{0E12D8B6-106A-46A2-8AD2-016953453296}" type="presParOf" srcId="{81E755AC-C9B4-4DB1-AF4C-3CED9B519906}" destId="{ABE59C95-E2A2-4146-96BA-612D7B0DDE04}" srcOrd="0" destOrd="0" presId="urn:microsoft.com/office/officeart/2018/2/layout/IconVerticalSolidList"/>
    <dgm:cxn modelId="{4F8A4439-BC0A-4B9F-AC86-DA192E5C899D}" type="presParOf" srcId="{81E755AC-C9B4-4DB1-AF4C-3CED9B519906}" destId="{B9D4C29E-A298-465D-B2C8-20CDA59894C9}" srcOrd="1" destOrd="0" presId="urn:microsoft.com/office/officeart/2018/2/layout/IconVerticalSolidList"/>
    <dgm:cxn modelId="{3E36C936-7019-4B4C-B528-293E74A4D306}" type="presParOf" srcId="{81E755AC-C9B4-4DB1-AF4C-3CED9B519906}" destId="{AABD6E5B-107A-4932-834F-94CF3E386941}" srcOrd="2" destOrd="0" presId="urn:microsoft.com/office/officeart/2018/2/layout/IconVerticalSolidList"/>
    <dgm:cxn modelId="{0BBA4F67-D886-4BAB-A02C-BDF4DBB8C8EF}" type="presParOf" srcId="{81E755AC-C9B4-4DB1-AF4C-3CED9B519906}" destId="{47384E15-BE88-48D6-8E4F-E827FF72892F}" srcOrd="3" destOrd="0" presId="urn:microsoft.com/office/officeart/2018/2/layout/IconVerticalSolidList"/>
    <dgm:cxn modelId="{917A57ED-4792-4855-97A4-5D5D68577673}" type="presParOf" srcId="{1FB4658A-9E8B-4800-9503-A854AA0C38FB}" destId="{DFCF20C9-EDA4-4378-9D5B-1FB8A86E10AF}" srcOrd="5" destOrd="0" presId="urn:microsoft.com/office/officeart/2018/2/layout/IconVerticalSolidList"/>
    <dgm:cxn modelId="{601BBBD7-6945-4C0D-9D1D-5AE0948A768D}" type="presParOf" srcId="{1FB4658A-9E8B-4800-9503-A854AA0C38FB}" destId="{2E31B311-48B5-4310-9971-C3942935786E}" srcOrd="6" destOrd="0" presId="urn:microsoft.com/office/officeart/2018/2/layout/IconVerticalSolidList"/>
    <dgm:cxn modelId="{8ADECA17-8522-4DC1-997D-E66CC3DCABB2}" type="presParOf" srcId="{2E31B311-48B5-4310-9971-C3942935786E}" destId="{F41B2DC1-2A87-4470-9F19-E20CECD7736F}" srcOrd="0" destOrd="0" presId="urn:microsoft.com/office/officeart/2018/2/layout/IconVerticalSolidList"/>
    <dgm:cxn modelId="{194EA2FA-AEA4-4456-8B7E-4580491A009B}" type="presParOf" srcId="{2E31B311-48B5-4310-9971-C3942935786E}" destId="{4868BC45-2FE7-434C-A72A-4CF32C2A79A2}" srcOrd="1" destOrd="0" presId="urn:microsoft.com/office/officeart/2018/2/layout/IconVerticalSolidList"/>
    <dgm:cxn modelId="{74264C44-CF42-4149-A547-5595BEDD1216}" type="presParOf" srcId="{2E31B311-48B5-4310-9971-C3942935786E}" destId="{E42C5E60-134B-4F0C-8B41-4381C10FD9DD}" srcOrd="2" destOrd="0" presId="urn:microsoft.com/office/officeart/2018/2/layout/IconVerticalSolidList"/>
    <dgm:cxn modelId="{EA03E38A-FFE8-453E-B922-8DE2F35319DB}" type="presParOf" srcId="{2E31B311-48B5-4310-9971-C3942935786E}" destId="{6CE0CD02-1B5B-4B7C-8D42-599F7C498D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05CD5-5F5B-47AA-946F-4913F1E3CA55}">
      <dsp:nvSpPr>
        <dsp:cNvPr id="0" name=""/>
        <dsp:cNvSpPr/>
      </dsp:nvSpPr>
      <dsp:spPr>
        <a:xfrm>
          <a:off x="0" y="53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4EBA6-EB8C-4DFE-A11B-462D916532DB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39F4D-64C3-42CD-A679-53ABFD78B95D}">
      <dsp:nvSpPr>
        <dsp:cNvPr id="0" name=""/>
        <dsp:cNvSpPr/>
      </dsp:nvSpPr>
      <dsp:spPr>
        <a:xfrm>
          <a:off x="515340" y="531"/>
          <a:ext cx="4732020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</a:t>
          </a:r>
        </a:p>
      </dsp:txBody>
      <dsp:txXfrm>
        <a:off x="515340" y="531"/>
        <a:ext cx="4732020" cy="446182"/>
      </dsp:txXfrm>
    </dsp:sp>
    <dsp:sp modelId="{82200A8A-4BF5-412F-9229-36723D7798D0}">
      <dsp:nvSpPr>
        <dsp:cNvPr id="0" name=""/>
        <dsp:cNvSpPr/>
      </dsp:nvSpPr>
      <dsp:spPr>
        <a:xfrm>
          <a:off x="5247360" y="531"/>
          <a:ext cx="526823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47360" y="531"/>
        <a:ext cx="5268239" cy="446182"/>
      </dsp:txXfrm>
    </dsp:sp>
    <dsp:sp modelId="{12F26BA1-69CA-494B-8AF5-FFEF40324435}">
      <dsp:nvSpPr>
        <dsp:cNvPr id="0" name=""/>
        <dsp:cNvSpPr/>
      </dsp:nvSpPr>
      <dsp:spPr>
        <a:xfrm>
          <a:off x="0" y="558258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FC443-ACC4-4147-84C3-985D7CAC07A5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82C8E-48AC-47E9-A379-0A4E1B650E2E}">
      <dsp:nvSpPr>
        <dsp:cNvPr id="0" name=""/>
        <dsp:cNvSpPr/>
      </dsp:nvSpPr>
      <dsp:spPr>
        <a:xfrm>
          <a:off x="515340" y="558258"/>
          <a:ext cx="4732020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</a:t>
          </a:r>
        </a:p>
      </dsp:txBody>
      <dsp:txXfrm>
        <a:off x="515340" y="558258"/>
        <a:ext cx="4732020" cy="446182"/>
      </dsp:txXfrm>
    </dsp:sp>
    <dsp:sp modelId="{04706615-9F11-4516-9589-8FB045FE6117}">
      <dsp:nvSpPr>
        <dsp:cNvPr id="0" name=""/>
        <dsp:cNvSpPr/>
      </dsp:nvSpPr>
      <dsp:spPr>
        <a:xfrm>
          <a:off x="5247360" y="558258"/>
          <a:ext cx="526823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47360" y="558258"/>
        <a:ext cx="5268239" cy="446182"/>
      </dsp:txXfrm>
    </dsp:sp>
    <dsp:sp modelId="{CC91280B-D365-4CA7-A3CF-411864302BD0}">
      <dsp:nvSpPr>
        <dsp:cNvPr id="0" name=""/>
        <dsp:cNvSpPr/>
      </dsp:nvSpPr>
      <dsp:spPr>
        <a:xfrm>
          <a:off x="0" y="1115986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258F1-9D09-4587-B9E2-2109C793474B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FA804-9169-49B0-BA97-A6E257E2C239}">
      <dsp:nvSpPr>
        <dsp:cNvPr id="0" name=""/>
        <dsp:cNvSpPr/>
      </dsp:nvSpPr>
      <dsp:spPr>
        <a:xfrm>
          <a:off x="515340" y="1115986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Implemented use-cases</a:t>
          </a:r>
        </a:p>
      </dsp:txBody>
      <dsp:txXfrm>
        <a:off x="515340" y="1115986"/>
        <a:ext cx="10000259" cy="446182"/>
      </dsp:txXfrm>
    </dsp:sp>
    <dsp:sp modelId="{2AA448A5-B700-455A-98CC-A810AF8C3F96}">
      <dsp:nvSpPr>
        <dsp:cNvPr id="0" name=""/>
        <dsp:cNvSpPr/>
      </dsp:nvSpPr>
      <dsp:spPr>
        <a:xfrm>
          <a:off x="0" y="167371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2A4BA-548A-4431-AAF3-A1F7E5D56EE1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66972-AD84-4B79-8B2E-34481F01E539}">
      <dsp:nvSpPr>
        <dsp:cNvPr id="0" name=""/>
        <dsp:cNvSpPr/>
      </dsp:nvSpPr>
      <dsp:spPr>
        <a:xfrm>
          <a:off x="515340" y="167371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Tools and libraries used</a:t>
          </a:r>
        </a:p>
      </dsp:txBody>
      <dsp:txXfrm>
        <a:off x="515340" y="1673714"/>
        <a:ext cx="10000259" cy="446182"/>
      </dsp:txXfrm>
    </dsp:sp>
    <dsp:sp modelId="{5074437E-9D3D-4371-855A-9057E167AFFC}">
      <dsp:nvSpPr>
        <dsp:cNvPr id="0" name=""/>
        <dsp:cNvSpPr/>
      </dsp:nvSpPr>
      <dsp:spPr>
        <a:xfrm>
          <a:off x="0" y="223144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1C95F-9441-4B40-88AA-06F936D4898B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104DF-B311-4D42-905D-B2C26B30E7A5}">
      <dsp:nvSpPr>
        <dsp:cNvPr id="0" name=""/>
        <dsp:cNvSpPr/>
      </dsp:nvSpPr>
      <dsp:spPr>
        <a:xfrm>
          <a:off x="515340" y="223144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n-lt"/>
              <a:ea typeface="+mj-ea"/>
              <a:cs typeface="+mj-cs"/>
            </a:rPr>
            <a:t>Edification through the project</a:t>
          </a:r>
          <a:endParaRPr lang="en-US" sz="2000" kern="1200">
            <a:latin typeface="+mn-lt"/>
          </a:endParaRPr>
        </a:p>
      </dsp:txBody>
      <dsp:txXfrm>
        <a:off x="515340" y="2231441"/>
        <a:ext cx="10000259" cy="446182"/>
      </dsp:txXfrm>
    </dsp:sp>
    <dsp:sp modelId="{7598CA18-DC82-42CD-9E0A-5355711F545F}">
      <dsp:nvSpPr>
        <dsp:cNvPr id="0" name=""/>
        <dsp:cNvSpPr/>
      </dsp:nvSpPr>
      <dsp:spPr>
        <a:xfrm>
          <a:off x="0" y="2789169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90F81-6066-473F-BC48-8A6F39896B90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BD6DE-BCF1-4E74-A70D-B71C0056F1F9}">
      <dsp:nvSpPr>
        <dsp:cNvPr id="0" name=""/>
        <dsp:cNvSpPr/>
      </dsp:nvSpPr>
      <dsp:spPr>
        <a:xfrm>
          <a:off x="515340" y="2789169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 Faced</a:t>
          </a:r>
        </a:p>
      </dsp:txBody>
      <dsp:txXfrm>
        <a:off x="515340" y="2789169"/>
        <a:ext cx="10000259" cy="446182"/>
      </dsp:txXfrm>
    </dsp:sp>
    <dsp:sp modelId="{106D0177-02D7-41D8-A42B-2A5AAE7625A0}">
      <dsp:nvSpPr>
        <dsp:cNvPr id="0" name=""/>
        <dsp:cNvSpPr/>
      </dsp:nvSpPr>
      <dsp:spPr>
        <a:xfrm>
          <a:off x="0" y="3346897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F8697-28FE-4864-83B0-F135B3681546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46A8C-11A2-434F-9F43-9E1DD25FCC3F}">
      <dsp:nvSpPr>
        <dsp:cNvPr id="0" name=""/>
        <dsp:cNvSpPr/>
      </dsp:nvSpPr>
      <dsp:spPr>
        <a:xfrm>
          <a:off x="515340" y="3346897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 Applications</a:t>
          </a:r>
        </a:p>
      </dsp:txBody>
      <dsp:txXfrm>
        <a:off x="515340" y="3346897"/>
        <a:ext cx="10000259" cy="446182"/>
      </dsp:txXfrm>
    </dsp:sp>
    <dsp:sp modelId="{087F4760-CA1F-4E67-88F6-C43EB8D8EE5D}">
      <dsp:nvSpPr>
        <dsp:cNvPr id="0" name=""/>
        <dsp:cNvSpPr/>
      </dsp:nvSpPr>
      <dsp:spPr>
        <a:xfrm>
          <a:off x="0" y="390462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16FE3-AAD2-4AFE-B516-EA888849B24D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4ACA8-5A09-481A-8144-EC6EBBCEC02D}">
      <dsp:nvSpPr>
        <dsp:cNvPr id="0" name=""/>
        <dsp:cNvSpPr/>
      </dsp:nvSpPr>
      <dsp:spPr>
        <a:xfrm>
          <a:off x="515340" y="390462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References</a:t>
          </a:r>
        </a:p>
      </dsp:txBody>
      <dsp:txXfrm>
        <a:off x="515340" y="3904624"/>
        <a:ext cx="10000259" cy="44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46123-C8A9-4C36-AB0E-E9B20FE16DDA}">
      <dsp:nvSpPr>
        <dsp:cNvPr id="0" name=""/>
        <dsp:cNvSpPr/>
      </dsp:nvSpPr>
      <dsp:spPr>
        <a:xfrm>
          <a:off x="559800" y="52352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8128B-F49B-41A3-92F8-04D70CAA5C07}">
      <dsp:nvSpPr>
        <dsp:cNvPr id="0" name=""/>
        <dsp:cNvSpPr/>
      </dsp:nvSpPr>
      <dsp:spPr>
        <a:xfrm>
          <a:off x="559800" y="2177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Greenfield: </a:t>
          </a:r>
          <a:endParaRPr lang="en-US" sz="3600" kern="1200"/>
        </a:p>
      </dsp:txBody>
      <dsp:txXfrm>
        <a:off x="559800" y="2177605"/>
        <a:ext cx="4320000" cy="648000"/>
      </dsp:txXfrm>
    </dsp:sp>
    <dsp:sp modelId="{EFF8C3FE-67E6-4D5B-A7EB-8043639B5DAE}">
      <dsp:nvSpPr>
        <dsp:cNvPr id="0" name=""/>
        <dsp:cNvSpPr/>
      </dsp:nvSpPr>
      <dsp:spPr>
        <a:xfrm>
          <a:off x="559800" y="2891691"/>
          <a:ext cx="4320000" cy="93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Greenfield deployment is where a completely new Network along with NetAct is deployed in the customer site. </a:t>
          </a:r>
          <a:endParaRPr lang="en-US" sz="2000" kern="1200" dirty="0"/>
        </a:p>
      </dsp:txBody>
      <dsp:txXfrm>
        <a:off x="559800" y="2891691"/>
        <a:ext cx="4320000" cy="936126"/>
      </dsp:txXfrm>
    </dsp:sp>
    <dsp:sp modelId="{ED32924E-0B4F-4820-9BD9-B06DFB0DE6F6}">
      <dsp:nvSpPr>
        <dsp:cNvPr id="0" name=""/>
        <dsp:cNvSpPr/>
      </dsp:nvSpPr>
      <dsp:spPr>
        <a:xfrm>
          <a:off x="5635800" y="52352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5AEBD-1AB6-44AF-B4E3-D7B4D856899C}">
      <dsp:nvSpPr>
        <dsp:cNvPr id="0" name=""/>
        <dsp:cNvSpPr/>
      </dsp:nvSpPr>
      <dsp:spPr>
        <a:xfrm>
          <a:off x="5635800" y="2177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Network Expansion: </a:t>
          </a:r>
          <a:endParaRPr lang="en-US" sz="3600" kern="1200"/>
        </a:p>
      </dsp:txBody>
      <dsp:txXfrm>
        <a:off x="5635800" y="2177605"/>
        <a:ext cx="4320000" cy="648000"/>
      </dsp:txXfrm>
    </dsp:sp>
    <dsp:sp modelId="{DC966D37-59A9-476F-9579-99A53A7233AF}">
      <dsp:nvSpPr>
        <dsp:cNvPr id="0" name=""/>
        <dsp:cNvSpPr/>
      </dsp:nvSpPr>
      <dsp:spPr>
        <a:xfrm>
          <a:off x="5635800" y="2891691"/>
          <a:ext cx="4320000" cy="93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When customers wants to increase their existing capacity by adding new Network elements due to the new user.</a:t>
          </a:r>
          <a:endParaRPr lang="en-US" sz="2000" kern="1200" dirty="0"/>
        </a:p>
      </dsp:txBody>
      <dsp:txXfrm>
        <a:off x="5635800" y="2891691"/>
        <a:ext cx="4320000" cy="936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AA973-F6A2-4BF3-B7FF-B0A641D92E33}">
      <dsp:nvSpPr>
        <dsp:cNvPr id="0" name=""/>
        <dsp:cNvSpPr/>
      </dsp:nvSpPr>
      <dsp:spPr>
        <a:xfrm>
          <a:off x="1212569" y="58805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0AB7-4D79-45A6-B764-FD37BFB8F82C}">
      <dsp:nvSpPr>
        <dsp:cNvPr id="0" name=""/>
        <dsp:cNvSpPr/>
      </dsp:nvSpPr>
      <dsp:spPr>
        <a:xfrm>
          <a:off x="417971" y="2364728"/>
          <a:ext cx="288945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Dimensioning tool is used when deploying NetAct to customer site.</a:t>
          </a:r>
        </a:p>
      </dsp:txBody>
      <dsp:txXfrm>
        <a:off x="417971" y="2364728"/>
        <a:ext cx="2889450" cy="1398559"/>
      </dsp:txXfrm>
    </dsp:sp>
    <dsp:sp modelId="{43EE786C-79C8-459C-BC22-435A5EAAA038}">
      <dsp:nvSpPr>
        <dsp:cNvPr id="0" name=""/>
        <dsp:cNvSpPr/>
      </dsp:nvSpPr>
      <dsp:spPr>
        <a:xfrm>
          <a:off x="4607673" y="58805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555C5-DA23-49FE-942C-31A9EF8F7A9D}">
      <dsp:nvSpPr>
        <dsp:cNvPr id="0" name=""/>
        <dsp:cNvSpPr/>
      </dsp:nvSpPr>
      <dsp:spPr>
        <a:xfrm>
          <a:off x="3813075" y="2364728"/>
          <a:ext cx="288945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stores tabulated data of several KPIs for different configurations.</a:t>
          </a:r>
        </a:p>
      </dsp:txBody>
      <dsp:txXfrm>
        <a:off x="3813075" y="2364728"/>
        <a:ext cx="2889450" cy="1398559"/>
      </dsp:txXfrm>
    </dsp:sp>
    <dsp:sp modelId="{F17BF01C-0667-4A9A-9E7A-E78395547118}">
      <dsp:nvSpPr>
        <dsp:cNvPr id="0" name=""/>
        <dsp:cNvSpPr/>
      </dsp:nvSpPr>
      <dsp:spPr>
        <a:xfrm>
          <a:off x="8002777" y="58805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EB39B-7E5A-4C33-9BD6-27B3333B8E7A}">
      <dsp:nvSpPr>
        <dsp:cNvPr id="0" name=""/>
        <dsp:cNvSpPr/>
      </dsp:nvSpPr>
      <dsp:spPr>
        <a:xfrm>
          <a:off x="7208178" y="2364728"/>
          <a:ext cx="288945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Using KPI estimation on the dimensioning tool, the NetAct vendors can provide customers with the optimal type of supported configuration. </a:t>
          </a:r>
          <a:endParaRPr lang="en-US" sz="1800" kern="1200" dirty="0"/>
        </a:p>
      </dsp:txBody>
      <dsp:txXfrm>
        <a:off x="7208178" y="2364728"/>
        <a:ext cx="2889450" cy="1398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232CE-96A2-484C-AAEB-93246A53339E}">
      <dsp:nvSpPr>
        <dsp:cNvPr id="0" name=""/>
        <dsp:cNvSpPr/>
      </dsp:nvSpPr>
      <dsp:spPr>
        <a:xfrm>
          <a:off x="0" y="531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FD5DF-4854-4A0C-85BE-82AA10053BA0}">
      <dsp:nvSpPr>
        <dsp:cNvPr id="0" name=""/>
        <dsp:cNvSpPr/>
      </dsp:nvSpPr>
      <dsp:spPr>
        <a:xfrm>
          <a:off x="135007" y="100950"/>
          <a:ext cx="245468" cy="24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35CD4-E757-4B55-9A45-D23A1FE3DD9B}">
      <dsp:nvSpPr>
        <dsp:cNvPr id="0" name=""/>
        <dsp:cNvSpPr/>
      </dsp:nvSpPr>
      <dsp:spPr>
        <a:xfrm>
          <a:off x="515483" y="531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Stability or Load configuration tests on NetAct simulators</a:t>
          </a:r>
          <a:endParaRPr lang="en-US" sz="2000" kern="1200" dirty="0"/>
        </a:p>
      </dsp:txBody>
      <dsp:txXfrm>
        <a:off x="515483" y="531"/>
        <a:ext cx="10000116" cy="446305"/>
      </dsp:txXfrm>
    </dsp:sp>
    <dsp:sp modelId="{59929A43-7ACE-49CD-A0B6-503C0D1E66C4}">
      <dsp:nvSpPr>
        <dsp:cNvPr id="0" name=""/>
        <dsp:cNvSpPr/>
      </dsp:nvSpPr>
      <dsp:spPr>
        <a:xfrm>
          <a:off x="0" y="558413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82887-6C70-4F71-A589-1A6DA81D5254}">
      <dsp:nvSpPr>
        <dsp:cNvPr id="0" name=""/>
        <dsp:cNvSpPr/>
      </dsp:nvSpPr>
      <dsp:spPr>
        <a:xfrm>
          <a:off x="135007" y="658832"/>
          <a:ext cx="245468" cy="24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0013C-0D96-4942-B538-97C4499C1D8C}">
      <dsp:nvSpPr>
        <dsp:cNvPr id="0" name=""/>
        <dsp:cNvSpPr/>
      </dsp:nvSpPr>
      <dsp:spPr>
        <a:xfrm>
          <a:off x="515483" y="558413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collection from Zabbix and Grafana</a:t>
          </a:r>
          <a:endParaRPr lang="en-US" sz="2000" kern="1200" dirty="0"/>
        </a:p>
      </dsp:txBody>
      <dsp:txXfrm>
        <a:off x="515483" y="558413"/>
        <a:ext cx="10000116" cy="446305"/>
      </dsp:txXfrm>
    </dsp:sp>
    <dsp:sp modelId="{2423F611-157C-4266-BE98-00E613F99BD2}">
      <dsp:nvSpPr>
        <dsp:cNvPr id="0" name=""/>
        <dsp:cNvSpPr/>
      </dsp:nvSpPr>
      <dsp:spPr>
        <a:xfrm>
          <a:off x="0" y="1116295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B10B-05A7-477B-B401-4D56DFEEE140}">
      <dsp:nvSpPr>
        <dsp:cNvPr id="0" name=""/>
        <dsp:cNvSpPr/>
      </dsp:nvSpPr>
      <dsp:spPr>
        <a:xfrm>
          <a:off x="135007" y="1216714"/>
          <a:ext cx="245468" cy="24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AF5C6-1B0A-4936-941B-8CAA33D62868}">
      <dsp:nvSpPr>
        <dsp:cNvPr id="0" name=""/>
        <dsp:cNvSpPr/>
      </dsp:nvSpPr>
      <dsp:spPr>
        <a:xfrm>
          <a:off x="515483" y="1116295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pre-processing &amp; cleaning</a:t>
          </a:r>
        </a:p>
      </dsp:txBody>
      <dsp:txXfrm>
        <a:off x="515483" y="1116295"/>
        <a:ext cx="10000116" cy="446305"/>
      </dsp:txXfrm>
    </dsp:sp>
    <dsp:sp modelId="{2F2BAA25-0AF8-42A9-B56C-7E4F90A6E853}">
      <dsp:nvSpPr>
        <dsp:cNvPr id="0" name=""/>
        <dsp:cNvSpPr/>
      </dsp:nvSpPr>
      <dsp:spPr>
        <a:xfrm>
          <a:off x="0" y="1674177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6500F-167E-4F21-82A5-9A32BB02666D}">
      <dsp:nvSpPr>
        <dsp:cNvPr id="0" name=""/>
        <dsp:cNvSpPr/>
      </dsp:nvSpPr>
      <dsp:spPr>
        <a:xfrm>
          <a:off x="135007" y="1774596"/>
          <a:ext cx="245468" cy="24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0E6E-A107-449A-9963-A44A48617886}">
      <dsp:nvSpPr>
        <dsp:cNvPr id="0" name=""/>
        <dsp:cNvSpPr/>
      </dsp:nvSpPr>
      <dsp:spPr>
        <a:xfrm>
          <a:off x="515483" y="1674177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Statistical and Exploratory data analysis</a:t>
          </a:r>
          <a:endParaRPr lang="en-US" sz="2000" kern="1200" dirty="0"/>
        </a:p>
      </dsp:txBody>
      <dsp:txXfrm>
        <a:off x="515483" y="1674177"/>
        <a:ext cx="10000116" cy="446305"/>
      </dsp:txXfrm>
    </dsp:sp>
    <dsp:sp modelId="{9BE5345C-233A-47D2-AA9E-0DAF041C02A1}">
      <dsp:nvSpPr>
        <dsp:cNvPr id="0" name=""/>
        <dsp:cNvSpPr/>
      </dsp:nvSpPr>
      <dsp:spPr>
        <a:xfrm>
          <a:off x="0" y="2232060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4F880-A74A-4677-BC80-811313142CDC}">
      <dsp:nvSpPr>
        <dsp:cNvPr id="0" name=""/>
        <dsp:cNvSpPr/>
      </dsp:nvSpPr>
      <dsp:spPr>
        <a:xfrm>
          <a:off x="135007" y="2332479"/>
          <a:ext cx="245468" cy="2454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2465C-4C85-4D0C-A9EA-94E484B10ECC}">
      <dsp:nvSpPr>
        <dsp:cNvPr id="0" name=""/>
        <dsp:cNvSpPr/>
      </dsp:nvSpPr>
      <dsp:spPr>
        <a:xfrm>
          <a:off x="515483" y="2232060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Visualization</a:t>
          </a:r>
          <a:endParaRPr lang="en-US" sz="2000" kern="1200" dirty="0"/>
        </a:p>
      </dsp:txBody>
      <dsp:txXfrm>
        <a:off x="515483" y="2232060"/>
        <a:ext cx="10000116" cy="446305"/>
      </dsp:txXfrm>
    </dsp:sp>
    <dsp:sp modelId="{F8358FE2-F600-40BE-BC5F-B910B954755F}">
      <dsp:nvSpPr>
        <dsp:cNvPr id="0" name=""/>
        <dsp:cNvSpPr/>
      </dsp:nvSpPr>
      <dsp:spPr>
        <a:xfrm>
          <a:off x="0" y="2789942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DFA45-A8A9-42FF-B9C5-1598A6D49CC6}">
      <dsp:nvSpPr>
        <dsp:cNvPr id="0" name=""/>
        <dsp:cNvSpPr/>
      </dsp:nvSpPr>
      <dsp:spPr>
        <a:xfrm>
          <a:off x="135007" y="2890361"/>
          <a:ext cx="245468" cy="2454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C9F3A-1C5B-4705-A29E-A4479451DC5A}">
      <dsp:nvSpPr>
        <dsp:cNvPr id="0" name=""/>
        <dsp:cNvSpPr/>
      </dsp:nvSpPr>
      <dsp:spPr>
        <a:xfrm>
          <a:off x="515483" y="2789942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Tabulation</a:t>
          </a:r>
          <a:endParaRPr lang="en-US" sz="2000" kern="1200" dirty="0"/>
        </a:p>
      </dsp:txBody>
      <dsp:txXfrm>
        <a:off x="515483" y="2789942"/>
        <a:ext cx="10000116" cy="446305"/>
      </dsp:txXfrm>
    </dsp:sp>
    <dsp:sp modelId="{C31CC246-8306-472B-920A-78C04C5D2F14}">
      <dsp:nvSpPr>
        <dsp:cNvPr id="0" name=""/>
        <dsp:cNvSpPr/>
      </dsp:nvSpPr>
      <dsp:spPr>
        <a:xfrm>
          <a:off x="0" y="3347824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FB5A5-19B5-4FA8-B4F5-4CEA8F8C6185}">
      <dsp:nvSpPr>
        <dsp:cNvPr id="0" name=""/>
        <dsp:cNvSpPr/>
      </dsp:nvSpPr>
      <dsp:spPr>
        <a:xfrm>
          <a:off x="135007" y="3448243"/>
          <a:ext cx="245468" cy="24546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CC0CA-766D-4D6A-9C2A-FD98EC78DD8E}">
      <dsp:nvSpPr>
        <dsp:cNvPr id="0" name=""/>
        <dsp:cNvSpPr/>
      </dsp:nvSpPr>
      <dsp:spPr>
        <a:xfrm>
          <a:off x="515483" y="3347824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Predictive Analysis</a:t>
          </a:r>
        </a:p>
      </dsp:txBody>
      <dsp:txXfrm>
        <a:off x="515483" y="3347824"/>
        <a:ext cx="10000116" cy="446305"/>
      </dsp:txXfrm>
    </dsp:sp>
    <dsp:sp modelId="{9C6C8F8C-DED6-46EA-9D79-F868D63DDEA9}">
      <dsp:nvSpPr>
        <dsp:cNvPr id="0" name=""/>
        <dsp:cNvSpPr/>
      </dsp:nvSpPr>
      <dsp:spPr>
        <a:xfrm>
          <a:off x="0" y="3905706"/>
          <a:ext cx="10515600" cy="446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9B2D2-A0C3-4DB1-8767-10447D0E2097}">
      <dsp:nvSpPr>
        <dsp:cNvPr id="0" name=""/>
        <dsp:cNvSpPr/>
      </dsp:nvSpPr>
      <dsp:spPr>
        <a:xfrm>
          <a:off x="135007" y="4006125"/>
          <a:ext cx="245468" cy="24546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D4336-CF8A-4F14-9B05-58E1E990E3D8}">
      <dsp:nvSpPr>
        <dsp:cNvPr id="0" name=""/>
        <dsp:cNvSpPr/>
      </dsp:nvSpPr>
      <dsp:spPr>
        <a:xfrm>
          <a:off x="515483" y="3905706"/>
          <a:ext cx="10000116" cy="446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34" tIns="47234" rIns="47234" bIns="472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Integrating to Dimensioning Tool</a:t>
          </a:r>
          <a:endParaRPr lang="en-US" sz="2000" kern="1200" dirty="0"/>
        </a:p>
      </dsp:txBody>
      <dsp:txXfrm>
        <a:off x="515483" y="3905706"/>
        <a:ext cx="10000116" cy="446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C51A8-682B-4E4C-B472-E25615BFF201}">
      <dsp:nvSpPr>
        <dsp:cNvPr id="0" name=""/>
        <dsp:cNvSpPr/>
      </dsp:nvSpPr>
      <dsp:spPr>
        <a:xfrm>
          <a:off x="0" y="0"/>
          <a:ext cx="619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A7B97E-8855-4832-8FC3-1A2D05DE2368}">
      <dsp:nvSpPr>
        <dsp:cNvPr id="0" name=""/>
        <dsp:cNvSpPr/>
      </dsp:nvSpPr>
      <dsp:spPr>
        <a:xfrm>
          <a:off x="0" y="0"/>
          <a:ext cx="6192319" cy="118156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 dirty="0"/>
            <a:t>Peak Usage measure</a:t>
          </a:r>
          <a:endParaRPr lang="en-US" sz="2400" kern="1200" dirty="0"/>
        </a:p>
      </dsp:txBody>
      <dsp:txXfrm>
        <a:off x="0" y="0"/>
        <a:ext cx="6192319" cy="1181568"/>
      </dsp:txXfrm>
    </dsp:sp>
    <dsp:sp modelId="{92EBF9CB-4EAD-4C16-8592-F25EF842CFD8}">
      <dsp:nvSpPr>
        <dsp:cNvPr id="0" name=""/>
        <dsp:cNvSpPr/>
      </dsp:nvSpPr>
      <dsp:spPr>
        <a:xfrm>
          <a:off x="0" y="1181568"/>
          <a:ext cx="619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77F405-2FDA-4079-8AB1-4DFA3B1B84E1}">
      <dsp:nvSpPr>
        <dsp:cNvPr id="0" name=""/>
        <dsp:cNvSpPr/>
      </dsp:nvSpPr>
      <dsp:spPr>
        <a:xfrm>
          <a:off x="0" y="1181568"/>
          <a:ext cx="6192319" cy="118156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Correlation Analysis</a:t>
          </a:r>
        </a:p>
      </dsp:txBody>
      <dsp:txXfrm>
        <a:off x="0" y="1181568"/>
        <a:ext cx="6192319" cy="1181568"/>
      </dsp:txXfrm>
    </dsp:sp>
    <dsp:sp modelId="{0A8D0EA1-A57C-471E-BFC7-A0D5E7220B58}">
      <dsp:nvSpPr>
        <dsp:cNvPr id="0" name=""/>
        <dsp:cNvSpPr/>
      </dsp:nvSpPr>
      <dsp:spPr>
        <a:xfrm>
          <a:off x="0" y="2363137"/>
          <a:ext cx="619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BC64D-5772-4FCB-847F-807B73491F86}">
      <dsp:nvSpPr>
        <dsp:cNvPr id="0" name=""/>
        <dsp:cNvSpPr/>
      </dsp:nvSpPr>
      <dsp:spPr>
        <a:xfrm>
          <a:off x="0" y="2363137"/>
          <a:ext cx="6192319" cy="118156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Stepwise UI load tests</a:t>
          </a:r>
        </a:p>
      </dsp:txBody>
      <dsp:txXfrm>
        <a:off x="0" y="2363137"/>
        <a:ext cx="6192319" cy="1181568"/>
      </dsp:txXfrm>
    </dsp:sp>
    <dsp:sp modelId="{363BBA71-062D-4A61-9C6D-79F613A922FF}">
      <dsp:nvSpPr>
        <dsp:cNvPr id="0" name=""/>
        <dsp:cNvSpPr/>
      </dsp:nvSpPr>
      <dsp:spPr>
        <a:xfrm>
          <a:off x="0" y="3544706"/>
          <a:ext cx="619231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8BD4F-5013-49D8-BE15-DC2EF584ACCD}">
      <dsp:nvSpPr>
        <dsp:cNvPr id="0" name=""/>
        <dsp:cNvSpPr/>
      </dsp:nvSpPr>
      <dsp:spPr>
        <a:xfrm>
          <a:off x="0" y="3544706"/>
          <a:ext cx="6192319" cy="118156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Raw and Aggregated Data analysis</a:t>
          </a:r>
        </a:p>
      </dsp:txBody>
      <dsp:txXfrm>
        <a:off x="0" y="3544706"/>
        <a:ext cx="6192319" cy="1181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22BEC-A8CD-40D1-A9B9-841CF326FD0A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E4559-1CC1-4085-9C21-3BBEEEF5C065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0C067-9A61-4ADE-8F0E-71C8E23136D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Programming Languages: Python and R</a:t>
          </a:r>
        </a:p>
      </dsp:txBody>
      <dsp:txXfrm>
        <a:off x="1057476" y="1806"/>
        <a:ext cx="9458123" cy="915564"/>
      </dsp:txXfrm>
    </dsp:sp>
    <dsp:sp modelId="{6E57AC2C-B5B6-4AD4-BCBE-DA32FAE270CB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A9206-9A0F-46E3-8200-138AD4409A6F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2C995-8B75-4526-B7F1-5B8529B26BCC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IDE: Anaconda and R Studio</a:t>
          </a:r>
          <a:endParaRPr lang="en-US" sz="2200" kern="1200" dirty="0"/>
        </a:p>
      </dsp:txBody>
      <dsp:txXfrm>
        <a:off x="1057476" y="1146262"/>
        <a:ext cx="9458123" cy="915564"/>
      </dsp:txXfrm>
    </dsp:sp>
    <dsp:sp modelId="{ABE59C95-E2A2-4146-96BA-612D7B0DDE04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4C29E-A298-465D-B2C8-20CDA59894C9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84E15-BE88-48D6-8E4F-E827FF72892F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Libraries: Sklearn, Statsmodels, Numpy, Pandas and Seaborn</a:t>
          </a:r>
          <a:endParaRPr lang="en-US" sz="2200" kern="1200" dirty="0"/>
        </a:p>
      </dsp:txBody>
      <dsp:txXfrm>
        <a:off x="1057476" y="2290717"/>
        <a:ext cx="9458123" cy="915564"/>
      </dsp:txXfrm>
    </dsp:sp>
    <dsp:sp modelId="{F41B2DC1-2A87-4470-9F19-E20CECD7736F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BC45-2FE7-434C-A72A-4CF32C2A79A2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CD02-1B5B-4B7C-8D42-599F7C498D02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Monitoring and Analytics: Grafana and Zabbix</a:t>
          </a:r>
        </a:p>
      </dsp:txBody>
      <dsp:txXfrm>
        <a:off x="1057476" y="3435173"/>
        <a:ext cx="9458123" cy="9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204C-6A7B-422F-8389-D95FA4784CA6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91937-2E9E-4D0E-94D2-2BA2BC923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1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2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7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75A1-EE38-401C-884D-D48A592E5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7E4A1-4DDB-4CBC-87EA-7FA3BC5F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4971-EEDB-40C8-B8F4-95AB6D7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9368-3857-49DA-8CBF-F4A4C5B5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C396-CCFB-40A5-B236-63F59317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9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4C22-9BF8-42F5-A4D8-0C6AA0C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A5437-B449-4D5B-A766-7EE7B3AA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3BDC-2628-4D08-8922-F7E2B223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DBF0-301E-490D-AEFD-36C01074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B628-1F6B-4EE6-B8AF-1E07BAF6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98486-A911-44BB-9ACF-A75D8FA9D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AB4C-B54A-4CDC-BB74-9E7BF0E19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82A5-9D13-48A3-AF2B-1FB523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8124-1A44-4B24-A527-AD31E1C6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B7B3-66A1-44CE-8A17-D7064B8E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8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01" y="6408319"/>
            <a:ext cx="920505" cy="149397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590400" y="6422400"/>
            <a:ext cx="34416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D523235803</a:t>
            </a:r>
          </a:p>
        </p:txBody>
      </p:sp>
    </p:spTree>
    <p:extLst>
      <p:ext uri="{BB962C8B-B14F-4D97-AF65-F5344CB8AC3E}">
        <p14:creationId xmlns:p14="http://schemas.microsoft.com/office/powerpoint/2010/main" val="396911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57491" y="1440000"/>
            <a:ext cx="11078400" cy="474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67">
                <a:solidFill>
                  <a:schemeClr val="tx2"/>
                </a:solidFill>
              </a:defRPr>
            </a:lvl1pPr>
            <a:lvl2pPr marL="614385" algn="l">
              <a:defRPr sz="2400">
                <a:solidFill>
                  <a:schemeClr val="tx2"/>
                </a:solidFill>
              </a:defRPr>
            </a:lvl2pPr>
            <a:lvl3pPr marL="921577" indent="-307192" algn="l">
              <a:defRPr sz="2133">
                <a:solidFill>
                  <a:schemeClr val="tx2"/>
                </a:solidFill>
              </a:defRPr>
            </a:lvl3pPr>
            <a:lvl4pPr marL="1228769" algn="l">
              <a:defRPr sz="1867">
                <a:solidFill>
                  <a:schemeClr val="tx2"/>
                </a:solidFill>
              </a:defRPr>
            </a:lvl4pPr>
            <a:lvl5pPr marL="1535962" algn="l"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6800" y="372332"/>
            <a:ext cx="11078400" cy="412800"/>
          </a:xfrm>
          <a:prstGeom prst="rect">
            <a:avLst/>
          </a:prstGeom>
        </p:spPr>
        <p:txBody>
          <a:bodyPr/>
          <a:lstStyle>
            <a:lvl1pPr>
              <a:defRPr sz="2667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6683" y="787200"/>
            <a:ext cx="11078400" cy="4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b="0" dirty="0" smtClean="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</a:lstStyle>
          <a:p>
            <a:pPr lvl="0">
              <a:spcAft>
                <a:spcPct val="0"/>
              </a:spcAft>
            </a:pPr>
            <a:r>
              <a:rPr lang="en-GB" dirty="0"/>
              <a:t>Click to edit secondary headline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590400" y="6422400"/>
            <a:ext cx="34416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D523235803</a:t>
            </a:r>
          </a:p>
        </p:txBody>
      </p:sp>
    </p:spTree>
    <p:extLst>
      <p:ext uri="{BB962C8B-B14F-4D97-AF65-F5344CB8AC3E}">
        <p14:creationId xmlns:p14="http://schemas.microsoft.com/office/powerpoint/2010/main" val="302968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1867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160000" y="1440000"/>
            <a:ext cx="3475083" cy="474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800"/>
              </a:spcAft>
              <a:buNone/>
              <a:defRPr sz="1867" baseline="0">
                <a:solidFill>
                  <a:schemeClr val="tx2"/>
                </a:solidFill>
              </a:defRPr>
            </a:lvl1pPr>
            <a:lvl2pPr marL="0" indent="0">
              <a:spcAft>
                <a:spcPts val="800"/>
              </a:spcAft>
              <a:buNone/>
              <a:defRPr sz="1867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8800" y="1440000"/>
            <a:ext cx="3456000" cy="474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1867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6800" y="372332"/>
            <a:ext cx="11078400" cy="412800"/>
          </a:xfrm>
          <a:prstGeom prst="rect">
            <a:avLst/>
          </a:prstGeom>
        </p:spPr>
        <p:txBody>
          <a:bodyPr/>
          <a:lstStyle>
            <a:lvl1pPr>
              <a:defRPr sz="2667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6683" y="787200"/>
            <a:ext cx="11078400" cy="4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0" dirty="0" smtClean="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  <a:buNone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7181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DC51-672D-4811-B060-9DC04094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C5E7-48C3-4FA2-87AA-A0C06092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3765-8912-418C-AD62-0B5EB36A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07E8-B6FD-4D7A-8147-30415A4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C12D-ACB7-4643-85DD-ADCE7727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357A-EDAA-4AE2-B79D-34DBD2DC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31F9-1036-4479-9675-BE6EF208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4E69-1BB8-41F1-9FC4-C740EB06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4889-9224-4BD5-89C3-A495099E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87E5-053F-4E49-913C-BA9F83EA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345-2463-4949-A97C-D4B019AA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4294-E578-4690-BC3A-2580FCBB3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D766-AA2B-41B4-8892-4E36C6C7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482EA-D49C-457D-8052-CC3A75DB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BE52-3528-4E6D-A4DF-A65191BB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3AB9-7F83-465A-B35D-8D0BA01E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2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3FD-A7B0-4372-9140-FAC696E2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7568-1B78-43A9-B547-EE128394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24FE8-6BA2-444F-8042-F426A3AC6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EACF6-866A-43E6-8450-00490751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0BC2E-D960-4F78-B7B8-1B8F10A41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54182-1B7D-4C16-A215-C763567D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49A49-D34A-42FE-9FAA-5325270B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894A1-27E5-4960-9A66-71211552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5E38-2DB3-4197-9C8C-8FFB00F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18B4F-7BD4-4863-8F49-A4B4B357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8AC49-B334-4AE0-8E9D-0540F1DD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442D6-2F8F-4A21-B94A-F163E31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0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25F3-5A3B-4ACB-9788-22FA35C1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600FE-7525-4FC6-96D9-0EEBA73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17B3-DCDD-41CC-8C17-759CEEC1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8C7C-5957-4430-99A9-D4B436A2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26EA-D349-4442-8D71-48FB53D4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7A5D-C70C-43EF-A6C6-ABB4DCB0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32A1C-3403-479C-9E75-C45BE42F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04F0F-F0BD-416C-9142-76DA115C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921A-6A86-4783-8E89-26D86D40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F2-C098-4768-837C-2D6EF425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22762-C978-4CF5-A4CA-00000AC3E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99AA-D59A-4F69-B02E-81FDB0E5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925E6-BCB7-45A9-990D-2E6DDEFC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84C0-2A16-474C-873B-D4F23826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D1B1-6BF7-4079-BE45-D1E6DC98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A011C-685D-469C-9880-F1EE65FB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2A7B0-4297-4CB9-865F-82B217AD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453F-4EB7-43C4-9874-7C0A03BAF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443C-EA1D-4475-9C40-1888FB358569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5301-F5BD-44E4-9C80-98247979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2593-088F-443B-BE58-156C20624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5C7E-2873-47F3-A7D4-BB7007D3C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C0D2-0382-4171-8EED-B2806F65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Project Presentation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DA671-A58B-4039-AEA5-8AFEFDE39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Uday T</a:t>
            </a:r>
          </a:p>
          <a:p>
            <a:r>
              <a:rPr lang="en-US" sz="1500">
                <a:solidFill>
                  <a:schemeClr val="bg1"/>
                </a:solidFill>
              </a:rPr>
              <a:t>181046016</a:t>
            </a:r>
          </a:p>
          <a:p>
            <a:r>
              <a:rPr lang="en-US" sz="1500">
                <a:solidFill>
                  <a:schemeClr val="bg1"/>
                </a:solidFill>
              </a:rPr>
              <a:t>Big Data and Data Analytics</a:t>
            </a:r>
            <a:endParaRPr lang="en-IN" sz="1500">
              <a:solidFill>
                <a:schemeClr val="bg1"/>
              </a:solidFill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87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93C1-6311-4F48-BE1D-EE4E7F45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Project Workflow</a:t>
            </a:r>
            <a:endParaRPr lang="en-IN" sz="4000" dirty="0">
              <a:solidFill>
                <a:schemeClr val="accent1"/>
              </a:solidFill>
            </a:endParaRP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B0761A93-E0F3-4870-B013-CB8959069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3197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6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CA41F6-70E8-41C6-9B99-D0EE9DCB1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64DBF8-14B6-40A7-A803-3914795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Implemented use-cases</a:t>
            </a:r>
            <a:endParaRPr lang="en-IN" sz="4000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970412C-6ACF-44EF-B9C7-B034328C7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608839"/>
              </p:ext>
            </p:extLst>
          </p:nvPr>
        </p:nvGraphicFramePr>
        <p:xfrm>
          <a:off x="5161480" y="1547261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6836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Peak Usage Measure</a:t>
            </a:r>
            <a:endParaRPr lang="en-IN" sz="4000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6816-47E2-497E-ACAD-A4350D33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task is to measure the peak usage of a metric at regular intervals.</a:t>
            </a:r>
          </a:p>
          <a:p>
            <a:r>
              <a:rPr lang="en-US" sz="2400" dirty="0"/>
              <a:t>Gives a overview of active time used to perform an operations. </a:t>
            </a:r>
          </a:p>
          <a:p>
            <a:r>
              <a:rPr lang="en-US" sz="2400" dirty="0"/>
              <a:t>This peak usage is tabulated for various labs and different configurations.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16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4C17-7FCA-44BA-BBC0-CD666900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Process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47AB28-3B2F-47A3-94CD-306EB545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CPU usage of different virtual machines is collected.</a:t>
            </a:r>
          </a:p>
          <a:p>
            <a:r>
              <a:rPr lang="en-US" sz="2400" dirty="0"/>
              <a:t>Based on the interval in which the counters are sent, A time group is created.</a:t>
            </a:r>
          </a:p>
          <a:p>
            <a:r>
              <a:rPr lang="en-IN" sz="2400" dirty="0"/>
              <a:t>The minimum CPU usage is observed and set as threshold.</a:t>
            </a:r>
          </a:p>
          <a:p>
            <a:r>
              <a:rPr lang="en-IN" sz="2400" dirty="0"/>
              <a:t>Total number of minutes CPU stays above threshold is recorded for different VMs and NetAct configurations.</a:t>
            </a:r>
          </a:p>
          <a:p>
            <a:endParaRPr lang="en-I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79ED9A9-3227-4D2B-8D8B-536FBA30C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0A046C-A367-4F2F-BA35-AF4B58CB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352" y="984220"/>
            <a:ext cx="4554538" cy="32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A6B5-F86B-441A-A62F-E1F15889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51" y="265476"/>
            <a:ext cx="7120956" cy="7127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ANALYSIS</a:t>
            </a:r>
            <a:endParaRPr lang="en-US" sz="6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B6BB2-538D-49E1-BC02-1E322634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04" y="5101128"/>
            <a:ext cx="8515793" cy="113503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Inference: For X cells at every interval,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most number of times CPU stayed greater than 20% was 10 Minutes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DA1500-423D-4D1E-81CC-243A1E3D1C9F}"/>
              </a:ext>
            </a:extLst>
          </p:cNvPr>
          <p:cNvSpPr txBox="1">
            <a:spLocks/>
          </p:cNvSpPr>
          <p:nvPr/>
        </p:nvSpPr>
        <p:spPr>
          <a:xfrm>
            <a:off x="5527241" y="935720"/>
            <a:ext cx="6245660" cy="240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VMwise </a:t>
            </a:r>
            <a:r>
              <a:rPr lang="en-IN" dirty="0"/>
              <a:t>Graph</a:t>
            </a:r>
          </a:p>
          <a:p>
            <a:endParaRPr lang="en-IN" dirty="0"/>
          </a:p>
          <a:p>
            <a:pPr lvl="1"/>
            <a:r>
              <a:rPr lang="en-IN" dirty="0"/>
              <a:t>X-axis – Observed N</a:t>
            </a:r>
            <a:r>
              <a:rPr lang="en-IN" baseline="30000" dirty="0"/>
              <a:t>th</a:t>
            </a:r>
            <a:r>
              <a:rPr lang="en-IN" dirty="0"/>
              <a:t> Minute</a:t>
            </a:r>
          </a:p>
          <a:p>
            <a:pPr lvl="1"/>
            <a:r>
              <a:rPr lang="en-IN" dirty="0"/>
              <a:t>Y-axis – Number of times CPU was above 20% for N</a:t>
            </a:r>
            <a:r>
              <a:rPr lang="en-IN" baseline="30000" dirty="0"/>
              <a:t>th</a:t>
            </a:r>
            <a:r>
              <a:rPr lang="en-IN" dirty="0"/>
              <a:t> Minute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69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706-EAE1-4D5D-BF12-51FA2866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45" y="0"/>
            <a:ext cx="2049966" cy="865498"/>
          </a:xfrm>
        </p:spPr>
        <p:txBody>
          <a:bodyPr>
            <a:normAutofit/>
          </a:bodyPr>
          <a:lstStyle/>
          <a:p>
            <a:r>
              <a:rPr lang="en-US" sz="4000" dirty="0"/>
              <a:t>LAB 1</a:t>
            </a:r>
            <a:endParaRPr lang="en-IN" sz="4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6EB06A-533A-44CB-8A4B-98260E423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62039"/>
              </p:ext>
            </p:extLst>
          </p:nvPr>
        </p:nvGraphicFramePr>
        <p:xfrm>
          <a:off x="858645" y="748794"/>
          <a:ext cx="50515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148">
                  <a:extLst>
                    <a:ext uri="{9D8B030D-6E8A-4147-A177-3AD203B41FA5}">
                      <a16:colId xmlns:a16="http://schemas.microsoft.com/office/drawing/2014/main" val="2817661219"/>
                    </a:ext>
                  </a:extLst>
                </a:gridCol>
                <a:gridCol w="1248602">
                  <a:extLst>
                    <a:ext uri="{9D8B030D-6E8A-4147-A177-3AD203B41FA5}">
                      <a16:colId xmlns:a16="http://schemas.microsoft.com/office/drawing/2014/main" val="712956149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986934536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2297771730"/>
                    </a:ext>
                  </a:extLst>
                </a:gridCol>
              </a:tblGrid>
              <a:tr h="355482">
                <a:tc>
                  <a:txBody>
                    <a:bodyPr/>
                    <a:lstStyle/>
                    <a:p>
                      <a:r>
                        <a:rPr lang="en-US" sz="1900" dirty="0"/>
                        <a:t>Counters:</a:t>
                      </a:r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190 Mil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280 Mil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380 Mil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50898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r>
                        <a:rPr lang="en-US" sz="1900" dirty="0"/>
                        <a:t>VM 66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2 min</a:t>
                      </a:r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44317"/>
                  </a:ext>
                </a:extLst>
              </a:tr>
              <a:tr h="365538">
                <a:tc>
                  <a:txBody>
                    <a:bodyPr/>
                    <a:lstStyle/>
                    <a:p>
                      <a:r>
                        <a:rPr lang="en-US" sz="1900" dirty="0"/>
                        <a:t>VM 67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 min</a:t>
                      </a:r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989548"/>
                  </a:ext>
                </a:extLst>
              </a:tr>
              <a:tr h="365538">
                <a:tc>
                  <a:txBody>
                    <a:bodyPr/>
                    <a:lstStyle/>
                    <a:p>
                      <a:r>
                        <a:rPr lang="en-US" sz="1900" dirty="0"/>
                        <a:t>VM 68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2 min</a:t>
                      </a:r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47430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r>
                        <a:rPr lang="en-US" sz="1900" dirty="0"/>
                        <a:t>VM 69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24293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Peak Value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1 MIN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1 MIN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2 MIN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82592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1FA48A8-91D5-4A0C-9C82-F75A0E1F3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25568"/>
              </p:ext>
            </p:extLst>
          </p:nvPr>
        </p:nvGraphicFramePr>
        <p:xfrm>
          <a:off x="858644" y="3823206"/>
          <a:ext cx="50515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147">
                  <a:extLst>
                    <a:ext uri="{9D8B030D-6E8A-4147-A177-3AD203B41FA5}">
                      <a16:colId xmlns:a16="http://schemas.microsoft.com/office/drawing/2014/main" val="2817661219"/>
                    </a:ext>
                  </a:extLst>
                </a:gridCol>
                <a:gridCol w="1248603">
                  <a:extLst>
                    <a:ext uri="{9D8B030D-6E8A-4147-A177-3AD203B41FA5}">
                      <a16:colId xmlns:a16="http://schemas.microsoft.com/office/drawing/2014/main" val="712956149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986934536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2297771730"/>
                    </a:ext>
                  </a:extLst>
                </a:gridCol>
              </a:tblGrid>
              <a:tr h="380263">
                <a:tc>
                  <a:txBody>
                    <a:bodyPr/>
                    <a:lstStyle/>
                    <a:p>
                      <a:r>
                        <a:rPr lang="en-US" sz="1900" dirty="0"/>
                        <a:t>Counters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640 mil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800 mil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950 mil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6650898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r>
                        <a:rPr lang="en-US" sz="1900" dirty="0"/>
                        <a:t>VM 66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9/8/10 min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3444317"/>
                  </a:ext>
                </a:extLst>
              </a:tr>
              <a:tr h="382474">
                <a:tc>
                  <a:txBody>
                    <a:bodyPr/>
                    <a:lstStyle/>
                    <a:p>
                      <a:r>
                        <a:rPr lang="en-US" sz="1900" dirty="0"/>
                        <a:t>VM 67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7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8/9 min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10 min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3989548"/>
                  </a:ext>
                </a:extLst>
              </a:tr>
              <a:tr h="382474">
                <a:tc>
                  <a:txBody>
                    <a:bodyPr/>
                    <a:lstStyle/>
                    <a:p>
                      <a:r>
                        <a:rPr lang="en-US" sz="1900" dirty="0"/>
                        <a:t>VM 68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7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9/8 min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10 min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0047430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r>
                        <a:rPr lang="en-US" sz="1900" dirty="0"/>
                        <a:t>VM 69</a:t>
                      </a:r>
                      <a:endParaRPr lang="en-IN" sz="1900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7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8/9 min</a:t>
                      </a:r>
                      <a:endParaRPr lang="en-IN" sz="1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10/9 min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2224293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Peak Value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7 MIN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8 MIN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000000"/>
                          </a:solidFill>
                        </a:rPr>
                        <a:t>10 MIN</a:t>
                      </a:r>
                      <a:endParaRPr lang="en-IN" sz="1900" dirty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908259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9FB9AD3-EA84-4770-9277-092A19B30EDA}"/>
              </a:ext>
            </a:extLst>
          </p:cNvPr>
          <p:cNvSpPr txBox="1">
            <a:spLocks/>
          </p:cNvSpPr>
          <p:nvPr/>
        </p:nvSpPr>
        <p:spPr>
          <a:xfrm>
            <a:off x="858645" y="3144780"/>
            <a:ext cx="2049966" cy="86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LAB 2</a:t>
            </a:r>
            <a:endParaRPr lang="en-IN" sz="4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CF6CA9-ACEE-4DA4-873A-C08B8209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66" y="1597491"/>
            <a:ext cx="4296788" cy="30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605BE5-1F69-4298-B1C2-29F381942A4A}"/>
              </a:ext>
            </a:extLst>
          </p:cNvPr>
          <p:cNvSpPr txBox="1">
            <a:spLocks/>
          </p:cNvSpPr>
          <p:nvPr/>
        </p:nvSpPr>
        <p:spPr>
          <a:xfrm>
            <a:off x="9077743" y="865498"/>
            <a:ext cx="1383957" cy="86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LAB 3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009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C534-6AD1-456C-8951-9C4F00AA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43" y="238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LAB 3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08E66-BF7A-40DD-9064-CE288D22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2" y="1367857"/>
            <a:ext cx="10595015" cy="4122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26D53-8E72-42EB-8AA1-8BFFD395FD0A}"/>
              </a:ext>
            </a:extLst>
          </p:cNvPr>
          <p:cNvSpPr txBox="1"/>
          <p:nvPr/>
        </p:nvSpPr>
        <p:spPr>
          <a:xfrm>
            <a:off x="2609384" y="5754029"/>
            <a:ext cx="7437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LAB 3 couldn’t process the 60 min + 15 min counters hence peak measure can’t be accurately predicted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414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BFB53-C964-4589-A82C-8F3FAFE5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Correlation Analysis</a:t>
            </a:r>
            <a:endParaRPr lang="en-IN" sz="4000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01D3-4D4E-4A21-A61C-3D088734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14" y="1443379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2400" dirty="0"/>
              <a:t>Metrics: </a:t>
            </a:r>
          </a:p>
          <a:p>
            <a:pPr lvl="1"/>
            <a:r>
              <a:rPr lang="en-IN" dirty="0"/>
              <a:t>IOPS (Input and Output operations), Throughput (Disk read rate and Disk write rate) and </a:t>
            </a:r>
            <a:r>
              <a:rPr lang="en-IN" b="1" dirty="0"/>
              <a:t>Counters.</a:t>
            </a:r>
          </a:p>
          <a:p>
            <a:r>
              <a:rPr lang="en-IN" sz="2400" dirty="0"/>
              <a:t>The data of the above metrics is compared for different labs.</a:t>
            </a:r>
          </a:p>
          <a:p>
            <a:r>
              <a:rPr lang="en-IN" sz="2400" dirty="0"/>
              <a:t>Pattern of sending the data is observed for different labs. </a:t>
            </a:r>
          </a:p>
          <a:p>
            <a:pPr lvl="1"/>
            <a:r>
              <a:rPr lang="en-IN" dirty="0"/>
              <a:t>5 min, 15 min, 30 min and 60 min counters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648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15E22B-A681-4322-AA7F-D551BCF3C1A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056312" y="1266711"/>
            <a:ext cx="3488267" cy="44830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4FF32F-81B4-4995-92C4-036948D61E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372534"/>
            <a:ext cx="11078633" cy="4127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Counters pattern (In 5 minute Interval)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B2D81E-6124-49A0-AB45-0DD186E2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93" y="1225242"/>
            <a:ext cx="3486885" cy="4407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5F99C-81B0-4A6C-B7E8-85BACFEA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292" y="1225242"/>
            <a:ext cx="3486887" cy="4397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80D64-A8F4-4CB3-9B32-8606371E94D7}"/>
              </a:ext>
            </a:extLst>
          </p:cNvPr>
          <p:cNvSpPr txBox="1"/>
          <p:nvPr/>
        </p:nvSpPr>
        <p:spPr>
          <a:xfrm>
            <a:off x="927422" y="5888700"/>
            <a:ext cx="34868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LAB 1 - 460 Mil CTR</a:t>
            </a:r>
            <a:endParaRPr lang="en-IN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0A5E3-E593-45A1-9E73-F6EAEB02A8C0}"/>
              </a:ext>
            </a:extLst>
          </p:cNvPr>
          <p:cNvSpPr txBox="1"/>
          <p:nvPr/>
        </p:nvSpPr>
        <p:spPr>
          <a:xfrm>
            <a:off x="4597825" y="5887833"/>
            <a:ext cx="34868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LAB 2 - 900 Mil CTR</a:t>
            </a:r>
            <a:endParaRPr lang="en-IN" sz="2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6B133-9E7D-4AFF-A318-2A6CFD7ECAB6}"/>
              </a:ext>
            </a:extLst>
          </p:cNvPr>
          <p:cNvSpPr txBox="1"/>
          <p:nvPr/>
        </p:nvSpPr>
        <p:spPr>
          <a:xfrm>
            <a:off x="8268228" y="5845282"/>
            <a:ext cx="34868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/>
              <a:t>LAB 3  - 800 Mil CTR</a:t>
            </a:r>
            <a:endParaRPr lang="en-IN" sz="2400" dirty="0" err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CE39A9-EDEA-46C2-93FE-EDB42DA10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01422"/>
              </p:ext>
            </p:extLst>
          </p:nvPr>
        </p:nvGraphicFramePr>
        <p:xfrm>
          <a:off x="308534" y="1361251"/>
          <a:ext cx="579864" cy="438848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79864">
                  <a:extLst>
                    <a:ext uri="{9D8B030D-6E8A-4147-A177-3AD203B41FA5}">
                      <a16:colId xmlns:a16="http://schemas.microsoft.com/office/drawing/2014/main" val="2053582762"/>
                    </a:ext>
                  </a:extLst>
                </a:gridCol>
              </a:tblGrid>
              <a:tr h="4388481"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Min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0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5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10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15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20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25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30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35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40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45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50</a:t>
                      </a:r>
                    </a:p>
                    <a:p>
                      <a:pPr>
                        <a:lnSpc>
                          <a:spcPts val="2560"/>
                        </a:lnSpc>
                      </a:pPr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7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8478B-B9BD-4386-A506-85A33DC9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IOPS (sum of 5 Min) vs Counters (5 Mins)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16E7379-2BDD-497C-B065-C0E5EF3215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825625"/>
            <a:ext cx="32004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 474, there are 2 types of counters (4*15 min + 1* 60 min). All the counters are processed in the first 5 minutes.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565 there are 2 types of Counters (12*5 min and 4*15 min), Hence we see 2 clusters that are grouped nearby.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547 has similar pattern as 474 but the takes more time as total counters are higher.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9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80B1791-44F1-4A41-84A4-86BD759E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57" y="1429613"/>
            <a:ext cx="5987508" cy="39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6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37277-2224-4186-8F00-0D676EC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548" y="2599731"/>
            <a:ext cx="4201648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Guided by: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E8DCA2-82B7-4946-AD37-3DA18565F712}"/>
              </a:ext>
            </a:extLst>
          </p:cNvPr>
          <p:cNvSpPr txBox="1"/>
          <p:nvPr/>
        </p:nvSpPr>
        <p:spPr>
          <a:xfrm>
            <a:off x="9691795" y="4025447"/>
            <a:ext cx="2915674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Internal Guide: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Arockiaraj 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Assistant Professor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MSOIS, MAHE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Manipal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B15A5D0-70E1-43B6-A73D-22B1B3213B54}"/>
              </a:ext>
            </a:extLst>
          </p:cNvPr>
          <p:cNvSpPr txBox="1"/>
          <p:nvPr/>
        </p:nvSpPr>
        <p:spPr>
          <a:xfrm>
            <a:off x="5585548" y="4025447"/>
            <a:ext cx="3370100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External Guide: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Ravi Rajaram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R&amp;D Specification Specialist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System Performance, NetAct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Nokia Networks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5EF384-498D-4E95-8117-D97DA5CFE84F}"/>
              </a:ext>
            </a:extLst>
          </p:cNvPr>
          <p:cNvSpPr txBox="1">
            <a:spLocks/>
          </p:cNvSpPr>
          <p:nvPr/>
        </p:nvSpPr>
        <p:spPr>
          <a:xfrm>
            <a:off x="37953" y="0"/>
            <a:ext cx="6105194" cy="24589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300" dirty="0">
                <a:solidFill>
                  <a:schemeClr val="accent1"/>
                </a:solidFill>
              </a:rPr>
              <a:t>Company Details</a:t>
            </a:r>
          </a:p>
          <a:p>
            <a:pPr>
              <a:lnSpc>
                <a:spcPct val="150000"/>
              </a:lnSpc>
            </a:pPr>
            <a:br>
              <a:rPr lang="en-US" sz="25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  <a:latin typeface="+mn-lt"/>
              </a:rPr>
              <a:t>NOKIA NETWORKS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latin typeface="+mn-lt"/>
              </a:rPr>
              <a:t>Silver Oak, L5 Building, </a:t>
            </a:r>
            <a:r>
              <a:rPr lang="en-US" sz="2400" dirty="0" err="1">
                <a:latin typeface="+mn-lt"/>
              </a:rPr>
              <a:t>Manyata</a:t>
            </a:r>
            <a:r>
              <a:rPr lang="en-US" sz="2400" dirty="0">
                <a:latin typeface="+mn-lt"/>
              </a:rPr>
              <a:t> Tech Park, </a:t>
            </a:r>
            <a:r>
              <a:rPr lang="en-US" sz="2400" dirty="0" err="1">
                <a:latin typeface="+mn-lt"/>
              </a:rPr>
              <a:t>Nagavara</a:t>
            </a:r>
            <a:r>
              <a:rPr lang="en-US" sz="2400" dirty="0">
                <a:latin typeface="+mn-lt"/>
              </a:rPr>
              <a:t>, Bengaluru, Karnataka 560045</a:t>
            </a:r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336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8478B-B9BD-4386-A506-85A33DC9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Disk Write Rate (Throughput) vs  Counters (5 Minutes)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16E7379-2BDD-497C-B065-C0E5EF3215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825625"/>
            <a:ext cx="32004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can see that there is a linear increase in Disk write rate with increase in counters in 474.</a:t>
            </a:r>
          </a:p>
          <a:p>
            <a:r>
              <a:rPr lang="en-US" sz="2000" dirty="0">
                <a:solidFill>
                  <a:schemeClr val="tx1"/>
                </a:solidFill>
              </a:rPr>
              <a:t>Higher disk write rate is observed in 565 due to counters being sent at every 5 minute interval.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547 lab always consumes very high disk write rate in the first 15 minutes.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1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F2FF4B4-1977-4D38-9D88-0FFE33C4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157" y="1267142"/>
            <a:ext cx="5793105" cy="43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25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Stepwise UI Load Tests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6816-47E2-497E-ACAD-A4350D33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NetAct monitors are launched stepwise and data of metrics is recorded.</a:t>
            </a:r>
          </a:p>
          <a:p>
            <a:r>
              <a:rPr lang="en-US" sz="2400" dirty="0"/>
              <a:t>CPU usage is compared for different NetAct configurations</a:t>
            </a:r>
            <a:r>
              <a:rPr lang="en-IN" sz="2400" dirty="0"/>
              <a:t>.</a:t>
            </a:r>
          </a:p>
          <a:p>
            <a:r>
              <a:rPr lang="en-IN" sz="2400" dirty="0"/>
              <a:t>Response time of various operations is captured.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04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D796-45AB-40C6-97D3-2131BCB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Process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1F52-F81A-4FBA-8BBE-F81E432B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Launching ‘n’ NetAct monitors at every step and monitoring the CPU of WAS and DB nodes.</a:t>
            </a:r>
          </a:p>
          <a:p>
            <a:r>
              <a:rPr lang="en-US" sz="2400" dirty="0"/>
              <a:t>Stepwise tests are conducted on different NetAct configurations.</a:t>
            </a:r>
          </a:p>
          <a:p>
            <a:r>
              <a:rPr lang="en-IN" sz="2400" dirty="0"/>
              <a:t>Response time of several operations like (Ack, </a:t>
            </a:r>
            <a:r>
              <a:rPr lang="en-IN" sz="2400" dirty="0" err="1"/>
              <a:t>Unack</a:t>
            </a:r>
            <a:r>
              <a:rPr lang="en-IN" sz="2400" dirty="0"/>
              <a:t>, Upload and Filtering of Alarms) was tabulated</a:t>
            </a:r>
          </a:p>
          <a:p>
            <a:r>
              <a:rPr lang="en-IN" sz="2400" dirty="0"/>
              <a:t>Minimum, average and maximum levels of CPU was recorded in the tests at every interval.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">
            <a:extLst>
              <a:ext uri="{FF2B5EF4-FFF2-40B4-BE49-F238E27FC236}">
                <a16:creationId xmlns:a16="http://schemas.microsoft.com/office/drawing/2014/main" id="{5C3279B5-C8DF-4087-8D60-EE1906EE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1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F7A8-7FEC-4594-8459-4EA3D442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2600"/>
            <a:ext cx="2296379" cy="412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WAS CPU Usage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Avg, Min and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Max</a:t>
            </a:r>
            <a:br>
              <a:rPr lang="en-US" sz="2800" dirty="0">
                <a:solidFill>
                  <a:schemeClr val="accent1"/>
                </a:solidFill>
              </a:rPr>
            </a:b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Config: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SL439 – Small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SL564 – Large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SL636 – XXL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</a:t>
            </a: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878C-F09B-4D15-8C07-482299AE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0"/>
            <a:ext cx="10043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7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D8B85A-1E39-4AB1-9B4B-97D47F42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0" y="483543"/>
            <a:ext cx="11078400" cy="412800"/>
          </a:xfrm>
        </p:spPr>
        <p:txBody>
          <a:bodyPr>
            <a:noAutofit/>
          </a:bodyPr>
          <a:lstStyle/>
          <a:p>
            <a:r>
              <a:rPr lang="en-US" sz="3000">
                <a:solidFill>
                  <a:schemeClr val="accent1"/>
                </a:solidFill>
              </a:rPr>
              <a:t>Response Time while performing monitor operations (in seconds)</a:t>
            </a:r>
            <a:br>
              <a:rPr lang="en-US" sz="3000">
                <a:solidFill>
                  <a:schemeClr val="accent1"/>
                </a:solidFill>
              </a:rPr>
            </a:br>
            <a:r>
              <a:rPr lang="en-US" sz="3000">
                <a:solidFill>
                  <a:schemeClr val="accent1"/>
                </a:solidFill>
              </a:rPr>
              <a:t>XXL configuration</a:t>
            </a:r>
            <a:endParaRPr lang="en-IN" sz="30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C95E7AC-5091-4432-A978-5E3E32AE7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93314"/>
              </p:ext>
            </p:extLst>
          </p:nvPr>
        </p:nvGraphicFramePr>
        <p:xfrm>
          <a:off x="556683" y="1440000"/>
          <a:ext cx="11271820" cy="442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4364">
                  <a:extLst>
                    <a:ext uri="{9D8B030D-6E8A-4147-A177-3AD203B41FA5}">
                      <a16:colId xmlns:a16="http://schemas.microsoft.com/office/drawing/2014/main" val="402320640"/>
                    </a:ext>
                  </a:extLst>
                </a:gridCol>
                <a:gridCol w="2254364">
                  <a:extLst>
                    <a:ext uri="{9D8B030D-6E8A-4147-A177-3AD203B41FA5}">
                      <a16:colId xmlns:a16="http://schemas.microsoft.com/office/drawing/2014/main" val="743290826"/>
                    </a:ext>
                  </a:extLst>
                </a:gridCol>
                <a:gridCol w="2254364">
                  <a:extLst>
                    <a:ext uri="{9D8B030D-6E8A-4147-A177-3AD203B41FA5}">
                      <a16:colId xmlns:a16="http://schemas.microsoft.com/office/drawing/2014/main" val="3728721766"/>
                    </a:ext>
                  </a:extLst>
                </a:gridCol>
                <a:gridCol w="2254364">
                  <a:extLst>
                    <a:ext uri="{9D8B030D-6E8A-4147-A177-3AD203B41FA5}">
                      <a16:colId xmlns:a16="http://schemas.microsoft.com/office/drawing/2014/main" val="2058391829"/>
                    </a:ext>
                  </a:extLst>
                </a:gridCol>
                <a:gridCol w="2254364">
                  <a:extLst>
                    <a:ext uri="{9D8B030D-6E8A-4147-A177-3AD203B41FA5}">
                      <a16:colId xmlns:a16="http://schemas.microsoft.com/office/drawing/2014/main" val="1077522981"/>
                    </a:ext>
                  </a:extLst>
                </a:gridCol>
              </a:tblGrid>
              <a:tr h="552845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 Monitors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40 Monitors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60 Monitors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80 Monitors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41864508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ACK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20366598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UNACK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65833878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Cancel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79683819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Maintenance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38717010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Resume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20-22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08466522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Alarm Upload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6, 39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5003606"/>
                  </a:ext>
                </a:extLst>
              </a:tr>
              <a:tr h="552845">
                <a:tc>
                  <a:txBody>
                    <a:bodyPr/>
                    <a:lstStyle/>
                    <a:p>
                      <a:r>
                        <a:rPr lang="en-US" sz="2400"/>
                        <a:t>Alarm Filter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18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1126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13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Raw and Aggregated Disk Usage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6816-47E2-497E-ACAD-A4350D33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Disk usage data is collected by conducting a pre configured test</a:t>
            </a:r>
          </a:p>
          <a:p>
            <a:r>
              <a:rPr lang="en-US" sz="2400" dirty="0"/>
              <a:t>Using the test data a relationship between Raw and Aggregated data is obtained:</a:t>
            </a:r>
          </a:p>
          <a:p>
            <a:pPr lvl="1"/>
            <a:r>
              <a:rPr lang="en-US" dirty="0"/>
              <a:t>Raw disk usage estimation.</a:t>
            </a:r>
          </a:p>
          <a:p>
            <a:pPr lvl="1"/>
            <a:r>
              <a:rPr lang="en-US" dirty="0"/>
              <a:t>Raw vs Aggregated Total</a:t>
            </a:r>
          </a:p>
          <a:p>
            <a:pPr lvl="1"/>
            <a:r>
              <a:rPr lang="en-US" dirty="0"/>
              <a:t>Aggregated Total vs Other Aggregations.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741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7F3D-38AE-454C-9336-C96D9042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274637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Process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4C0E-0BD9-463D-99F0-EF9FCAA9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600200"/>
            <a:ext cx="6467867" cy="481202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requirement specific test was conducted and data was collected for various use-cases.</a:t>
            </a:r>
            <a:endParaRPr lang="en-US" dirty="0"/>
          </a:p>
          <a:p>
            <a:r>
              <a:rPr lang="en-US" sz="2400" dirty="0"/>
              <a:t>Data of several network adaptations are collected in some labs.</a:t>
            </a:r>
          </a:p>
          <a:p>
            <a:r>
              <a:rPr lang="en-IN" sz="2400" dirty="0"/>
              <a:t>Check if the ratio of RAW data vs Aggregated data is correlating with the measurement intervals.</a:t>
            </a:r>
          </a:p>
          <a:p>
            <a:r>
              <a:rPr lang="en-IN" sz="2400" dirty="0"/>
              <a:t>Obtaining other Aggregations using AGG Total.</a:t>
            </a:r>
          </a:p>
          <a:p>
            <a:pPr marL="457200" lvl="1" indent="0">
              <a:buNone/>
            </a:pPr>
            <a:endParaRPr lang="en-IN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	</a:t>
            </a:r>
          </a:p>
          <a:p>
            <a:endParaRPr lang="en-IN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63C218C2-0292-4468-B592-1AEB7F075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16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8EA57-34C2-4853-8B54-D48618E7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0" y="372332"/>
            <a:ext cx="11078400" cy="412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RAW disk usage estimation using Counters</a:t>
            </a:r>
            <a:endParaRPr lang="en-IN" sz="32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9130EC-4B49-4C45-A7E6-CA08BDC0D62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507076745"/>
              </p:ext>
            </p:extLst>
          </p:nvPr>
        </p:nvGraphicFramePr>
        <p:xfrm>
          <a:off x="167044" y="942555"/>
          <a:ext cx="11798714" cy="53042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82699">
                  <a:extLst>
                    <a:ext uri="{9D8B030D-6E8A-4147-A177-3AD203B41FA5}">
                      <a16:colId xmlns:a16="http://schemas.microsoft.com/office/drawing/2014/main" val="841296560"/>
                    </a:ext>
                  </a:extLst>
                </a:gridCol>
                <a:gridCol w="1062380">
                  <a:extLst>
                    <a:ext uri="{9D8B030D-6E8A-4147-A177-3AD203B41FA5}">
                      <a16:colId xmlns:a16="http://schemas.microsoft.com/office/drawing/2014/main" val="1939338059"/>
                    </a:ext>
                  </a:extLst>
                </a:gridCol>
                <a:gridCol w="1448241">
                  <a:extLst>
                    <a:ext uri="{9D8B030D-6E8A-4147-A177-3AD203B41FA5}">
                      <a16:colId xmlns:a16="http://schemas.microsoft.com/office/drawing/2014/main" val="1238526071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val="4224016747"/>
                    </a:ext>
                  </a:extLst>
                </a:gridCol>
                <a:gridCol w="1827736">
                  <a:extLst>
                    <a:ext uri="{9D8B030D-6E8A-4147-A177-3AD203B41FA5}">
                      <a16:colId xmlns:a16="http://schemas.microsoft.com/office/drawing/2014/main" val="3528865821"/>
                    </a:ext>
                  </a:extLst>
                </a:gridCol>
                <a:gridCol w="1767019">
                  <a:extLst>
                    <a:ext uri="{9D8B030D-6E8A-4147-A177-3AD203B41FA5}">
                      <a16:colId xmlns:a16="http://schemas.microsoft.com/office/drawing/2014/main" val="1814922997"/>
                    </a:ext>
                  </a:extLst>
                </a:gridCol>
                <a:gridCol w="2853179">
                  <a:extLst>
                    <a:ext uri="{9D8B030D-6E8A-4147-A177-3AD203B41FA5}">
                      <a16:colId xmlns:a16="http://schemas.microsoft.com/office/drawing/2014/main" val="1030346183"/>
                    </a:ext>
                  </a:extLst>
                </a:gridCol>
              </a:tblGrid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Adaptation</a:t>
                      </a:r>
                      <a:endParaRPr lang="en-IN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Counters</a:t>
                      </a:r>
                      <a:endParaRPr lang="en-IN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Actual Disk Usage</a:t>
                      </a:r>
                      <a:endParaRPr lang="en-IN" sz="1400" b="1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Predicted Disk Usage</a:t>
                      </a:r>
                      <a:endParaRPr lang="en-IN" sz="1400" b="1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Error</a:t>
                      </a:r>
                      <a:endParaRPr lang="en-IN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Equation</a:t>
                      </a:r>
                      <a:endParaRPr lang="en-IN" sz="14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42216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petslab255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325" marR="9325" marT="93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NOKMRN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1052241533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19548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21737.07854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-2189.078544</a:t>
                      </a:r>
                      <a:endParaRPr lang="en-IN" sz="1200" b="0" i="0" u="none" strike="noStrike" dirty="0">
                        <a:solidFill>
                          <a:srgbClr val="FF99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0.0000206578792628333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295348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NOKRWW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4439850048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28045.1875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28076.70881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-31.52130585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0.0000063237966377931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54078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NOKBSC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2837682000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17693.4375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17778.65099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-85.21349244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0.00000626520201785947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70891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NOKLTE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7561385016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41656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51485.89579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-9829.895794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0.00000680905623571728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10285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XMLNSS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445528699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5449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4259.254362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1189.745638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Counters * 0.00000956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60268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18606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SL487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NOKMRN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1332576000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31136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27528.19412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3607.805883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0.0000206578792628333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630640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NOKRWW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2250572468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14001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14232.16261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-231.1626062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Counters * 0.0000063237966377931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7711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NOKBSC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1337380802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8264.25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8378.960899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-114.7108993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0.00000626520201785947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99130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NOKLTE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2711520000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20684.875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18462.89216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2221.982836</a:t>
                      </a:r>
                      <a:endParaRPr lang="en-IN" sz="1200" b="0" i="0" u="none" strike="noStrike" dirty="0">
                        <a:solidFill>
                          <a:srgbClr val="FF99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0.00000680905623571728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06337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XMLNSS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223609441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2790.6875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2137.706256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652.981244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0.00000956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91210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NOKGNB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1700784000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13155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12115.5294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1039.470603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0.0000071234968093653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444233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68507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SL439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NOKMRN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666288000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15534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13764.09706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1769.902942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0.0000206578792628333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85248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NOKRWW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1109962512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7139.375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7019.177201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120.1977985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0.0000063237966377931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45989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NOKBSC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660014600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FFFF00"/>
                          </a:highlight>
                        </a:rPr>
                        <a:t>4159.8125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highlight>
                            <a:srgbClr val="00FF00"/>
                          </a:highlight>
                        </a:rPr>
                        <a:t>4135.124804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24.68769626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0.00000626520201785947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98491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NOKLTE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1768560000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13427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12042.2245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1384.775504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0.00000680905623571728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3545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XMLNSS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66721112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865.5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637.8538307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227.6461693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0.00000956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60134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NOKGNB</a:t>
                      </a:r>
                      <a:endParaRPr lang="en-IN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850392000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6655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6057.764699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597.2353013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Counters * 0.0000071234968093653</a:t>
                      </a:r>
                      <a:endParaRPr lang="en-IN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25" marR="9325" marT="93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4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8EA57-34C2-4853-8B54-D48618E7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9" y="696504"/>
            <a:ext cx="11078400" cy="412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RAW data vs Aggregations</a:t>
            </a:r>
            <a:br>
              <a:rPr lang="en-US" sz="3200" dirty="0">
                <a:solidFill>
                  <a:schemeClr val="accent1"/>
                </a:solidFill>
              </a:rPr>
            </a:b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Test Data:</a:t>
            </a:r>
            <a:endParaRPr lang="en-IN" sz="3200" dirty="0">
              <a:solidFill>
                <a:schemeClr val="accent1"/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7224C91-00C9-4561-A9A7-0BA6A4FAEE1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651682806"/>
              </p:ext>
            </p:extLst>
          </p:nvPr>
        </p:nvGraphicFramePr>
        <p:xfrm>
          <a:off x="658927" y="1723473"/>
          <a:ext cx="9330267" cy="74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1776432846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992271614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1135660294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1410898229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982667337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89188910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54661574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642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522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439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636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81829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45585863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Total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4.584433663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4.574113407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19.76433172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2.937498044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6.780901097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0843743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FBC5CD8-E79E-45C7-9873-7B13BB3B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10144"/>
              </p:ext>
            </p:extLst>
          </p:nvPr>
        </p:nvGraphicFramePr>
        <p:xfrm>
          <a:off x="658927" y="2472773"/>
          <a:ext cx="6824133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1464093312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794289746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1399484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152263141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62727579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258536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Total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1.289808749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1.265854816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1.246519443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2415028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CAD3FA-AD1F-46BC-B682-CDAF8D8CF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81043"/>
              </p:ext>
            </p:extLst>
          </p:nvPr>
        </p:nvGraphicFramePr>
        <p:xfrm>
          <a:off x="658926" y="2987049"/>
          <a:ext cx="6824133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3751070236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559740933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55083317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25623049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4856565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NOKBSCRAW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3240275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Total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NOKBSC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1.028071279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1.011217812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0.979345955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87089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AB6E1A-21AB-47AE-9363-76169CAA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17957"/>
              </p:ext>
            </p:extLst>
          </p:nvPr>
        </p:nvGraphicFramePr>
        <p:xfrm>
          <a:off x="658926" y="3501325"/>
          <a:ext cx="8077200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4217927190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515867351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499614548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1140782088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519033099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9664448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NOKLTERAW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89523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Total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NOKLTE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3.160862131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3.094639214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2.060558533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0.784347167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868814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E0C3B71-4664-4751-BCE4-68D8B261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6972"/>
              </p:ext>
            </p:extLst>
          </p:nvPr>
        </p:nvGraphicFramePr>
        <p:xfrm>
          <a:off x="658926" y="4009325"/>
          <a:ext cx="9330267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1919173267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4224738817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18263301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81406099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4059411136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86662152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432098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NOKGNBRAW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2612998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Total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NOKGNB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3.146966312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2.971323228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8.598094623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3.148304083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63088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64457-76B5-4E4E-8F7F-C3D42A956DAA}"/>
              </a:ext>
            </a:extLst>
          </p:cNvPr>
          <p:cNvSpPr txBox="1"/>
          <p:nvPr/>
        </p:nvSpPr>
        <p:spPr>
          <a:xfrm>
            <a:off x="556799" y="5131495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Ideal Raw : Aggregation ratio:</a:t>
            </a:r>
          </a:p>
          <a:p>
            <a:r>
              <a:rPr lang="en-IN" sz="2400" dirty="0"/>
              <a:t>1 = 60 min counters, 2 = 30 min counters, 4 = 15 min counters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826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36ACFD-3F6F-43CF-8F3D-7F41A13BF05A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393403" y="1742143"/>
          <a:ext cx="3666408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176">
                  <a:extLst>
                    <a:ext uri="{9D8B030D-6E8A-4147-A177-3AD203B41FA5}">
                      <a16:colId xmlns:a16="http://schemas.microsoft.com/office/drawing/2014/main" val="4216915774"/>
                    </a:ext>
                  </a:extLst>
                </a:gridCol>
                <a:gridCol w="1222176">
                  <a:extLst>
                    <a:ext uri="{9D8B030D-6E8A-4147-A177-3AD203B41FA5}">
                      <a16:colId xmlns:a16="http://schemas.microsoft.com/office/drawing/2014/main" val="1748060161"/>
                    </a:ext>
                  </a:extLst>
                </a:gridCol>
                <a:gridCol w="1222056">
                  <a:extLst>
                    <a:ext uri="{9D8B030D-6E8A-4147-A177-3AD203B41FA5}">
                      <a16:colId xmlns:a16="http://schemas.microsoft.com/office/drawing/2014/main" val="75764061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Hour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1.06446369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9637606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Day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16.52551647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993688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BH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21140.85714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2037548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15.92445927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5382248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 BH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NOKMRN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21140.85714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10105319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40E3539-E8F6-4940-9C42-CE450AA7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3" y="354555"/>
            <a:ext cx="11078400" cy="412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</a:rPr>
              <a:t>Aggregated Total vs Other Aggregations</a:t>
            </a:r>
            <a:endParaRPr lang="en-IN" sz="32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80F79A-C6F1-486C-98CB-89E2309BBC7E}"/>
              </a:ext>
            </a:extLst>
          </p:cNvPr>
          <p:cNvGraphicFramePr>
            <a:graphicFrameLocks noGrp="1"/>
          </p:cNvGraphicFramePr>
          <p:nvPr/>
        </p:nvGraphicFramePr>
        <p:xfrm>
          <a:off x="393403" y="3070461"/>
          <a:ext cx="3666528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176">
                  <a:extLst>
                    <a:ext uri="{9D8B030D-6E8A-4147-A177-3AD203B41FA5}">
                      <a16:colId xmlns:a16="http://schemas.microsoft.com/office/drawing/2014/main" val="250088386"/>
                    </a:ext>
                  </a:extLst>
                </a:gridCol>
                <a:gridCol w="1222176">
                  <a:extLst>
                    <a:ext uri="{9D8B030D-6E8A-4147-A177-3AD203B41FA5}">
                      <a16:colId xmlns:a16="http://schemas.microsoft.com/office/drawing/2014/main" val="3717297584"/>
                    </a:ext>
                  </a:extLst>
                </a:gridCol>
                <a:gridCol w="1222176">
                  <a:extLst>
                    <a:ext uri="{9D8B030D-6E8A-4147-A177-3AD203B41FA5}">
                      <a16:colId xmlns:a16="http://schemas.microsoft.com/office/drawing/2014/main" val="378364132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Hour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1.141423202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9313450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Day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15.25526694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97154445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BH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17.13806955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3871494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14.97288835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6912504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 BH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NOKRWW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17.04143008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06580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EE98F0-4A68-4FA6-BE1A-B3DDC5F7EE98}"/>
              </a:ext>
            </a:extLst>
          </p:cNvPr>
          <p:cNvGraphicFramePr>
            <a:graphicFrameLocks noGrp="1"/>
          </p:cNvGraphicFramePr>
          <p:nvPr/>
        </p:nvGraphicFramePr>
        <p:xfrm>
          <a:off x="393403" y="4487680"/>
          <a:ext cx="3666528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176">
                  <a:extLst>
                    <a:ext uri="{9D8B030D-6E8A-4147-A177-3AD203B41FA5}">
                      <a16:colId xmlns:a16="http://schemas.microsoft.com/office/drawing/2014/main" val="1131446531"/>
                    </a:ext>
                  </a:extLst>
                </a:gridCol>
                <a:gridCol w="1222176">
                  <a:extLst>
                    <a:ext uri="{9D8B030D-6E8A-4147-A177-3AD203B41FA5}">
                      <a16:colId xmlns:a16="http://schemas.microsoft.com/office/drawing/2014/main" val="2908658423"/>
                    </a:ext>
                  </a:extLst>
                </a:gridCol>
                <a:gridCol w="1222176">
                  <a:extLst>
                    <a:ext uri="{9D8B030D-6E8A-4147-A177-3AD203B41FA5}">
                      <a16:colId xmlns:a16="http://schemas.microsoft.com/office/drawing/2014/main" val="210654281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Hour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NOKBSC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1.125999422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95247044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Day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NOKBSC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14.26575133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6556782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BH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NOKBSC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23.92223075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876830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NOKBSC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13.70139194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5187887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 BH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NOKBSC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20.05404246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6494876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8F4D7-B79A-48CB-8930-7B67DA287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99213"/>
              </p:ext>
            </p:extLst>
          </p:nvPr>
        </p:nvGraphicFramePr>
        <p:xfrm>
          <a:off x="393403" y="1122484"/>
          <a:ext cx="3666408" cy="48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176">
                  <a:extLst>
                    <a:ext uri="{9D8B030D-6E8A-4147-A177-3AD203B41FA5}">
                      <a16:colId xmlns:a16="http://schemas.microsoft.com/office/drawing/2014/main" val="3207858489"/>
                    </a:ext>
                  </a:extLst>
                </a:gridCol>
                <a:gridCol w="1222176">
                  <a:extLst>
                    <a:ext uri="{9D8B030D-6E8A-4147-A177-3AD203B41FA5}">
                      <a16:colId xmlns:a16="http://schemas.microsoft.com/office/drawing/2014/main" val="2038453068"/>
                    </a:ext>
                  </a:extLst>
                </a:gridCol>
                <a:gridCol w="1222056">
                  <a:extLst>
                    <a:ext uri="{9D8B030D-6E8A-4147-A177-3AD203B41FA5}">
                      <a16:colId xmlns:a16="http://schemas.microsoft.com/office/drawing/2014/main" val="1388126391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  <a:endParaRPr lang="en-IN" sz="15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chemeClr val="accent1"/>
                          </a:solidFill>
                          <a:effectLst/>
                        </a:rPr>
                        <a:t>Adpatation</a:t>
                      </a:r>
                      <a:endParaRPr lang="en-IN" sz="15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chemeClr val="accent1"/>
                          </a:solidFill>
                          <a:effectLst/>
                        </a:rPr>
                        <a:t>Dividing Value</a:t>
                      </a:r>
                      <a:endParaRPr lang="en-IN" sz="15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1682661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AGG Total</a:t>
                      </a:r>
                      <a:endParaRPr lang="en-IN" sz="15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Value X</a:t>
                      </a:r>
                      <a:endParaRPr lang="en-IN" sz="15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957824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65C0C7E-7FAA-48EC-B510-FE956B481126}"/>
              </a:ext>
            </a:extLst>
          </p:cNvPr>
          <p:cNvSpPr txBox="1"/>
          <p:nvPr/>
        </p:nvSpPr>
        <p:spPr>
          <a:xfrm>
            <a:off x="4465663" y="1122484"/>
            <a:ext cx="3666408" cy="510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0000" tIns="120000" rIns="96000" bIns="62400" rtlCol="0">
            <a:spAutoFit/>
          </a:bodyPr>
          <a:lstStyle/>
          <a:p>
            <a:pPr marL="234945" indent="-234945" defTabSz="609585" fontAlgn="base"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  <a:cs typeface="Nokia Pure Headline Light"/>
              </a:rPr>
              <a:t>Example:</a:t>
            </a:r>
          </a:p>
          <a:p>
            <a:pPr marL="234945" indent="-234945" defTabSz="609585" fontAlgn="base">
              <a:spcAft>
                <a:spcPct val="0"/>
              </a:spcAft>
            </a:pPr>
            <a:r>
              <a:rPr lang="en-US" sz="1600" dirty="0">
                <a:solidFill>
                  <a:schemeClr val="accent1"/>
                </a:solidFill>
                <a:cs typeface="Nokia Pure Headline Light"/>
              </a:rPr>
              <a:t>If AGG Total of NOKMRN  = 50 then,</a:t>
            </a:r>
          </a:p>
          <a:p>
            <a:pPr marL="234945" indent="-234945" defTabSz="609585" fontAlgn="base">
              <a:spcAft>
                <a:spcPct val="0"/>
              </a:spcAft>
            </a:pPr>
            <a:endParaRPr lang="en-US" sz="1600" dirty="0">
              <a:solidFill>
                <a:schemeClr val="accent1"/>
              </a:solidFill>
              <a:cs typeface="Nokia Pure Headline Light"/>
            </a:endParaRPr>
          </a:p>
          <a:p>
            <a:pPr marL="234945" indent="-234945"/>
            <a:r>
              <a:rPr lang="en-US" sz="1600" dirty="0">
                <a:solidFill>
                  <a:schemeClr val="accent1"/>
                </a:solidFill>
                <a:cs typeface="Nokia Pure Headline Light"/>
              </a:rPr>
              <a:t>AGG HOUR      = 50/</a:t>
            </a:r>
            <a:r>
              <a:rPr lang="en-IN" sz="1600" dirty="0">
                <a:solidFill>
                  <a:srgbClr val="000000"/>
                </a:solidFill>
              </a:rPr>
              <a:t>1.06446369</a:t>
            </a:r>
          </a:p>
          <a:p>
            <a:pPr marL="234945" indent="-234945"/>
            <a:r>
              <a:rPr lang="en-IN" sz="1600" dirty="0">
                <a:solidFill>
                  <a:srgbClr val="000000"/>
                </a:solidFill>
                <a:cs typeface="Nokia Pure Headline Light"/>
              </a:rPr>
              <a:t>AGG DAY         = 50/</a:t>
            </a:r>
            <a:r>
              <a:rPr lang="en-IN" sz="1600" dirty="0">
                <a:solidFill>
                  <a:srgbClr val="000000"/>
                </a:solidFill>
              </a:rPr>
              <a:t>16.52551647</a:t>
            </a:r>
            <a:endParaRPr lang="en-IN" sz="1600" dirty="0">
              <a:solidFill>
                <a:srgbClr val="000000"/>
              </a:solidFill>
              <a:cs typeface="Nokia Pure Headline Light"/>
            </a:endParaRPr>
          </a:p>
          <a:p>
            <a:pPr marL="234945" indent="-234945"/>
            <a:r>
              <a:rPr lang="en-IN" sz="1600" dirty="0">
                <a:solidFill>
                  <a:srgbClr val="000000"/>
                </a:solidFill>
                <a:cs typeface="Nokia Pure Headline Light"/>
              </a:rPr>
              <a:t>AGG BH            = 50/</a:t>
            </a:r>
            <a:r>
              <a:rPr lang="en-IN" sz="1600" dirty="0">
                <a:solidFill>
                  <a:srgbClr val="000000"/>
                </a:solidFill>
              </a:rPr>
              <a:t>21140.85714</a:t>
            </a:r>
            <a:endParaRPr lang="en-IN" sz="1600" dirty="0">
              <a:solidFill>
                <a:srgbClr val="000000"/>
              </a:solidFill>
              <a:cs typeface="Nokia Pure Headline Light"/>
            </a:endParaRPr>
          </a:p>
          <a:p>
            <a:pPr marL="234945" indent="-234945"/>
            <a:r>
              <a:rPr lang="en-IN" sz="1600" dirty="0">
                <a:solidFill>
                  <a:srgbClr val="000000"/>
                </a:solidFill>
                <a:cs typeface="Nokia Pure Headline Light"/>
              </a:rPr>
              <a:t>AGGWEEK        = 50/</a:t>
            </a:r>
            <a:r>
              <a:rPr lang="en-IN" sz="1600" dirty="0">
                <a:solidFill>
                  <a:srgbClr val="000000"/>
                </a:solidFill>
              </a:rPr>
              <a:t>15.92445927</a:t>
            </a:r>
            <a:endParaRPr lang="en-IN" sz="1600" dirty="0">
              <a:solidFill>
                <a:srgbClr val="000000"/>
              </a:solidFill>
              <a:cs typeface="Nokia Pure Headline Light"/>
            </a:endParaRPr>
          </a:p>
          <a:p>
            <a:pPr marL="234945" indent="-234945"/>
            <a:r>
              <a:rPr lang="en-IN" sz="1600" dirty="0">
                <a:solidFill>
                  <a:srgbClr val="000000"/>
                </a:solidFill>
                <a:cs typeface="Nokia Pure Headline Light"/>
              </a:rPr>
              <a:t>AGG WEEK BH = 50/</a:t>
            </a:r>
            <a:r>
              <a:rPr lang="en-IN" sz="1600" dirty="0">
                <a:solidFill>
                  <a:srgbClr val="000000"/>
                </a:solidFill>
              </a:rPr>
              <a:t>21140.85714</a:t>
            </a:r>
          </a:p>
          <a:p>
            <a:pPr marL="234945" indent="-234945"/>
            <a:endParaRPr lang="en-IN" sz="1600" dirty="0">
              <a:solidFill>
                <a:srgbClr val="000000"/>
              </a:solidFill>
            </a:endParaRPr>
          </a:p>
          <a:p>
            <a:pPr marL="234945" indent="-234945"/>
            <a:endParaRPr lang="en-IN" sz="1600" dirty="0">
              <a:solidFill>
                <a:srgbClr val="000000"/>
              </a:solidFill>
            </a:endParaRPr>
          </a:p>
          <a:p>
            <a:pPr marL="234945" indent="-234945"/>
            <a:endParaRPr lang="en-IN" sz="1600" dirty="0">
              <a:solidFill>
                <a:srgbClr val="000000"/>
              </a:solidFill>
            </a:endParaRPr>
          </a:p>
          <a:p>
            <a:pPr marL="234945" indent="-234945"/>
            <a:endParaRPr lang="en-US" sz="1600" dirty="0">
              <a:solidFill>
                <a:schemeClr val="tx2"/>
              </a:solidFill>
              <a:cs typeface="Nokia Pure Headline Light"/>
            </a:endParaRPr>
          </a:p>
          <a:p>
            <a:pPr marL="234945" indent="-234945" defTabSz="609585" fontAlgn="base"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cs typeface="Nokia Pure Headline Light"/>
            </a:endParaRPr>
          </a:p>
          <a:p>
            <a:pPr marL="234945" indent="-234945" defTabSz="609585" fontAlgn="base"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cs typeface="Nokia Pure Headline Light"/>
            </a:endParaRPr>
          </a:p>
          <a:p>
            <a:pPr marL="234945" indent="-234945" defTabSz="609585" fontAlgn="base"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cs typeface="Nokia Pure Headline Light"/>
            </a:endParaRPr>
          </a:p>
          <a:p>
            <a:pPr marL="234945" indent="-234945" defTabSz="609585" fontAlgn="base"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cs typeface="Nokia Pure Headline Light"/>
              </a:rPr>
              <a:t>Predicted AGG Total : </a:t>
            </a:r>
          </a:p>
          <a:p>
            <a:pPr marL="234945" indent="-234945" defTabSz="609585" fontAlgn="base"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cs typeface="Nokia Pure Headline Light"/>
              </a:rPr>
              <a:t>AGG HOUR+DAY+BH+WEEK+WEEKBH</a:t>
            </a:r>
          </a:p>
          <a:p>
            <a:pPr marL="234945" indent="-234945"/>
            <a:r>
              <a:rPr lang="en-US" sz="1600" dirty="0">
                <a:solidFill>
                  <a:schemeClr val="tx1"/>
                </a:solidFill>
                <a:cs typeface="Nokia Pure Headline Light"/>
              </a:rPr>
              <a:t>Sum =53.1421891259983</a:t>
            </a:r>
          </a:p>
          <a:p>
            <a:pPr marL="234945" indent="-234945"/>
            <a:endParaRPr lang="en-US" sz="1600" dirty="0">
              <a:solidFill>
                <a:schemeClr val="tx1"/>
              </a:solidFill>
              <a:cs typeface="Nokia Pure Headline Light"/>
            </a:endParaRPr>
          </a:p>
          <a:p>
            <a:pPr marL="234945" indent="-234945"/>
            <a:r>
              <a:rPr lang="en-US" sz="1600" dirty="0">
                <a:solidFill>
                  <a:schemeClr val="accent1"/>
                </a:solidFill>
                <a:cs typeface="Nokia Pure Headline Light"/>
              </a:rPr>
              <a:t>50</a:t>
            </a:r>
            <a:r>
              <a:rPr lang="en-US" sz="1600" dirty="0">
                <a:solidFill>
                  <a:schemeClr val="tx1"/>
                </a:solidFill>
                <a:cs typeface="Nokia Pure Headline Light"/>
              </a:rPr>
              <a:t> ~ 53.1421891259983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D071771-8A94-4BAE-A149-988F9ECC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58760"/>
              </p:ext>
            </p:extLst>
          </p:nvPr>
        </p:nvGraphicFramePr>
        <p:xfrm>
          <a:off x="4559507" y="3419475"/>
          <a:ext cx="2935265" cy="1257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4737">
                  <a:extLst>
                    <a:ext uri="{9D8B030D-6E8A-4147-A177-3AD203B41FA5}">
                      <a16:colId xmlns:a16="http://schemas.microsoft.com/office/drawing/2014/main" val="1322393551"/>
                    </a:ext>
                  </a:extLst>
                </a:gridCol>
                <a:gridCol w="1580528">
                  <a:extLst>
                    <a:ext uri="{9D8B030D-6E8A-4147-A177-3AD203B41FA5}">
                      <a16:colId xmlns:a16="http://schemas.microsoft.com/office/drawing/2014/main" val="3303194248"/>
                    </a:ext>
                  </a:extLst>
                </a:gridCol>
              </a:tblGrid>
              <a:tr h="13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Hour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46.97201087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6260805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Day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3.025624046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3808638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AGG BH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0.002365089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00482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AGG WEEK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solidFill>
                            <a:srgbClr val="000000"/>
                          </a:solidFill>
                          <a:effectLst/>
                        </a:rPr>
                        <a:t>3.139824037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802564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AGG WEEK BH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0.002365089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83313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2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F26D8-33A6-45AD-B45D-A385C5159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200" kern="1200" dirty="0">
                <a:latin typeface="+mj-lt"/>
                <a:ea typeface="+mj-ea"/>
                <a:cs typeface="+mj-cs"/>
              </a:rPr>
              <a:t>Predictive Analysis and Development of Dimensioning Tool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D5EB33C-388A-4147-9E4D-0C2B452BB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76" b="19176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1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0B9F-2BF3-489A-A04A-0C87C369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Tools used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36178EF-7484-446C-BBF5-42DE0F799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8025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90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99AD87-AE0D-4B75-BF70-7057CD9C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Edification</a:t>
            </a:r>
            <a:r>
              <a:rPr lang="en-US" dirty="0">
                <a:solidFill>
                  <a:schemeClr val="bg1"/>
                </a:solidFill>
              </a:rPr>
              <a:t> through the project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7DE9-36EA-4472-81DF-C1BE8DA0EC63}"/>
              </a:ext>
            </a:extLst>
          </p:cNvPr>
          <p:cNvSpPr txBox="1"/>
          <p:nvPr/>
        </p:nvSpPr>
        <p:spPr>
          <a:xfrm>
            <a:off x="5116653" y="1166396"/>
            <a:ext cx="7119967" cy="4525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Basic NetAct Overview.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Network Management tools (Grafana and Zabbix).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NetAct Dimensioning Tool.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Exploratory and Inferential Analysis.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Time series data analysis.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Stepwise Tests and their importance.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303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4B6A93-2B50-4A59-A06D-A5BBD4CF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 Faced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F23A-9CCE-44ED-8FC8-701BAFED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38" y="1289145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Null, missing or duplicate time series data.</a:t>
            </a:r>
          </a:p>
          <a:p>
            <a:r>
              <a:rPr lang="en-US" sz="2400" dirty="0"/>
              <a:t>Time Granularity in metrics.</a:t>
            </a:r>
          </a:p>
          <a:p>
            <a:r>
              <a:rPr lang="en-US" sz="2400" dirty="0"/>
              <a:t>Time zone difference in monitoring tools.</a:t>
            </a:r>
          </a:p>
          <a:p>
            <a:r>
              <a:rPr lang="en-US" sz="2400" dirty="0"/>
              <a:t>Loss of data due to failure in integration of test to monitoring tools.</a:t>
            </a:r>
          </a:p>
          <a:p>
            <a:r>
              <a:rPr lang="en-US" sz="2400" dirty="0"/>
              <a:t>Averaging in monitoring Tools.</a:t>
            </a:r>
          </a:p>
          <a:p>
            <a:r>
              <a:rPr lang="en-US" sz="2400" dirty="0"/>
              <a:t>Predictive analysis wouldn’t always yield accurate results.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7870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32746-B8DB-43CC-9516-3737D6B9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Applications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1008-7F29-40F6-9FEF-63D4CD86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440" y="2383829"/>
            <a:ext cx="5677860" cy="393128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NetAct Dimensioning Tool is used by various customers like AT&amp;T, T-Mobile and Sprint Telecom.</a:t>
            </a:r>
          </a:p>
          <a:p>
            <a:r>
              <a:rPr lang="en-US" sz="2400" dirty="0"/>
              <a:t>Predictive analysis helped in reducing the error percentage of metrics in dimensioning tool.</a:t>
            </a:r>
          </a:p>
          <a:p>
            <a:r>
              <a:rPr lang="en-US" sz="2400" dirty="0"/>
              <a:t>Multiple metrics time-series visualizations in monitoring tools. 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8870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2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2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626"/>
            <a:ext cx="5130795" cy="14617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B759A675-85D6-4BB3-9812-0FC7358F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408671"/>
            <a:ext cx="4768335" cy="5362832"/>
          </a:xfrm>
        </p:spPr>
        <p:txBody>
          <a:bodyPr>
            <a:normAutofit/>
          </a:bodyPr>
          <a:lstStyle/>
          <a:p>
            <a:r>
              <a:rPr lang="en-IN" sz="1800" dirty="0"/>
              <a:t>https://www.machinelearningplus.com/time-series/arima-model-time-series-forecasting-python/ </a:t>
            </a:r>
          </a:p>
          <a:p>
            <a:r>
              <a:rPr lang="en-IN" sz="1800" dirty="0"/>
              <a:t>https://www.digitalocean.com/community/tutorials/a-guide-to-time-series-visualization-with-python-3</a:t>
            </a:r>
          </a:p>
          <a:p>
            <a:r>
              <a:rPr lang="en-IN" sz="1800" dirty="0"/>
              <a:t> NetAct Documentation </a:t>
            </a:r>
          </a:p>
          <a:p>
            <a:r>
              <a:rPr lang="en-IN" sz="1800" dirty="0"/>
              <a:t>Grafana </a:t>
            </a:r>
          </a:p>
          <a:p>
            <a:pPr lvl="1"/>
            <a:r>
              <a:rPr lang="en-IN" sz="1800" dirty="0"/>
              <a:t>https://grafana.com/docs/ </a:t>
            </a:r>
          </a:p>
          <a:p>
            <a:pPr lvl="1"/>
            <a:r>
              <a:rPr lang="en-IN" sz="1800" dirty="0"/>
              <a:t>https://github.com/grafana/grafana </a:t>
            </a:r>
          </a:p>
          <a:p>
            <a:r>
              <a:rPr lang="en-IN" sz="1800" dirty="0"/>
              <a:t>Zabbix SIA </a:t>
            </a:r>
          </a:p>
          <a:p>
            <a:pPr lvl="1"/>
            <a:r>
              <a:rPr lang="en-IN" sz="1800" dirty="0"/>
              <a:t>https://www.zabbix.com/documentation/2.4/manual </a:t>
            </a:r>
          </a:p>
          <a:p>
            <a:pPr lvl="1"/>
            <a:r>
              <a:rPr lang="en-IN" sz="1800" dirty="0"/>
              <a:t>https://github.com/zabbix/zabbix </a:t>
            </a:r>
          </a:p>
        </p:txBody>
      </p:sp>
    </p:spTree>
    <p:extLst>
      <p:ext uri="{BB962C8B-B14F-4D97-AF65-F5344CB8AC3E}">
        <p14:creationId xmlns:p14="http://schemas.microsoft.com/office/powerpoint/2010/main" val="415538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708318-44D2-442B-8E40-A64CDF14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096" y="2291806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THANK YOU</a:t>
            </a:r>
            <a:endParaRPr lang="en-IN" sz="7200" dirty="0">
              <a:solidFill>
                <a:schemeClr val="accent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25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C23E7-56A7-4793-827B-F58C6B4F3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4676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0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135722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NetAct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6816-47E2-497E-ACAD-A4350D33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fontAlgn="ctr"/>
            <a:r>
              <a:rPr lang="en-IN" sz="2000" dirty="0"/>
              <a:t>Nokia NetAct is a new generation network management system for multi-vendor and multi-technology networks.</a:t>
            </a:r>
          </a:p>
          <a:p>
            <a:r>
              <a:rPr lang="en-IN" sz="2000" dirty="0"/>
              <a:t>NetAct serves both as a network management system and as an element management system. </a:t>
            </a:r>
          </a:p>
          <a:p>
            <a:r>
              <a:rPr lang="en-IN" sz="2000" dirty="0"/>
              <a:t>It is designed for handling an increase in both complexity of the network and the amount of traffic and data.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11B81-E8C5-4725-B5F6-BBCA6BEAC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1" r="21532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DC6B3F-B645-4FC6-80C4-8D6D8B3E5FD6}"/>
              </a:ext>
            </a:extLst>
          </p:cNvPr>
          <p:cNvSpPr txBox="1">
            <a:spLocks/>
          </p:cNvSpPr>
          <p:nvPr/>
        </p:nvSpPr>
        <p:spPr>
          <a:xfrm>
            <a:off x="496824" y="81713"/>
            <a:ext cx="7670992" cy="146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Introduction (Prerequisites)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3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638149D-15C8-4E2B-860A-CAFBE66A0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3" r="32676"/>
          <a:stretch/>
        </p:blipFill>
        <p:spPr>
          <a:xfrm>
            <a:off x="-1" y="3725"/>
            <a:ext cx="5504917" cy="68505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System Performance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6816-47E2-497E-ACAD-A4350D33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The System Performance team is responsible for executing various test-cases and test-environments in simulation before deploying the build/version/upgrade to a customer. 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This teams ensures that there are no escape defects from R&amp;D development to customers. 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These tests ensure that the customer faces no issues when they deploy NetAct. </a:t>
            </a:r>
          </a:p>
        </p:txBody>
      </p:sp>
    </p:spTree>
    <p:extLst>
      <p:ext uri="{BB962C8B-B14F-4D97-AF65-F5344CB8AC3E}">
        <p14:creationId xmlns:p14="http://schemas.microsoft.com/office/powerpoint/2010/main" val="208245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Greenfield and Capacity Increase</a:t>
            </a:r>
            <a:endParaRPr lang="en-IN" sz="4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134DC-5A50-45E2-9B20-AB48EC1F3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98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9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6C8E-BCAC-416D-9056-4955941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Dimensioning Tool	</a:t>
            </a:r>
            <a:endParaRPr lang="en-IN" sz="4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5EAE6C-E815-4F75-B28E-203C51F46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4851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31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80512-84E4-4C54-A85D-3343873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55" y="1168704"/>
            <a:ext cx="6247722" cy="146177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Problem Statement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A615-F327-4FC2-9487-3AEB6DC2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6" y="2306914"/>
            <a:ext cx="7585617" cy="3794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aim of this project is to integrate predictive analytics to NetAct dimensioning tool in order to assist the customer when deploying NetAct for greenfield or capacity increase.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This includes:</a:t>
            </a:r>
          </a:p>
          <a:p>
            <a:pPr lvl="1" algn="just"/>
            <a:r>
              <a:rPr lang="en-US" sz="2000" dirty="0"/>
              <a:t>Performing exploratory data analysis on various tests that are being conducted in NetAct simulators and customer labs.</a:t>
            </a:r>
          </a:p>
          <a:p>
            <a:pPr lvl="1" algn="just"/>
            <a:r>
              <a:rPr lang="en-US" sz="2000" dirty="0"/>
              <a:t>Tabulating data and inferences for different tests and configurations.</a:t>
            </a:r>
          </a:p>
          <a:p>
            <a:pPr lvl="1" algn="just"/>
            <a:r>
              <a:rPr lang="en-US" sz="2000" dirty="0"/>
              <a:t>Applying predictive analysis on the tabulated data.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1726</Words>
  <Application>Microsoft Office PowerPoint</Application>
  <PresentationFormat>Widescreen</PresentationFormat>
  <Paragraphs>513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Office Theme</vt:lpstr>
      <vt:lpstr>Project Presentation</vt:lpstr>
      <vt:lpstr>Guided by:</vt:lpstr>
      <vt:lpstr>Predictive Analysis and Development of Dimensioning Tool</vt:lpstr>
      <vt:lpstr>Contents</vt:lpstr>
      <vt:lpstr>NetAct</vt:lpstr>
      <vt:lpstr>System Performance</vt:lpstr>
      <vt:lpstr>Greenfield and Capacity Increase</vt:lpstr>
      <vt:lpstr>Dimensioning Tool </vt:lpstr>
      <vt:lpstr>Problem Statement</vt:lpstr>
      <vt:lpstr>Project Workflow</vt:lpstr>
      <vt:lpstr>Implemented use-cases</vt:lpstr>
      <vt:lpstr>Peak Usage Measure</vt:lpstr>
      <vt:lpstr>Process</vt:lpstr>
      <vt:lpstr>ANALYSIS</vt:lpstr>
      <vt:lpstr>LAB 1</vt:lpstr>
      <vt:lpstr>LAB 3</vt:lpstr>
      <vt:lpstr>Correlation Analysis</vt:lpstr>
      <vt:lpstr>Counters pattern (In 5 minute Interval)</vt:lpstr>
      <vt:lpstr>IOPS (sum of 5 Min) vs Counters (5 Mins)</vt:lpstr>
      <vt:lpstr>Disk Write Rate (Throughput) vs  Counters (5 Minutes)</vt:lpstr>
      <vt:lpstr>Stepwise UI Load Tests</vt:lpstr>
      <vt:lpstr>Process</vt:lpstr>
      <vt:lpstr>WAS CPU Usage Avg, Min and Max  Config: SL439 – Small SL564 – Large SL636 – XXL  </vt:lpstr>
      <vt:lpstr>Response Time while performing monitor operations (in seconds) XXL configuration</vt:lpstr>
      <vt:lpstr>Raw and Aggregated Disk Usage</vt:lpstr>
      <vt:lpstr>Process</vt:lpstr>
      <vt:lpstr>RAW disk usage estimation using Counters</vt:lpstr>
      <vt:lpstr>RAW data vs Aggregations  Test Data:</vt:lpstr>
      <vt:lpstr>Aggregated Total vs Other Aggregations</vt:lpstr>
      <vt:lpstr>Tools used</vt:lpstr>
      <vt:lpstr>Edification through the project</vt:lpstr>
      <vt:lpstr>Challenges Faced</vt:lpstr>
      <vt:lpstr>Project Applications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UDAY T-181046016</dc:creator>
  <cp:lastModifiedBy>UDAY T-181046016</cp:lastModifiedBy>
  <cp:revision>20</cp:revision>
  <dcterms:created xsi:type="dcterms:W3CDTF">2020-06-26T09:17:21Z</dcterms:created>
  <dcterms:modified xsi:type="dcterms:W3CDTF">2020-06-27T03:22:26Z</dcterms:modified>
</cp:coreProperties>
</file>