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84" r:id="rId3"/>
    <p:sldId id="257" r:id="rId4"/>
    <p:sldId id="258" r:id="rId5"/>
    <p:sldId id="285" r:id="rId6"/>
    <p:sldId id="286" r:id="rId7"/>
    <p:sldId id="274" r:id="rId8"/>
    <p:sldId id="287" r:id="rId9"/>
    <p:sldId id="291" r:id="rId10"/>
    <p:sldId id="278" r:id="rId11"/>
    <p:sldId id="288" r:id="rId12"/>
    <p:sldId id="297" r:id="rId13"/>
    <p:sldId id="299" r:id="rId14"/>
    <p:sldId id="272" r:id="rId15"/>
    <p:sldId id="277" r:id="rId16"/>
    <p:sldId id="296" r:id="rId17"/>
    <p:sldId id="289" r:id="rId18"/>
    <p:sldId id="294" r:id="rId19"/>
    <p:sldId id="293" r:id="rId20"/>
    <p:sldId id="295" r:id="rId21"/>
    <p:sldId id="298" r:id="rId22"/>
    <p:sldId id="302" r:id="rId23"/>
    <p:sldId id="301" r:id="rId24"/>
    <p:sldId id="290" r:id="rId25"/>
    <p:sldId id="281" r:id="rId26"/>
    <p:sldId id="283" r:id="rId27"/>
    <p:sldId id="282" r:id="rId28"/>
    <p:sldId id="280" r:id="rId29"/>
    <p:sldId id="292" r:id="rId30"/>
    <p:sldId id="276" r:id="rId31"/>
    <p:sldId id="279" r:id="rId32"/>
    <p:sldId id="263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C85F-14DD-4C56-8D7B-69B584F42105}" type="datetimeFigureOut">
              <a:rPr lang="en-US" smtClean="0"/>
              <a:t>01-Nov-18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698CB-547B-42C4-9471-EDDE2F5E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698CB-547B-42C4-9471-EDDE2F5EC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698CB-547B-42C4-9471-EDDE2F5ECB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698CB-547B-42C4-9471-EDDE2F5ECB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A335-F0E6-41AD-9801-4DD37B71696E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475E-59DF-4A6D-87E6-1BBE4EF00BA8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2E75-48EA-48A3-9C49-66FBD9332F1E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D44C-AA43-417F-94ED-754FCE4B5A54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6A9-6960-4E22-8797-EBC7DAEDB0C2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C91-8BF2-4710-B25E-05F965E71C39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1133-B660-40AE-9507-5D7D8EEDC100}" type="datetime1">
              <a:rPr lang="en-US" smtClean="0"/>
              <a:t>01-Nov-18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1C07-B817-4436-BC1C-82ED4DF41296}" type="datetime1">
              <a:rPr lang="en-US" smtClean="0"/>
              <a:t>01-Nov-18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DE3-9F67-4B62-9EE9-A49345C0C41D}" type="datetime1">
              <a:rPr lang="en-US" smtClean="0"/>
              <a:t>01-Nov-18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C9C3-D569-4B5E-ACD3-25336DB6926A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563B-B061-4D0C-8E5F-F047CEF9E6FE}" type="datetime1">
              <a:rPr lang="en-US" smtClean="0"/>
              <a:t>01-Nov-18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DC46-B0FF-48B8-B071-BBE38FD00FB9}" type="datetime1">
              <a:rPr lang="en-US" smtClean="0"/>
              <a:t>01-Nov-18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7FE9-F83D-4A0F-8256-66720B1A5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286000"/>
            <a:ext cx="8610600" cy="124142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alibri Light" pitchFamily="34" charset="0"/>
                <a:cs typeface="Calibri Light" pitchFamily="34" charset="0"/>
              </a:rPr>
              <a:t>Analysis Of </a:t>
            </a:r>
            <a:br>
              <a:rPr lang="en-US" sz="5400" dirty="0" smtClean="0">
                <a:latin typeface="Calibri Light" pitchFamily="34" charset="0"/>
                <a:cs typeface="Calibri Light" pitchFamily="34" charset="0"/>
              </a:rPr>
            </a:br>
            <a:r>
              <a:rPr lang="en-US" sz="5400" dirty="0" smtClean="0">
                <a:latin typeface="Calibri Light" pitchFamily="34" charset="0"/>
                <a:cs typeface="Calibri Light" pitchFamily="34" charset="0"/>
              </a:rPr>
              <a:t>Olympic Data</a:t>
            </a:r>
            <a:endParaRPr lang="en-US" sz="5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343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Presented by,</a:t>
            </a:r>
          </a:p>
          <a:p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Srinivas K  181046001</a:t>
            </a:r>
          </a:p>
          <a:p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Uday T       181046016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4158734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Guided by,</a:t>
            </a:r>
          </a:p>
          <a:p>
            <a:pPr algn="r"/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algn="r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Deepak Rao</a:t>
            </a:r>
          </a:p>
          <a:p>
            <a:pPr algn="r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Assistant Professor</a:t>
            </a:r>
          </a:p>
          <a:p>
            <a:pPr algn="r"/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SOIS, MAHE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66494"/>
            <a:ext cx="3505200" cy="1460881"/>
          </a:xfrm>
          <a:prstGeom prst="rect">
            <a:avLst/>
          </a:prstGeom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66"/>
            <a:ext cx="7315200" cy="774800"/>
          </a:xfrm>
        </p:spPr>
        <p:txBody>
          <a:bodyPr/>
          <a:lstStyle/>
          <a:p>
            <a:r>
              <a:rPr lang="en-US" dirty="0" smtClean="0"/>
              <a:t>Average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4225"/>
            <a:ext cx="7924800" cy="5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234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1904</a:t>
            </a:r>
          </a:p>
          <a:p>
            <a:pPr lvl="1"/>
            <a:r>
              <a:rPr lang="en-US" dirty="0" smtClean="0"/>
              <a:t>Only 6 participants, from one country (USA), and one sport (Archery) whose age was greater than 44</a:t>
            </a:r>
          </a:p>
          <a:p>
            <a:r>
              <a:rPr lang="en-US" dirty="0" smtClean="0"/>
              <a:t>1932</a:t>
            </a:r>
          </a:p>
          <a:p>
            <a:pPr lvl="1"/>
            <a:r>
              <a:rPr lang="en-US" dirty="0" smtClean="0"/>
              <a:t>Many Nations didn’t participate, hence USA had lot of female participation in Art – Competitions</a:t>
            </a:r>
          </a:p>
          <a:p>
            <a:r>
              <a:rPr lang="en-US" dirty="0" smtClean="0"/>
              <a:t>1908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Archers age &gt;  40 is more</a:t>
            </a:r>
          </a:p>
          <a:p>
            <a:pPr lvl="1"/>
            <a:r>
              <a:rPr lang="en-US" dirty="0" smtClean="0"/>
              <a:t>Missing values, filled with mean!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12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 smtClean="0">
                <a:latin typeface="Calibri (Body)"/>
              </a:rPr>
              <a:t>Participation and medal count [Top 4 Countries]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" y="1371600"/>
            <a:ext cx="9058644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(Body)"/>
              </a:rPr>
              <a:t>Analysis - Top 4 Countries</a:t>
            </a:r>
            <a:endParaRPr lang="en-US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1946"/>
            <a:ext cx="8610600" cy="535745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1980</a:t>
            </a:r>
          </a:p>
          <a:p>
            <a:pPr lvl="1" algn="just"/>
            <a:r>
              <a:rPr lang="en-IN" sz="2600" dirty="0" smtClean="0"/>
              <a:t>The reason Russia won many medals in  1980 is because around 65 countries including USA didn’t participate in Olympics held at Moscow</a:t>
            </a:r>
            <a:endParaRPr lang="en-IN" sz="2600" dirty="0"/>
          </a:p>
          <a:p>
            <a:r>
              <a:rPr lang="en-IN" sz="3000" dirty="0" smtClean="0"/>
              <a:t>1984</a:t>
            </a:r>
          </a:p>
          <a:p>
            <a:pPr lvl="1" algn="just"/>
            <a:r>
              <a:rPr lang="en-IN" sz="2600" dirty="0" smtClean="0"/>
              <a:t>Similarly Russia boycotted 1984 Olympics which was held at USA, which led to USA winning lot of Medals</a:t>
            </a:r>
          </a:p>
          <a:p>
            <a:r>
              <a:rPr lang="en-IN" sz="3000" dirty="0" smtClean="0"/>
              <a:t> 1920[France] &amp; 1936[Germany]</a:t>
            </a:r>
          </a:p>
          <a:p>
            <a:pPr lvl="1" algn="just"/>
            <a:r>
              <a:rPr lang="en-US" dirty="0" smtClean="0"/>
              <a:t>Germany and Belgium won maximum medals when they hosted the Olympics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762000"/>
            <a:ext cx="8229600" cy="132522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Calibri (Body)"/>
                <a:cs typeface="Calibri Light" pitchFamily="34" charset="0"/>
              </a:rPr>
              <a:t>Top 5 Sports with highest no of medals </a:t>
            </a:r>
            <a:r>
              <a:rPr lang="en-US" dirty="0">
                <a:latin typeface="Calibri (Body)"/>
              </a:rPr>
              <a:t/>
            </a:r>
            <a:br>
              <a:rPr lang="en-US" dirty="0">
                <a:latin typeface="Calibri (Body)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8" y="2514600"/>
            <a:ext cx="3721523" cy="33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683" y="274638"/>
            <a:ext cx="8610600" cy="1143800"/>
          </a:xfrm>
        </p:spPr>
        <p:txBody>
          <a:bodyPr>
            <a:noAutofit/>
          </a:bodyPr>
          <a:lstStyle/>
          <a:p>
            <a:r>
              <a:rPr lang="en-US" dirty="0" smtClean="0"/>
              <a:t>Average age of </a:t>
            </a:r>
            <a:r>
              <a:rPr lang="en-US" dirty="0"/>
              <a:t>m</a:t>
            </a:r>
            <a:r>
              <a:rPr lang="en-US" dirty="0" smtClean="0"/>
              <a:t>edal winners in </a:t>
            </a:r>
            <a:r>
              <a:rPr lang="en-US" dirty="0"/>
              <a:t>t</a:t>
            </a:r>
            <a:r>
              <a:rPr lang="en-US" dirty="0" smtClean="0"/>
              <a:t>op 5 sports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000"/>
            <a:ext cx="9043384" cy="46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667000"/>
            <a:ext cx="8229600" cy="1143000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Top 5 players </a:t>
            </a:r>
            <a:r>
              <a:rPr lang="en-US" dirty="0" smtClean="0">
                <a:latin typeface="Calibri (Body)"/>
              </a:rPr>
              <a:t>in top 5 Sports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05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libri (Body)"/>
              </a:rPr>
              <a:t>Swimming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665"/>
            <a:ext cx="9031811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 (Body)"/>
              </a:rPr>
              <a:t>Rowing</a:t>
            </a:r>
            <a:endParaRPr lang="en-US" dirty="0">
              <a:latin typeface="Calibri (Body)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8" y="1079473"/>
            <a:ext cx="8949812" cy="54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Calibri (Body)"/>
              </a:rPr>
              <a:t>Athletics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486"/>
            <a:ext cx="9085436" cy="55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Introduction: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Olympics : One of the largest and oldest games event !</a:t>
            </a:r>
          </a:p>
          <a:p>
            <a:pPr lvl="1"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206 countries, 300 events under 28 sports.</a:t>
            </a:r>
          </a:p>
          <a:p>
            <a:pPr lvl="1" algn="just"/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Huge data is generated through the years</a:t>
            </a:r>
          </a:p>
          <a:p>
            <a:pPr algn="just"/>
            <a:endParaRPr lang="en-US" dirty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Upholds factors like:</a:t>
            </a:r>
          </a:p>
          <a:p>
            <a:pPr algn="just"/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Country's Progress</a:t>
            </a:r>
          </a:p>
          <a:p>
            <a:pPr lvl="1" algn="just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Gender Distribution</a:t>
            </a:r>
          </a:p>
          <a:p>
            <a:pPr marL="457200" lvl="1" indent="0" algn="just">
              <a:buNone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 (Body)"/>
              </a:rPr>
              <a:t>Gymnastics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66889"/>
            <a:ext cx="8839200" cy="53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5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Calibri (Body)"/>
              </a:rPr>
              <a:t>Fencing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138"/>
            <a:ext cx="8879900" cy="54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93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Country performance </a:t>
            </a:r>
            <a:r>
              <a:rPr lang="en-US" dirty="0" smtClean="0"/>
              <a:t>with respect to GDP </a:t>
            </a:r>
            <a:r>
              <a:rPr lang="en-US" dirty="0"/>
              <a:t>and </a:t>
            </a:r>
            <a:r>
              <a:rPr lang="en-US" dirty="0" smtClean="0"/>
              <a:t>Population-per-medal for the last 5 Olympics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468825"/>
            <a:ext cx="9182100" cy="5887525"/>
          </a:xfrm>
        </p:spPr>
      </p:pic>
    </p:spTree>
    <p:extLst>
      <p:ext uri="{BB962C8B-B14F-4D97-AF65-F5344CB8AC3E}">
        <p14:creationId xmlns:p14="http://schemas.microsoft.com/office/powerpoint/2010/main" val="3885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09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DEMONSTRATIONS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1. For a Given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 For a Given Country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- 3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For a Given Sport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/>
          </a:bodyPr>
          <a:lstStyle/>
          <a:p>
            <a:r>
              <a:rPr lang="en-IN" sz="2800" dirty="0"/>
              <a:t>USA, Russia, Germany and </a:t>
            </a:r>
            <a:r>
              <a:rPr lang="en-IN" sz="2800" dirty="0" smtClean="0"/>
              <a:t>France </a:t>
            </a:r>
            <a:r>
              <a:rPr lang="en-IN" sz="2800" dirty="0"/>
              <a:t>are medal tally leaders in </a:t>
            </a:r>
            <a:r>
              <a:rPr lang="en-IN" sz="2800" dirty="0" smtClean="0"/>
              <a:t>the Olympics most number of times.</a:t>
            </a:r>
          </a:p>
          <a:p>
            <a:endParaRPr lang="en-IN" sz="2800" dirty="0" smtClean="0"/>
          </a:p>
          <a:p>
            <a:r>
              <a:rPr lang="en-IN" sz="2800" dirty="0"/>
              <a:t>The number of </a:t>
            </a:r>
            <a:r>
              <a:rPr lang="en-IN" sz="2800" dirty="0" smtClean="0"/>
              <a:t>athletes have </a:t>
            </a:r>
            <a:r>
              <a:rPr lang="en-IN" sz="2800" dirty="0"/>
              <a:t>grown dramatically since 1896, but growth </a:t>
            </a:r>
            <a:r>
              <a:rPr lang="en-IN" sz="2800" dirty="0" smtClean="0"/>
              <a:t>levelled </a:t>
            </a:r>
            <a:r>
              <a:rPr lang="en-IN" sz="2800" dirty="0"/>
              <a:t>off around 2000 for the Summer Games.</a:t>
            </a:r>
          </a:p>
          <a:p>
            <a:endParaRPr lang="en-IN" sz="2800" dirty="0" smtClean="0"/>
          </a:p>
          <a:p>
            <a:r>
              <a:rPr lang="en-IN" sz="2800" dirty="0" smtClean="0"/>
              <a:t>Women</a:t>
            </a:r>
            <a:r>
              <a:rPr lang="en-IN" sz="2800" dirty="0"/>
              <a:t>, who were not a very large part of the Olympics contingents earlier, now enjoy equal representation in the </a:t>
            </a:r>
            <a:r>
              <a:rPr lang="en-IN" sz="2800" dirty="0" smtClean="0"/>
              <a:t>Olympics </a:t>
            </a:r>
            <a:r>
              <a:rPr lang="en-IN" sz="2800" dirty="0"/>
              <a:t>teams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/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</a:t>
            </a:r>
            <a:r>
              <a:rPr lang="en-IN" sz="2800" dirty="0" smtClean="0"/>
              <a:t>height, weight and average age of a Olympic medal winner depends on sport they participate! </a:t>
            </a:r>
            <a:endParaRPr lang="en-US" dirty="0" smtClean="0"/>
          </a:p>
          <a:p>
            <a:endParaRPr lang="en-IN" sz="2800" dirty="0" smtClean="0"/>
          </a:p>
          <a:p>
            <a:r>
              <a:rPr lang="en-IN" sz="2800" dirty="0" smtClean="0"/>
              <a:t>China isn’t in </a:t>
            </a:r>
            <a:r>
              <a:rPr lang="en-IN" sz="2800" dirty="0"/>
              <a:t>the list of top most medal winning </a:t>
            </a:r>
            <a:r>
              <a:rPr lang="en-IN" sz="2800" dirty="0" smtClean="0"/>
              <a:t>countries.</a:t>
            </a:r>
          </a:p>
          <a:p>
            <a:endParaRPr lang="en-IN" sz="2800" dirty="0"/>
          </a:p>
          <a:p>
            <a:r>
              <a:rPr lang="en-IN" sz="2800" dirty="0" smtClean="0"/>
              <a:t>It is not always necessary that the GDP and Population impacts </a:t>
            </a:r>
            <a:r>
              <a:rPr lang="en-IN" sz="2800" dirty="0"/>
              <a:t>the number of medals won by a team</a:t>
            </a:r>
            <a:r>
              <a:rPr lang="en-IN" dirty="0"/>
              <a:t>.</a:t>
            </a: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Introduction: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Handling Null values</a:t>
            </a:r>
            <a:endParaRPr lang="en-US" dirty="0"/>
          </a:p>
          <a:p>
            <a:r>
              <a:rPr lang="en-US" dirty="0" smtClean="0"/>
              <a:t>Duplication </a:t>
            </a:r>
            <a:r>
              <a:rPr lang="en-US" dirty="0"/>
              <a:t>of key attributes</a:t>
            </a:r>
          </a:p>
          <a:p>
            <a:r>
              <a:rPr lang="en-US" dirty="0" smtClean="0"/>
              <a:t>Getting GDP, Population data and mapping to Olympic data</a:t>
            </a:r>
          </a:p>
          <a:p>
            <a:r>
              <a:rPr lang="en-US" dirty="0" smtClean="0"/>
              <a:t>Wrong values in dataset</a:t>
            </a:r>
            <a:endParaRPr lang="en-US" dirty="0"/>
          </a:p>
          <a:p>
            <a:r>
              <a:rPr lang="en-US" dirty="0" smtClean="0"/>
              <a:t>Team vs Individual Event…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References and Bibliography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917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dirty="0"/>
              <a:t>[1] Python for Data Analysis: Wrangling with Pandas, </a:t>
            </a:r>
            <a:r>
              <a:rPr lang="en-IN" sz="2200" dirty="0" err="1" smtClean="0"/>
              <a:t>Numpy</a:t>
            </a:r>
            <a:r>
              <a:rPr lang="en-IN" sz="2200" dirty="0"/>
              <a:t> </a:t>
            </a:r>
            <a:r>
              <a:rPr lang="en-IN" sz="2200" dirty="0" smtClean="0"/>
              <a:t>and 			         </a:t>
            </a:r>
            <a:r>
              <a:rPr lang="en-IN" sz="2200" dirty="0" err="1" smtClean="0"/>
              <a:t>IPython</a:t>
            </a:r>
            <a:r>
              <a:rPr lang="en-IN" sz="2200" dirty="0" smtClean="0"/>
              <a:t> </a:t>
            </a:r>
            <a:r>
              <a:rPr lang="en-IN" sz="2200" i="1" dirty="0"/>
              <a:t>by Wes </a:t>
            </a:r>
            <a:r>
              <a:rPr lang="en-IN" sz="2200" i="1" dirty="0" err="1"/>
              <a:t>Mckinney</a:t>
            </a:r>
            <a:r>
              <a:rPr lang="en-IN" sz="2200" i="1" dirty="0"/>
              <a:t> </a:t>
            </a:r>
            <a:endParaRPr lang="en-IN" sz="2200" i="1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[2] Designing Data Visualizations </a:t>
            </a:r>
            <a:r>
              <a:rPr lang="en-IN" sz="2200" i="1" dirty="0"/>
              <a:t>by </a:t>
            </a:r>
            <a:r>
              <a:rPr lang="en-IN" sz="2200" i="1" dirty="0" err="1"/>
              <a:t>Noab</a:t>
            </a:r>
            <a:r>
              <a:rPr lang="en-IN" sz="2200" i="1" dirty="0"/>
              <a:t> </a:t>
            </a:r>
            <a:r>
              <a:rPr lang="en-IN" sz="2200" i="1" dirty="0" err="1"/>
              <a:t>Illinky</a:t>
            </a:r>
            <a:r>
              <a:rPr lang="en-IN" sz="2200" i="1" dirty="0"/>
              <a:t> and Julie </a:t>
            </a:r>
            <a:r>
              <a:rPr lang="en-IN" sz="2200" i="1" dirty="0" smtClean="0"/>
              <a:t>Steele</a:t>
            </a:r>
          </a:p>
          <a:p>
            <a:pPr marL="0" indent="0">
              <a:buNone/>
            </a:pPr>
            <a:r>
              <a:rPr lang="en-IN" sz="2200" i="1" dirty="0" smtClean="0"/>
              <a:t> 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[3] </a:t>
            </a:r>
            <a:r>
              <a:rPr lang="en-US" sz="2200" i="1" dirty="0"/>
              <a:t>https://www.kaggle.com/ </a:t>
            </a:r>
            <a:endParaRPr lang="en-US" sz="2200" i="1" dirty="0" smtClean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dirty="0"/>
              <a:t>[4] </a:t>
            </a:r>
            <a:r>
              <a:rPr lang="en-US" sz="2200" i="1" dirty="0"/>
              <a:t>https://python-graph-gallery.com</a:t>
            </a:r>
            <a:r>
              <a:rPr lang="en-US" sz="2200" i="1" dirty="0" smtClean="0"/>
              <a:t>/</a:t>
            </a:r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/>
              <a:t>5] </a:t>
            </a:r>
            <a:r>
              <a:rPr lang="en-US" sz="2200" i="1" dirty="0"/>
              <a:t>https://seaborn.pydata.org</a:t>
            </a:r>
            <a:endParaRPr lang="en-US" sz="2200" i="1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/>
              <a:t>6</a:t>
            </a:r>
            <a:r>
              <a:rPr lang="en-US" sz="2200" dirty="0" smtClean="0"/>
              <a:t>]</a:t>
            </a:r>
            <a:r>
              <a:rPr lang="en-US" sz="2200" i="1" dirty="0" smtClean="0"/>
              <a:t>https</a:t>
            </a:r>
            <a:r>
              <a:rPr lang="en-US" sz="2200" i="1" dirty="0"/>
              <a:t>://</a:t>
            </a:r>
            <a:r>
              <a:rPr lang="en-US" sz="2200" i="1" dirty="0" smtClean="0"/>
              <a:t>github.com/chrisalbon/notes/tree/master/content/python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94781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Project Design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03" y="1219200"/>
            <a:ext cx="6019800" cy="5297424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5700" dirty="0" smtClean="0">
                <a:solidFill>
                  <a:srgbClr val="00B050"/>
                </a:solidFill>
              </a:rPr>
              <a:t>Data Collection </a:t>
            </a:r>
          </a:p>
          <a:p>
            <a:endParaRPr lang="en-US" sz="5700" dirty="0" smtClean="0">
              <a:solidFill>
                <a:srgbClr val="00B050"/>
              </a:solidFill>
            </a:endParaRPr>
          </a:p>
          <a:p>
            <a:r>
              <a:rPr lang="en-US" sz="5700" dirty="0" smtClean="0">
                <a:solidFill>
                  <a:srgbClr val="00B050"/>
                </a:solidFill>
              </a:rPr>
              <a:t>Data Cleaning</a:t>
            </a:r>
          </a:p>
          <a:p>
            <a:endParaRPr lang="en-US" sz="5700" dirty="0" smtClean="0">
              <a:solidFill>
                <a:srgbClr val="00B050"/>
              </a:solidFill>
            </a:endParaRPr>
          </a:p>
          <a:p>
            <a:r>
              <a:rPr lang="en-US" sz="5700" dirty="0" smtClean="0">
                <a:solidFill>
                  <a:srgbClr val="00B050"/>
                </a:solidFill>
              </a:rPr>
              <a:t>Data Pre-Processing</a:t>
            </a:r>
          </a:p>
          <a:p>
            <a:endParaRPr lang="en-US" sz="5700" dirty="0">
              <a:solidFill>
                <a:srgbClr val="00B050"/>
              </a:solidFill>
            </a:endParaRPr>
          </a:p>
          <a:p>
            <a:r>
              <a:rPr lang="en-US" sz="5700" dirty="0" smtClean="0"/>
              <a:t>Finding Relations and Patterns</a:t>
            </a:r>
          </a:p>
          <a:p>
            <a:endParaRPr lang="en-US" sz="5700" dirty="0"/>
          </a:p>
          <a:p>
            <a:r>
              <a:rPr lang="en-US" sz="5700" dirty="0" smtClean="0"/>
              <a:t>Data Visualization of Patterns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Relations and Patterns with</a:t>
            </a:r>
            <a:br>
              <a:rPr lang="en-US" dirty="0" smtClean="0"/>
            </a:br>
            <a:r>
              <a:rPr lang="en-US" dirty="0" smtClean="0"/>
              <a:t>Visualization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9490" y="87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Gender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51763"/>
            <a:ext cx="8153400" cy="54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61" y="-609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Gender Participation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1082012"/>
            <a:ext cx="8224684" cy="5456902"/>
          </a:xfrm>
        </p:spPr>
        <p:txBody>
          <a:bodyPr>
            <a:normAutofit fontScale="92500" lnSpcReduction="20000"/>
          </a:bodyPr>
          <a:lstStyle/>
          <a:p>
            <a:r>
              <a:rPr lang="en-IN" sz="3500" dirty="0" smtClean="0"/>
              <a:t>1932</a:t>
            </a:r>
            <a:r>
              <a:rPr lang="en-IN" sz="3500" dirty="0"/>
              <a:t>: </a:t>
            </a:r>
            <a:endParaRPr lang="en-IN" sz="3500" dirty="0" smtClean="0"/>
          </a:p>
          <a:p>
            <a:endParaRPr lang="en-IN" sz="3600" dirty="0" smtClean="0"/>
          </a:p>
          <a:p>
            <a:pPr marL="400050" lvl="1" indent="0" algn="just">
              <a:buNone/>
            </a:pPr>
            <a:r>
              <a:rPr lang="en-IN" sz="2900" dirty="0" smtClean="0"/>
              <a:t>Attendance </a:t>
            </a:r>
            <a:r>
              <a:rPr lang="en-IN" sz="2900" dirty="0"/>
              <a:t>dipped because these Games </a:t>
            </a:r>
            <a:r>
              <a:rPr lang="en-IN" sz="2900" dirty="0" smtClean="0"/>
              <a:t>occurred </a:t>
            </a:r>
            <a:r>
              <a:rPr lang="en-IN" sz="2900" dirty="0"/>
              <a:t>in the midst of </a:t>
            </a:r>
            <a:r>
              <a:rPr lang="en-IN" sz="2900" dirty="0" smtClean="0"/>
              <a:t>the </a:t>
            </a:r>
            <a:r>
              <a:rPr lang="en-IN" sz="2900" dirty="0"/>
              <a:t>Great </a:t>
            </a:r>
            <a:r>
              <a:rPr lang="en-IN" sz="2900" dirty="0" smtClean="0"/>
              <a:t>Depression, such </a:t>
            </a:r>
            <a:r>
              <a:rPr lang="en-IN" sz="2900" dirty="0"/>
              <a:t>that many athletes </a:t>
            </a:r>
            <a:r>
              <a:rPr lang="en-IN" sz="2900" dirty="0" smtClean="0"/>
              <a:t>were unable</a:t>
            </a:r>
            <a:r>
              <a:rPr lang="en-IN" sz="2900" dirty="0"/>
              <a:t> to afford the trip to the </a:t>
            </a:r>
            <a:r>
              <a:rPr lang="en-IN" sz="2900" dirty="0" smtClean="0"/>
              <a:t>Olympics.</a:t>
            </a:r>
          </a:p>
          <a:p>
            <a:pPr marL="400050" lvl="1" indent="0">
              <a:buNone/>
            </a:pPr>
            <a:endParaRPr lang="en-IN" sz="2900" dirty="0" smtClean="0"/>
          </a:p>
          <a:p>
            <a:r>
              <a:rPr lang="en-IN" sz="3500" dirty="0" smtClean="0"/>
              <a:t>1956</a:t>
            </a:r>
            <a:r>
              <a:rPr lang="en-IN" sz="3500" dirty="0"/>
              <a:t>: </a:t>
            </a:r>
            <a:endParaRPr lang="en-IN" sz="3500" dirty="0" smtClean="0"/>
          </a:p>
          <a:p>
            <a:pPr marL="400050" lvl="1" indent="0">
              <a:buNone/>
            </a:pPr>
            <a:endParaRPr lang="en-IN" sz="3600" dirty="0"/>
          </a:p>
          <a:p>
            <a:pPr marL="400050" lvl="1" indent="0" algn="just">
              <a:buNone/>
            </a:pPr>
            <a:r>
              <a:rPr lang="en-IN" sz="2900" dirty="0" smtClean="0"/>
              <a:t>Attendance </a:t>
            </a:r>
            <a:r>
              <a:rPr lang="en-IN" sz="2900" dirty="0"/>
              <a:t>dipped due </a:t>
            </a:r>
            <a:r>
              <a:rPr lang="en-IN" sz="2900" dirty="0" smtClean="0"/>
              <a:t>to boycotts by : </a:t>
            </a:r>
            <a:r>
              <a:rPr lang="en-IN" sz="2900" dirty="0"/>
              <a:t>Iraq, </a:t>
            </a:r>
            <a:r>
              <a:rPr lang="en-IN" sz="2900" dirty="0" smtClean="0"/>
              <a:t>Egypt, Lebanon, Netherlands</a:t>
            </a:r>
            <a:r>
              <a:rPr lang="en-IN" sz="2900" dirty="0"/>
              <a:t>, Spain, Switzerland, </a:t>
            </a:r>
            <a:r>
              <a:rPr lang="en-IN" sz="2900" dirty="0" smtClean="0"/>
              <a:t>and Cambodia</a:t>
            </a:r>
          </a:p>
          <a:p>
            <a:pPr marL="400050" lvl="1" indent="0">
              <a:buNone/>
            </a:pPr>
            <a:r>
              <a:rPr lang="en-IN" sz="2900" dirty="0" smtClean="0"/>
              <a:t> 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1976: </a:t>
            </a:r>
          </a:p>
          <a:p>
            <a:endParaRPr lang="en-IN" sz="3600" dirty="0"/>
          </a:p>
          <a:p>
            <a:pPr marL="400050" lvl="1" indent="0">
              <a:buNone/>
            </a:pPr>
            <a:r>
              <a:rPr lang="en-IN" sz="3300" dirty="0"/>
              <a:t>Attendance dipped because 25 nations, mostly African, boycotted the Games in response to apartheid policies in South Africa.</a:t>
            </a:r>
          </a:p>
          <a:p>
            <a:pPr marL="400050" lvl="1" indent="0">
              <a:buNone/>
            </a:pPr>
            <a:r>
              <a:rPr lang="en-IN" sz="2900" dirty="0"/>
              <a:t> </a:t>
            </a:r>
          </a:p>
          <a:p>
            <a:r>
              <a:rPr lang="en-IN" sz="3600" dirty="0"/>
              <a:t>1980: </a:t>
            </a:r>
          </a:p>
          <a:p>
            <a:endParaRPr lang="en-IN" sz="3600" dirty="0"/>
          </a:p>
          <a:p>
            <a:pPr marL="400050" lvl="1" indent="0">
              <a:buNone/>
            </a:pPr>
            <a:r>
              <a:rPr lang="en-IN" sz="3300" dirty="0"/>
              <a:t>Attendance dipped because 66 nations, including the U.S., boycotted the Games in response to the Soviet invasion of Afghanistan.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7FE9-F83D-4A0F-8256-66720B1A5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482</Words>
  <Application>Microsoft Office PowerPoint</Application>
  <PresentationFormat>On-screen Show (4:3)</PresentationFormat>
  <Paragraphs>156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Office Theme</vt:lpstr>
      <vt:lpstr>Analysis Of  Olympic Data</vt:lpstr>
      <vt:lpstr>Introduction:</vt:lpstr>
      <vt:lpstr>Introduction:</vt:lpstr>
      <vt:lpstr>Project Design</vt:lpstr>
      <vt:lpstr>PowerPoint Presentation</vt:lpstr>
      <vt:lpstr>Relations and Patterns with Visualization and Analysis</vt:lpstr>
      <vt:lpstr>Gender Participation</vt:lpstr>
      <vt:lpstr>Gender Participation Analysis</vt:lpstr>
      <vt:lpstr>Continued…</vt:lpstr>
      <vt:lpstr>Average Age</vt:lpstr>
      <vt:lpstr>Average Age Analysis</vt:lpstr>
      <vt:lpstr>Participation and medal count [Top 4 Countries]</vt:lpstr>
      <vt:lpstr>Analysis - Top 4 Countries</vt:lpstr>
      <vt:lpstr>Top 5 Sports with highest no of medals  </vt:lpstr>
      <vt:lpstr>Average age of medal winners in top 5 sports</vt:lpstr>
      <vt:lpstr>Top 5 players in top 5 Sports</vt:lpstr>
      <vt:lpstr>Swimming</vt:lpstr>
      <vt:lpstr>Rowing</vt:lpstr>
      <vt:lpstr>Athletics</vt:lpstr>
      <vt:lpstr>Gymnastics</vt:lpstr>
      <vt:lpstr>Fencing</vt:lpstr>
      <vt:lpstr>PowerPoint Presentation</vt:lpstr>
      <vt:lpstr>PowerPoint Presentation</vt:lpstr>
      <vt:lpstr> DEMONSTRATIONS</vt:lpstr>
      <vt:lpstr>DEMONSTRATION - 1</vt:lpstr>
      <vt:lpstr>DEMONSTRATION - 2</vt:lpstr>
      <vt:lpstr>DEMONSTRATION - 3 </vt:lpstr>
      <vt:lpstr>Major Inferences</vt:lpstr>
      <vt:lpstr>Continued…</vt:lpstr>
      <vt:lpstr>Challenges Faced</vt:lpstr>
      <vt:lpstr>Conclusion</vt:lpstr>
      <vt:lpstr>References and Bibliography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Olympic Data</dc:title>
  <dc:creator>janardhan kv</dc:creator>
  <cp:lastModifiedBy>Uday Reddy</cp:lastModifiedBy>
  <cp:revision>187</cp:revision>
  <dcterms:created xsi:type="dcterms:W3CDTF">2018-09-27T04:15:14Z</dcterms:created>
  <dcterms:modified xsi:type="dcterms:W3CDTF">2018-11-01T20:37:56Z</dcterms:modified>
</cp:coreProperties>
</file>