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d58421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d58421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dd58421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dd58421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dd58421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dd58421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d5c09c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d5c09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241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Software Lab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-1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Log file is a file that records events occurs in a </a:t>
            </a:r>
            <a:r>
              <a:rPr lang="en"/>
              <a:t>operating</a:t>
            </a:r>
            <a:r>
              <a:rPr lang="en"/>
              <a:t> system or other  system software or the messages between the different user on a communication software.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is a act of keeping log files.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Significance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System admin need to know what is happening on the system.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06875" y="3770575"/>
            <a:ext cx="318300" cy="268500"/>
          </a:xfrm>
          <a:prstGeom prst="rightArrow">
            <a:avLst>
              <a:gd fmla="val 50000" name="adj1"/>
              <a:gd fmla="val 4814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(contd.)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Operation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general</a:t>
            </a:r>
            <a:r>
              <a:rPr lang="en"/>
              <a:t> purpose facility called syslog is used.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 send their log entry to syslog by consulting two configuration files /etc/syslogd.conf and /etc/syslog.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Syslog contain four basic terms: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Facility: </a:t>
            </a:r>
            <a:r>
              <a:rPr lang="en"/>
              <a:t>Describe the type of application. For example: mail, kernel, ftp etc.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Priority or Levels</a:t>
            </a:r>
            <a:r>
              <a:rPr lang="en"/>
              <a:t>: Describe the importance of log message. For example: emerg, crit, alert etc.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Selector</a:t>
            </a:r>
            <a:r>
              <a:rPr lang="en"/>
              <a:t>: Combination of facility and levels.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Action</a:t>
            </a:r>
            <a:r>
              <a:rPr lang="en"/>
              <a:t>: Whenever there is a match of selector, a action is performed eg: message to log file, echo the message to console.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(Contd.)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syslog.conf controls where message are logged. A typical syslog.conf look like this: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7075"/>
            <a:ext cx="8820251" cy="28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Management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type of account in the linux system: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Root account</a:t>
            </a:r>
            <a:r>
              <a:rPr lang="en"/>
              <a:t>:Have complete control of system.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System account</a:t>
            </a:r>
            <a:r>
              <a:rPr lang="en"/>
              <a:t>: Have some system </a:t>
            </a:r>
            <a:r>
              <a:rPr lang="en"/>
              <a:t>specific</a:t>
            </a:r>
            <a:r>
              <a:rPr lang="en"/>
              <a:t> control. For example: sshd account and mail account.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User account</a:t>
            </a:r>
            <a:r>
              <a:rPr lang="en"/>
              <a:t>: Have </a:t>
            </a:r>
            <a:r>
              <a:rPr lang="en"/>
              <a:t>interactive</a:t>
            </a:r>
            <a:r>
              <a:rPr lang="en"/>
              <a:t> access to the system and provide very limited access to critical data.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manage user and groups, four type of administration files are needed: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/etc/passwd - Keep user account and password information.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/etc/shadow - Hold encrypted password.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/etc/group - contain group information.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/etc/gshadow - Hold secure information related to groups.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