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C173-A4ED-826E-AE56-56A44D2A2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B743A-D599-5DD0-84C9-ACE461B06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4824-0E57-5963-4B73-F402129C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A70D-265B-40D4-9116-B93DAC2F7EB2}" type="datetimeFigureOut">
              <a:rPr lang="en-SG" smtClean="0"/>
              <a:t>16/3/2025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BEF04-73B9-8DE2-7841-42B763B1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1EF04-3450-A5B3-8B37-351CB87C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AE13-A287-4443-81BD-DD5D00F0A7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014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5931-9543-B13C-9752-C8E762ABE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D249D-4547-7188-761A-E9F2C2A5F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BA86B-A2D2-8788-0CD5-BC93A1DC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A70D-265B-40D4-9116-B93DAC2F7EB2}" type="datetimeFigureOut">
              <a:rPr lang="en-SG" smtClean="0"/>
              <a:t>16/3/2025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2B777-AC1F-9397-620E-826DB7DFB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EAC54-EA2A-E451-AB9B-19D4B0C7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AE13-A287-4443-81BD-DD5D00F0A7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958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D227D-FA8F-B0B9-EDDD-E7B74BED3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FD7CB-91FC-4E08-2FEA-19F8E5408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509E3-D874-4C00-E57F-B6A506B9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A70D-265B-40D4-9116-B93DAC2F7EB2}" type="datetimeFigureOut">
              <a:rPr lang="en-SG" smtClean="0"/>
              <a:t>16/3/2025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64A8B-0C46-E63F-F918-78E44CD8F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DED1-D05E-B714-9332-FB887598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AE13-A287-4443-81BD-DD5D00F0A7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837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EA516-4C22-327C-5D54-1A6A119A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CF1C5-5425-9F56-F874-4D4C5F477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D01CD-173A-7B8C-601A-1622E7F3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A70D-265B-40D4-9116-B93DAC2F7EB2}" type="datetimeFigureOut">
              <a:rPr lang="en-SG" smtClean="0"/>
              <a:t>16/3/2025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E5247-AA9B-8222-2CDC-6431D2A2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CEC12-7BCF-9926-62E4-73DF31EC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AE13-A287-4443-81BD-DD5D00F0A7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288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A7D8-6212-1B5C-B184-137B6E24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61266-045F-E6DF-95AA-D5A0E74D9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15734-3EAE-652F-FDCF-E3A30D80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A70D-265B-40D4-9116-B93DAC2F7EB2}" type="datetimeFigureOut">
              <a:rPr lang="en-SG" smtClean="0"/>
              <a:t>16/3/2025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5121E-9C89-9F99-3DBC-CFDF8AD4D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7393-46DD-454D-6F73-6A8A1197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AE13-A287-4443-81BD-DD5D00F0A7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385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05AC-8077-F059-E808-3BF274168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77BAC-0352-068D-B576-6B30F290B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30B02-E1DF-78AF-8932-9D69084B5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974B8-D709-337C-339B-56A3DEFB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A70D-265B-40D4-9116-B93DAC2F7EB2}" type="datetimeFigureOut">
              <a:rPr lang="en-SG" smtClean="0"/>
              <a:t>16/3/2025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8A48B-2EB8-4E2E-DACD-384C5AEB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177FB-9AE5-C617-507B-2DE16A28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AE13-A287-4443-81BD-DD5D00F0A7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22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54C0-FB8A-E10C-FC2E-860A34B0B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D9DC4-3BD3-7EFB-0780-FDB229214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13D2A-273F-E9C2-5D09-9DB2A94ED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5E8150-F9D5-6488-04C9-56D462CA4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1E88F-9B11-F9D1-DC95-5B9842689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574FBA-2DD3-390A-D586-EA8F191F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A70D-265B-40D4-9116-B93DAC2F7EB2}" type="datetimeFigureOut">
              <a:rPr lang="en-SG" smtClean="0"/>
              <a:t>16/3/2025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F1716-BCBF-A09E-C0C8-11C2AD15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5A740-D04B-2498-900B-C88EB100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AE13-A287-4443-81BD-DD5D00F0A7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797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746E-734C-361A-FBE8-DD3D8185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1A0B3-F60D-FD3A-35CB-4CB98B1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A70D-265B-40D4-9116-B93DAC2F7EB2}" type="datetimeFigureOut">
              <a:rPr lang="en-SG" smtClean="0"/>
              <a:t>16/3/2025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CBEFC-D91A-8D95-9705-B88B67AA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2B33E-DC48-F43B-1A3C-05884650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AE13-A287-4443-81BD-DD5D00F0A7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32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D1FBD3-E4BE-663F-E45A-A76B227EC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A70D-265B-40D4-9116-B93DAC2F7EB2}" type="datetimeFigureOut">
              <a:rPr lang="en-SG" smtClean="0"/>
              <a:t>16/3/2025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A5C5D-F72D-B556-C65D-B085B72E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C8030-8CA5-4B36-5947-9A732321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AE13-A287-4443-81BD-DD5D00F0A7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394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32B1-14F3-FF1E-C57B-C5CFA704A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B5EA0-044A-C230-A635-AE25CC55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E635A-EF80-57DD-EA29-5A7D35120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17E3A-EF67-1CEF-C104-AD8A9505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A70D-265B-40D4-9116-B93DAC2F7EB2}" type="datetimeFigureOut">
              <a:rPr lang="en-SG" smtClean="0"/>
              <a:t>16/3/2025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4BED5-C250-2596-A1AC-EB9F7720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4AF44-3643-2FD2-8991-18661B75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AE13-A287-4443-81BD-DD5D00F0A7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617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3B59-9EC9-A65B-7E6C-00DD98E6F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2DF1C-400D-E9E8-FE15-F13737F01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A236C-BFF4-2989-BDB7-EED4FBC48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E71EE-D6C7-658A-D5A5-DB1D5B63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A70D-265B-40D4-9116-B93DAC2F7EB2}" type="datetimeFigureOut">
              <a:rPr lang="en-SG" smtClean="0"/>
              <a:t>16/3/2025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D65A9-5CEE-F13F-FBC8-3B9727D4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57654-87A9-398C-AE92-6DE86379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AE13-A287-4443-81BD-DD5D00F0A7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752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F729CD-0F41-8B3C-ED57-9824CAA63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64421-7575-0ECE-A0AE-EF4A1668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EB6BF-AE7B-5CF7-2BEC-5BCF2EFD4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3AA70D-265B-40D4-9116-B93DAC2F7EB2}" type="datetimeFigureOut">
              <a:rPr lang="en-SG" smtClean="0"/>
              <a:t>16/3/2025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492CF-5878-9D28-9FD3-9D08CD39D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6FBB2-777B-0EDF-8929-7617A29BE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40AE13-A287-4443-81BD-DD5D00F0A7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878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35BC3C-B7E6-984A-F1F6-58BC265FC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633"/>
            <a:ext cx="12192000" cy="591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5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3B0C77-EE12-DC12-857A-C2AEC1636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14" y="0"/>
            <a:ext cx="10098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6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ABEE42-FB49-6030-1358-AFF9F4B64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822" y="0"/>
            <a:ext cx="9856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0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2A3091-A6EE-E1E0-FB85-2B996EE71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9" y="0"/>
            <a:ext cx="119687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1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71A1AE-CDA8-AAF9-0321-DF8C9EA08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28" y="0"/>
            <a:ext cx="10026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79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 Uddamvathanak</dc:creator>
  <cp:lastModifiedBy>Rom Uddamvathanak</cp:lastModifiedBy>
  <cp:revision>4</cp:revision>
  <dcterms:created xsi:type="dcterms:W3CDTF">2025-03-16T13:20:24Z</dcterms:created>
  <dcterms:modified xsi:type="dcterms:W3CDTF">2025-03-16T13:24:18Z</dcterms:modified>
</cp:coreProperties>
</file>