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40" r:id="rId10"/>
    <p:sldId id="345"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78" d="100"/>
          <a:sy n="78" d="100"/>
        </p:scale>
        <p:origin x="136" y="4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526971" y="3655499"/>
            <a:ext cx="8255725" cy="1321450"/>
          </a:xfrm>
        </p:spPr>
        <p:txBody>
          <a:bodyPr>
            <a:normAutofit/>
          </a:bodyPr>
          <a:lstStyle/>
          <a:p>
            <a:pPr algn="ctr"/>
            <a:r>
              <a:rPr lang="en-US" dirty="0">
                <a:solidFill>
                  <a:schemeClr val="tx1"/>
                </a:solidFill>
              </a:rPr>
              <a:t>UDDIP BISHT</a:t>
            </a:r>
          </a:p>
          <a:p>
            <a:pPr algn="r"/>
            <a:r>
              <a:rPr lang="en-US" b="0" dirty="0">
                <a:solidFill>
                  <a:schemeClr val="tx1"/>
                </a:solidFill>
              </a:rPr>
              <a:t> [</a:t>
            </a:r>
            <a:r>
              <a:rPr lang="en-US" dirty="0">
                <a:solidFill>
                  <a:schemeClr val="tx1"/>
                </a:solidFill>
              </a:rPr>
              <a:t>AICTE Internship ID</a:t>
            </a:r>
            <a:r>
              <a:rPr lang="en-US" b="0" dirty="0">
                <a:solidFill>
                  <a:schemeClr val="tx1"/>
                </a:solidFill>
              </a:rPr>
              <a:t>: </a:t>
            </a:r>
            <a:r>
              <a:rPr lang="en-IN" dirty="0"/>
              <a:t>INTERNSHIP_17546440516895be537820f </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71695" y="1972553"/>
            <a:ext cx="5415709" cy="743448"/>
          </a:xfrm>
        </p:spPr>
        <p:txBody>
          <a:bodyPr>
            <a:normAutofit fontScale="90000"/>
          </a:bodyPr>
          <a:lstStyle/>
          <a:p>
            <a:r>
              <a:rPr lang="en-GB" sz="3200" b="1"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1AD4869E-924F-9CDA-0D96-5C682C60DC6A}"/>
              </a:ext>
            </a:extLst>
          </p:cNvPr>
          <p:cNvPicPr>
            <a:picLocks noChangeAspect="1"/>
          </p:cNvPicPr>
          <p:nvPr/>
        </p:nvPicPr>
        <p:blipFill>
          <a:blip r:embed="rId3"/>
          <a:stretch>
            <a:fillRect/>
          </a:stretch>
        </p:blipFill>
        <p:spPr>
          <a:xfrm>
            <a:off x="623977" y="1173193"/>
            <a:ext cx="7322132" cy="518181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8D4FA1D-D251-BA0C-AFEF-F06494FAE7F6}"/>
              </a:ext>
            </a:extLst>
          </p:cNvPr>
          <p:cNvPicPr>
            <a:picLocks noChangeAspect="1"/>
          </p:cNvPicPr>
          <p:nvPr/>
        </p:nvPicPr>
        <p:blipFill>
          <a:blip r:embed="rId3"/>
          <a:stretch>
            <a:fillRect/>
          </a:stretch>
        </p:blipFill>
        <p:spPr>
          <a:xfrm>
            <a:off x="623977" y="1128063"/>
            <a:ext cx="7269193" cy="512560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17085" y="2895427"/>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084470" y="685944"/>
            <a:ext cx="6959600" cy="4853465"/>
          </a:xfrm>
        </p:spPr>
        <p:txBody>
          <a:bodyPr>
            <a:normAutofit/>
          </a:bodyPr>
          <a:lstStyle/>
          <a:p>
            <a:r>
              <a:rPr lang="en-GB" dirty="0"/>
              <a:t>Project Description</a:t>
            </a:r>
            <a:br>
              <a:rPr lang="en-GB" dirty="0"/>
            </a:br>
            <a:br>
              <a:rPr lang="en-GB" dirty="0"/>
            </a:br>
            <a:r>
              <a:rPr lang="en-US" sz="2000"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br>
              <a:rPr lang="en-GB" sz="2000" dirty="0"/>
            </a:br>
            <a:endParaRPr lang="en-IN" sz="20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7500" lnSpcReduction="20000"/>
          </a:bodyPr>
          <a:lstStyle/>
          <a:p>
            <a:pPr algn="just">
              <a:lnSpc>
                <a:spcPct val="150000"/>
              </a:lnSpc>
            </a:pPr>
            <a:r>
              <a:rPr lang="en-US" sz="3600" b="1" dirty="0"/>
              <a:t>Airbnb Hosts</a:t>
            </a:r>
          </a:p>
          <a:p>
            <a:pPr algn="just">
              <a:lnSpc>
                <a:spcPct val="150000"/>
              </a:lnSpc>
            </a:pPr>
            <a:r>
              <a:rPr lang="en-US" sz="3600" dirty="0"/>
              <a:t>To optimize pricing of their listings based on property features and guest reviews.</a:t>
            </a:r>
          </a:p>
          <a:p>
            <a:pPr algn="just">
              <a:lnSpc>
                <a:spcPct val="150000"/>
              </a:lnSpc>
            </a:pPr>
            <a:r>
              <a:rPr lang="en-US" sz="3600" b="1" dirty="0"/>
              <a:t>Travelers</a:t>
            </a:r>
          </a:p>
          <a:p>
            <a:pPr algn="just">
              <a:lnSpc>
                <a:spcPct val="150000"/>
              </a:lnSpc>
            </a:pPr>
            <a:r>
              <a:rPr lang="en-US" sz="3600" dirty="0"/>
              <a:t>To evaluate whether a listing is overpriced or reasonably priced.</a:t>
            </a:r>
          </a:p>
          <a:p>
            <a:pPr algn="just">
              <a:lnSpc>
                <a:spcPct val="150000"/>
              </a:lnSpc>
            </a:pPr>
            <a:r>
              <a:rPr lang="en-US" sz="3600" b="1" dirty="0"/>
              <a:t>Airbnb Platform Analysts</a:t>
            </a:r>
          </a:p>
          <a:p>
            <a:pPr algn="just">
              <a:lnSpc>
                <a:spcPct val="150000"/>
              </a:lnSpc>
            </a:pPr>
            <a:r>
              <a:rPr lang="en-US" sz="3600" dirty="0"/>
              <a:t>To improve automated pricing suggestions and increase platform trust</a:t>
            </a:r>
          </a:p>
          <a:p>
            <a:pPr algn="just">
              <a:lnSpc>
                <a:spcPct val="150000"/>
              </a:lnSpc>
            </a:pPr>
            <a:r>
              <a:rPr lang="en-US" sz="3600" b="1" dirty="0"/>
              <a:t>.Researchers/Students</a:t>
            </a:r>
          </a:p>
          <a:p>
            <a:pPr algn="just">
              <a:lnSpc>
                <a:spcPct val="150000"/>
              </a:lnSpc>
            </a:pPr>
            <a:r>
              <a:rPr lang="en-US" sz="3600" dirty="0"/>
              <a:t>To study the impact of property features and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053226" y="1315059"/>
            <a:ext cx="9027702" cy="5243448"/>
          </a:xfrm>
        </p:spPr>
        <p:txBody>
          <a:bodyPr/>
          <a:lstStyle/>
          <a:p>
            <a:pPr lvl="1">
              <a:lnSpc>
                <a:spcPct val="150000"/>
              </a:lnSpc>
            </a:pPr>
            <a:r>
              <a:rPr lang="en-IN" b="1" dirty="0"/>
              <a:t>Python</a:t>
            </a:r>
            <a:r>
              <a:rPr lang="en-IN" dirty="0"/>
              <a:t> - Core programming language</a:t>
            </a:r>
          </a:p>
          <a:p>
            <a:pPr lvl="1">
              <a:lnSpc>
                <a:spcPct val="150000"/>
              </a:lnSpc>
            </a:pPr>
            <a:r>
              <a:rPr lang="en-IN" b="1" dirty="0"/>
              <a:t>Pandas &amp; NumPy </a:t>
            </a:r>
            <a:r>
              <a:rPr lang="en-IN" dirty="0"/>
              <a:t>- Data cleaning and preprocessing</a:t>
            </a:r>
          </a:p>
          <a:p>
            <a:pPr lvl="1">
              <a:lnSpc>
                <a:spcPct val="150000"/>
              </a:lnSpc>
            </a:pPr>
            <a:r>
              <a:rPr lang="en-IN" b="1" dirty="0"/>
              <a:t>Scikit-learn</a:t>
            </a:r>
            <a:r>
              <a:rPr lang="en-IN" dirty="0"/>
              <a:t> - Machine learning (model training, regression, evaluation)</a:t>
            </a:r>
          </a:p>
          <a:p>
            <a:pPr lvl="1">
              <a:lnSpc>
                <a:spcPct val="150000"/>
              </a:lnSpc>
            </a:pPr>
            <a:r>
              <a:rPr lang="en-IN" b="1" dirty="0"/>
              <a:t>Matplotlib/Seaborn</a:t>
            </a:r>
            <a:r>
              <a:rPr lang="en-IN" dirty="0"/>
              <a:t>- Data visualization and feature importance</a:t>
            </a:r>
          </a:p>
          <a:p>
            <a:pPr lvl="1">
              <a:lnSpc>
                <a:spcPct val="150000"/>
              </a:lnSpc>
            </a:pPr>
            <a:r>
              <a:rPr lang="en-IN" b="1" dirty="0"/>
              <a:t>Google Colab </a:t>
            </a:r>
            <a:r>
              <a:rPr lang="en-IN" dirty="0"/>
              <a:t>- Cloud-based environment for running the project</a:t>
            </a:r>
          </a:p>
          <a:p>
            <a:pPr lvl="1">
              <a:lnSpc>
                <a:spcPct val="150000"/>
              </a:lnSpc>
            </a:pPr>
            <a:r>
              <a:rPr lang="en-IN" b="1" dirty="0"/>
              <a:t>File handling libraries</a:t>
            </a:r>
            <a:r>
              <a:rPr lang="en-IN" dirty="0"/>
              <a:t> - openpyxl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RESULTS1</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FD0F141E-EC16-5B84-BA60-08B568A92A0E}"/>
              </a:ext>
            </a:extLst>
          </p:cNvPr>
          <p:cNvPicPr>
            <a:picLocks noChangeAspect="1"/>
          </p:cNvPicPr>
          <p:nvPr/>
        </p:nvPicPr>
        <p:blipFill>
          <a:blip r:embed="rId3"/>
          <a:stretch>
            <a:fillRect/>
          </a:stretch>
        </p:blipFill>
        <p:spPr>
          <a:xfrm>
            <a:off x="789970" y="1431692"/>
            <a:ext cx="7571582" cy="476299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1EE4E-E82C-8F53-FFCC-8EA14EE28F5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403AB79-A968-FE03-119D-2A00BCCFB9B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78500EE-06A4-D04A-362B-97C3CB45DEAA}"/>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90524691-E022-4931-4EB9-72ED6931A8D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89B78A1-A5B5-DB36-50CA-834FB7C1E20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B3C205A-5CAB-8196-7BAD-1FA1326751D7}"/>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6" name="Picture 5">
            <a:extLst>
              <a:ext uri="{FF2B5EF4-FFF2-40B4-BE49-F238E27FC236}">
                <a16:creationId xmlns:a16="http://schemas.microsoft.com/office/drawing/2014/main" id="{059FE1A1-277B-DE45-57F9-C07F5166A4E9}"/>
              </a:ext>
            </a:extLst>
          </p:cNvPr>
          <p:cNvPicPr>
            <a:picLocks noChangeAspect="1"/>
          </p:cNvPicPr>
          <p:nvPr/>
        </p:nvPicPr>
        <p:blipFill>
          <a:blip r:embed="rId3"/>
          <a:stretch>
            <a:fillRect/>
          </a:stretch>
        </p:blipFill>
        <p:spPr>
          <a:xfrm>
            <a:off x="602165" y="1201586"/>
            <a:ext cx="8527457" cy="4572093"/>
          </a:xfrm>
          <a:prstGeom prst="rect">
            <a:avLst/>
          </a:prstGeom>
        </p:spPr>
      </p:pic>
    </p:spTree>
    <p:extLst>
      <p:ext uri="{BB962C8B-B14F-4D97-AF65-F5344CB8AC3E}">
        <p14:creationId xmlns:p14="http://schemas.microsoft.com/office/powerpoint/2010/main" val="87538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a:extLst>
              <a:ext uri="{FF2B5EF4-FFF2-40B4-BE49-F238E27FC236}">
                <a16:creationId xmlns:a16="http://schemas.microsoft.com/office/drawing/2014/main" id="{008219F0-4B9E-BFCB-1EEB-931A798FC327}"/>
              </a:ext>
            </a:extLst>
          </p:cNvPr>
          <p:cNvPicPr>
            <a:picLocks noChangeAspect="1"/>
          </p:cNvPicPr>
          <p:nvPr/>
        </p:nvPicPr>
        <p:blipFill>
          <a:blip r:embed="rId3"/>
          <a:stretch>
            <a:fillRect/>
          </a:stretch>
        </p:blipFill>
        <p:spPr>
          <a:xfrm>
            <a:off x="675957" y="1150622"/>
            <a:ext cx="7991508" cy="551433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915987" y="2449789"/>
            <a:ext cx="6261190" cy="1515722"/>
          </a:xfrm>
        </p:spPr>
        <p:txBody>
          <a:bodyPr vert="horz" lIns="91440" tIns="45720" rIns="91440" bIns="45720" rtlCol="0" anchor="t">
            <a:normAutofit/>
          </a:bodyPr>
          <a:lstStyle/>
          <a:p>
            <a:pPr marL="0" indent="0">
              <a:buNone/>
            </a:pPr>
            <a:r>
              <a:rPr lang="en-US" dirty="0"/>
              <a:t>https://github.com/uddipbisht/VOIS_AICTE_Oct2025_Uddip_Bisht.git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686</TotalTime>
  <Words>352</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vt:lpstr>
      <vt:lpstr>WHO ARE THE END USERS?</vt:lpstr>
      <vt:lpstr>Technology Used</vt:lpstr>
      <vt:lpstr>RESULTS1</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uddip bisht</cp:lastModifiedBy>
  <cp:revision>110</cp:revision>
  <dcterms:created xsi:type="dcterms:W3CDTF">2021-07-11T13:13:15Z</dcterms:created>
  <dcterms:modified xsi:type="dcterms:W3CDTF">2025-10-03T22:00:16Z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