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3" r:id="rId6"/>
    <p:sldId id="266" r:id="rId7"/>
    <p:sldId id="269" r:id="rId8"/>
    <p:sldId id="268" r:id="rId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Sora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0D65F1-5365-4328-83FA-FBCB48D0E03B}">
  <a:tblStyle styleId="{010D65F1-5365-4328-83FA-FBCB48D0E0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85FF41-DC04-4660-B210-9EF1B016235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62" d="100"/>
          <a:sy n="162" d="100"/>
        </p:scale>
        <p:origin x="144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subTitle" idx="1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subTitle" idx="2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ubTitle" idx="3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subTitle" idx="4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ubTitle" idx="5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subTitle" idx="6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7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subTitle" idx="8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4" name="Google Shape;184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8" name="Google Shape;188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9" name="Google Shape;189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4" name="Google Shape;144;p13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1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48" name="Google Shape;148;p1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9" name="Google Shape;149;p1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0" name="Google Shape;150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2" name="Google Shape;152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3" name="Google Shape;153;p1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4" name="Google Shape;154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5" r:id="rId12"/>
    <p:sldLayoutId id="214748366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Patron COMMAND </a:t>
            </a:r>
            <a:r>
              <a:rPr lang="en" sz="3200" b="0" dirty="0"/>
              <a:t>Trabajo de diploma</a:t>
            </a:r>
            <a:endParaRPr sz="3200" b="0" dirty="0"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Organiza y ejecuta sin complicaciones.</a:t>
            </a:r>
            <a:endParaRPr dirty="0"/>
          </a:p>
        </p:txBody>
      </p:sp>
      <p:grpSp>
        <p:nvGrpSpPr>
          <p:cNvPr id="712" name="Google Shape;712;p24"/>
          <p:cNvGrpSpPr/>
          <p:nvPr/>
        </p:nvGrpSpPr>
        <p:grpSpPr>
          <a:xfrm>
            <a:off x="5148240" y="1213448"/>
            <a:ext cx="3374953" cy="2676564"/>
            <a:chOff x="5148240" y="1213448"/>
            <a:chExt cx="3374953" cy="2676564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6756905" y="3331665"/>
              <a:ext cx="323574" cy="155533"/>
            </a:xfrm>
            <a:custGeom>
              <a:avLst/>
              <a:gdLst/>
              <a:ahLst/>
              <a:cxnLst/>
              <a:rect l="l" t="t" r="r" b="b"/>
              <a:pathLst>
                <a:path w="5484" h="2636" extrusionOk="0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6048099" y="1992822"/>
              <a:ext cx="6608" cy="77235"/>
            </a:xfrm>
            <a:custGeom>
              <a:avLst/>
              <a:gdLst/>
              <a:ahLst/>
              <a:cxnLst/>
              <a:rect l="l" t="t" r="r" b="b"/>
              <a:pathLst>
                <a:path w="112" h="1309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6344236" y="1821005"/>
              <a:ext cx="327350" cy="131400"/>
            </a:xfrm>
            <a:custGeom>
              <a:avLst/>
              <a:gdLst/>
              <a:ahLst/>
              <a:cxnLst/>
              <a:rect l="l" t="t" r="r" b="b"/>
              <a:pathLst>
                <a:path w="5548" h="2227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7379802" y="2174552"/>
              <a:ext cx="423171" cy="165917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7580708" y="2958941"/>
              <a:ext cx="85437" cy="160430"/>
            </a:xfrm>
            <a:custGeom>
              <a:avLst/>
              <a:gdLst/>
              <a:ahLst/>
              <a:cxnLst/>
              <a:rect l="l" t="t" r="r" b="b"/>
              <a:pathLst>
                <a:path w="1448" h="2719" extrusionOk="0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8240247" y="1261064"/>
              <a:ext cx="108448" cy="108389"/>
            </a:xfrm>
            <a:custGeom>
              <a:avLst/>
              <a:gdLst/>
              <a:ahLst/>
              <a:cxnLst/>
              <a:rect l="l" t="t" r="r" b="b"/>
              <a:pathLst>
                <a:path w="1838" h="1837" extrusionOk="0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6505138" y="1371577"/>
              <a:ext cx="121547" cy="121075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5442194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5509517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5442194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5509517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7173999" y="2893271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7173999" y="2988502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7203028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7107797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7130750" y="2983015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7126914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7198072" y="2915692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7194237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7130750" y="2915692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7126914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7198072" y="2983015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7194237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6401705" y="1879536"/>
              <a:ext cx="52572" cy="52041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8286210" y="1697806"/>
              <a:ext cx="47144" cy="47675"/>
            </a:xfrm>
            <a:custGeom>
              <a:avLst/>
              <a:gdLst/>
              <a:ahLst/>
              <a:cxnLst/>
              <a:rect l="l" t="t" r="r" b="b"/>
              <a:pathLst>
                <a:path w="799" h="808" extrusionOk="0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8222723" y="3615765"/>
              <a:ext cx="33455" cy="3345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5649591" y="1243540"/>
              <a:ext cx="33455" cy="32865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6843404" y="1371577"/>
              <a:ext cx="517872" cy="515688"/>
            </a:xfrm>
            <a:custGeom>
              <a:avLst/>
              <a:gdLst/>
              <a:ahLst/>
              <a:cxnLst/>
              <a:rect l="l" t="t" r="r" b="b"/>
              <a:pathLst>
                <a:path w="8777" h="8740" extrusionOk="0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7731226" y="2764939"/>
              <a:ext cx="652517" cy="651101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5349677" y="3784338"/>
              <a:ext cx="1411122" cy="6608"/>
            </a:xfrm>
            <a:custGeom>
              <a:avLst/>
              <a:gdLst/>
              <a:ahLst/>
              <a:cxnLst/>
              <a:rect l="l" t="t" r="r" b="b"/>
              <a:pathLst>
                <a:path w="23916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615133" y="3875734"/>
              <a:ext cx="879679" cy="6608"/>
            </a:xfrm>
            <a:custGeom>
              <a:avLst/>
              <a:gdLst/>
              <a:ahLst/>
              <a:cxnLst/>
              <a:rect l="l" t="t" r="r" b="b"/>
              <a:pathLst>
                <a:path w="14909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7107207" y="3142854"/>
              <a:ext cx="958508" cy="662902"/>
            </a:xfrm>
            <a:custGeom>
              <a:avLst/>
              <a:gdLst/>
              <a:ahLst/>
              <a:cxnLst/>
              <a:rect l="l" t="t" r="r" b="b"/>
              <a:pathLst>
                <a:path w="16245" h="11235" extrusionOk="0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7103372" y="3139550"/>
              <a:ext cx="966178" cy="669451"/>
            </a:xfrm>
            <a:custGeom>
              <a:avLst/>
              <a:gdLst/>
              <a:ahLst/>
              <a:cxnLst/>
              <a:rect l="l" t="t" r="r" b="b"/>
              <a:pathLst>
                <a:path w="16375" h="11346" extrusionOk="0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7177303" y="3206342"/>
              <a:ext cx="818316" cy="535927"/>
            </a:xfrm>
            <a:custGeom>
              <a:avLst/>
              <a:gdLst/>
              <a:ahLst/>
              <a:cxnLst/>
              <a:rect l="l" t="t" r="r" b="b"/>
              <a:pathLst>
                <a:path w="13869" h="9083" extrusionOk="0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7173468" y="3203038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7173468" y="3369427"/>
              <a:ext cx="7139" cy="180727"/>
            </a:xfrm>
            <a:custGeom>
              <a:avLst/>
              <a:gdLst/>
              <a:ahLst/>
              <a:cxnLst/>
              <a:rect l="l" t="t" r="r" b="b"/>
              <a:pathLst>
                <a:path w="121" h="3063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7575752" y="3164745"/>
              <a:ext cx="21418" cy="21418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6950141" y="3800741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6946836" y="3797495"/>
              <a:ext cx="1279249" cy="92517"/>
            </a:xfrm>
            <a:custGeom>
              <a:avLst/>
              <a:gdLst/>
              <a:ahLst/>
              <a:cxnLst/>
              <a:rect l="l" t="t" r="r" b="b"/>
              <a:pathLst>
                <a:path w="21681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958873" y="3863166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7464649" y="3806228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7461345" y="3802393"/>
              <a:ext cx="250233" cy="33986"/>
            </a:xfrm>
            <a:custGeom>
              <a:avLst/>
              <a:gdLst/>
              <a:ahLst/>
              <a:cxnLst/>
              <a:rect l="l" t="t" r="r" b="b"/>
              <a:pathLst>
                <a:path w="4241" h="576" extrusionOk="0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7340388" y="330812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7369418" y="327856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7366113" y="3274727"/>
              <a:ext cx="445593" cy="382695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7437271" y="3476164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7433436" y="3472919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7470136" y="3487138"/>
              <a:ext cx="234833" cy="16993"/>
            </a:xfrm>
            <a:custGeom>
              <a:avLst/>
              <a:gdLst/>
              <a:ahLst/>
              <a:cxnLst/>
              <a:rect l="l" t="t" r="r" b="b"/>
              <a:pathLst>
                <a:path w="3980" h="288" extrusionOk="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7489253" y="3539120"/>
              <a:ext cx="198251" cy="23601"/>
            </a:xfrm>
            <a:custGeom>
              <a:avLst/>
              <a:gdLst/>
              <a:ahLst/>
              <a:cxnLst/>
              <a:rect l="l" t="t" r="r" b="b"/>
              <a:pathLst>
                <a:path w="3360" h="400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7486008" y="3535816"/>
              <a:ext cx="204741" cy="30741"/>
            </a:xfrm>
            <a:custGeom>
              <a:avLst/>
              <a:gdLst/>
              <a:ahLst/>
              <a:cxnLst/>
              <a:rect l="l" t="t" r="r" b="b"/>
              <a:pathLst>
                <a:path w="3470" h="521" extrusionOk="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7529257" y="3545139"/>
              <a:ext cx="11506" cy="11565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7551148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757191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759380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761463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763652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7524832" y="3322342"/>
              <a:ext cx="127093" cy="12709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7521587" y="3319097"/>
              <a:ext cx="133583" cy="133583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7560411" y="3389665"/>
              <a:ext cx="56466" cy="28558"/>
            </a:xfrm>
            <a:custGeom>
              <a:avLst/>
              <a:gdLst/>
              <a:ahLst/>
              <a:cxnLst/>
              <a:rect l="l" t="t" r="r" b="b"/>
              <a:pathLst>
                <a:path w="957" h="484" extrusionOk="0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7556576" y="3386420"/>
              <a:ext cx="63606" cy="35107"/>
            </a:xfrm>
            <a:custGeom>
              <a:avLst/>
              <a:gdLst/>
              <a:ahLst/>
              <a:cxnLst/>
              <a:rect l="l" t="t" r="r" b="b"/>
              <a:pathLst>
                <a:path w="1078" h="595" extrusionOk="0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7572507" y="3353555"/>
              <a:ext cx="32334" cy="32393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7569203" y="3350310"/>
              <a:ext cx="38883" cy="38883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7541825" y="3581839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7537990" y="3578534"/>
              <a:ext cx="100778" cy="35638"/>
            </a:xfrm>
            <a:custGeom>
              <a:avLst/>
              <a:gdLst/>
              <a:ahLst/>
              <a:cxnLst/>
              <a:rect l="l" t="t" r="r" b="b"/>
              <a:pathLst>
                <a:path w="1708" h="604" extrusionOk="0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7134585" y="1285137"/>
              <a:ext cx="959039" cy="662902"/>
            </a:xfrm>
            <a:custGeom>
              <a:avLst/>
              <a:gdLst/>
              <a:ahLst/>
              <a:cxnLst/>
              <a:rect l="l" t="t" r="r" b="b"/>
              <a:pathLst>
                <a:path w="16254" h="11235" extrusionOk="0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7131340" y="1281833"/>
              <a:ext cx="965588" cy="670041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7204681" y="1349156"/>
              <a:ext cx="818847" cy="535396"/>
            </a:xfrm>
            <a:custGeom>
              <a:avLst/>
              <a:gdLst/>
              <a:ahLst/>
              <a:cxnLst/>
              <a:rect l="l" t="t" r="r" b="b"/>
              <a:pathLst>
                <a:path w="13878" h="9074" extrusionOk="0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7201376" y="1345320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7201376" y="1512300"/>
              <a:ext cx="6608" cy="180668"/>
            </a:xfrm>
            <a:custGeom>
              <a:avLst/>
              <a:gdLst/>
              <a:ahLst/>
              <a:cxnLst/>
              <a:rect l="l" t="t" r="r" b="b"/>
              <a:pathLst>
                <a:path w="112" h="30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7603130" y="1307027"/>
              <a:ext cx="21949" cy="21418"/>
            </a:xfrm>
            <a:custGeom>
              <a:avLst/>
              <a:gdLst/>
              <a:ahLst/>
              <a:cxnLst/>
              <a:rect l="l" t="t" r="r" b="b"/>
              <a:pathLst>
                <a:path w="372" h="363" extrusionOk="0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6977518" y="1943023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974214" y="1939778"/>
              <a:ext cx="1279781" cy="92517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986251" y="2005449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7492557" y="1948511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7489253" y="1945206"/>
              <a:ext cx="249702" cy="33455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7368297" y="1450405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7397326" y="1420844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7394022" y="1417599"/>
              <a:ext cx="445652" cy="382105"/>
            </a:xfrm>
            <a:custGeom>
              <a:avLst/>
              <a:gdLst/>
              <a:ahLst/>
              <a:cxnLst/>
              <a:rect l="l" t="t" r="r" b="b"/>
              <a:pathLst>
                <a:path w="7553" h="6476" extrusionOk="0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7464649" y="1618446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7461345" y="1615201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497514" y="1629421"/>
              <a:ext cx="235423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7517221" y="1681934"/>
              <a:ext cx="198192" cy="23601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7513917" y="1678689"/>
              <a:ext cx="204741" cy="30151"/>
            </a:xfrm>
            <a:custGeom>
              <a:avLst/>
              <a:gdLst/>
              <a:ahLst/>
              <a:cxnLst/>
              <a:rect l="l" t="t" r="r" b="b"/>
              <a:pathLst>
                <a:path w="3470" h="511" extrusionOk="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55716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757905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59929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621185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764254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766443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7552800" y="1465215"/>
              <a:ext cx="126444" cy="126503"/>
            </a:xfrm>
            <a:custGeom>
              <a:avLst/>
              <a:gdLst/>
              <a:ahLst/>
              <a:cxnLst/>
              <a:rect l="l" t="t" r="r" b="b"/>
              <a:pathLst>
                <a:path w="2143" h="2144" extrusionOk="0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7549496" y="1461380"/>
              <a:ext cx="133583" cy="134173"/>
            </a:xfrm>
            <a:custGeom>
              <a:avLst/>
              <a:gdLst/>
              <a:ahLst/>
              <a:cxnLst/>
              <a:rect l="l" t="t" r="r" b="b"/>
              <a:pathLst>
                <a:path w="2264" h="2274" extrusionOk="0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7587789" y="1532007"/>
              <a:ext cx="56466" cy="28499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7584544" y="1528702"/>
              <a:ext cx="63547" cy="35107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7600415" y="1496428"/>
              <a:ext cx="31803" cy="318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7597111" y="1493123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7569203" y="1724121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7565898" y="1720817"/>
              <a:ext cx="100247" cy="36169"/>
            </a:xfrm>
            <a:custGeom>
              <a:avLst/>
              <a:gdLst/>
              <a:ahLst/>
              <a:cxnLst/>
              <a:rect l="l" t="t" r="r" b="b"/>
              <a:pathLst>
                <a:path w="1699" h="613" extrusionOk="0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6772246" y="1753682"/>
              <a:ext cx="560000" cy="977035"/>
            </a:xfrm>
            <a:custGeom>
              <a:avLst/>
              <a:gdLst/>
              <a:ahLst/>
              <a:cxnLst/>
              <a:rect l="l" t="t" r="r" b="b"/>
              <a:pathLst>
                <a:path w="9491" h="16559" extrusionOk="0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6731179" y="1693971"/>
              <a:ext cx="560000" cy="995739"/>
            </a:xfrm>
            <a:custGeom>
              <a:avLst/>
              <a:gdLst/>
              <a:ahLst/>
              <a:cxnLst/>
              <a:rect l="l" t="t" r="r" b="b"/>
              <a:pathLst>
                <a:path w="9491" h="16876" extrusionOk="0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6727934" y="1690725"/>
              <a:ext cx="566549" cy="1002229"/>
            </a:xfrm>
            <a:custGeom>
              <a:avLst/>
              <a:gdLst/>
              <a:ahLst/>
              <a:cxnLst/>
              <a:rect l="l" t="t" r="r" b="b"/>
              <a:pathLst>
                <a:path w="9602" h="16986" extrusionOk="0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6732301" y="1693971"/>
              <a:ext cx="558348" cy="80539"/>
            </a:xfrm>
            <a:custGeom>
              <a:avLst/>
              <a:gdLst/>
              <a:ahLst/>
              <a:cxnLst/>
              <a:rect l="l" t="t" r="r" b="b"/>
              <a:pathLst>
                <a:path w="9463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6728465" y="1690725"/>
              <a:ext cx="565487" cy="87089"/>
            </a:xfrm>
            <a:custGeom>
              <a:avLst/>
              <a:gdLst/>
              <a:ahLst/>
              <a:cxnLst/>
              <a:rect l="l" t="t" r="r" b="b"/>
              <a:pathLst>
                <a:path w="9584" h="1476" extrusionOk="0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6820392" y="1885023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7032804" y="1885023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7027848" y="2016364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6924415" y="2016364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6820392" y="1950163"/>
              <a:ext cx="94228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6945184" y="1950163"/>
              <a:ext cx="155533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6820392" y="2074955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7032804" y="2074955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6820392" y="2286245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7032804" y="2286245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7027848" y="2206886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6924415" y="2206886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7123669" y="2357403"/>
              <a:ext cx="67382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820392" y="2140094"/>
              <a:ext cx="94228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5184" y="2140094"/>
              <a:ext cx="155533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7017994" y="2427440"/>
              <a:ext cx="155533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433436" y="2415403"/>
              <a:ext cx="731876" cy="52170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7430191" y="2412099"/>
              <a:ext cx="738957" cy="528846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7474502" y="2375989"/>
              <a:ext cx="731876" cy="88210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7471198" y="2372685"/>
              <a:ext cx="738485" cy="94759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553862" y="2401715"/>
              <a:ext cx="33455" cy="33986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7606434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7501349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7473971" y="2464140"/>
              <a:ext cx="732407" cy="430252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7470667" y="2460305"/>
              <a:ext cx="739016" cy="437391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7778310" y="2564859"/>
              <a:ext cx="336083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7778310" y="2614657"/>
              <a:ext cx="122668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7941395" y="2614657"/>
              <a:ext cx="147272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7778310" y="2766237"/>
              <a:ext cx="217899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7778310" y="2667170"/>
              <a:ext cx="338856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7778310" y="2716969"/>
              <a:ext cx="112224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7915670" y="2716969"/>
              <a:ext cx="198723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7525953" y="2548397"/>
              <a:ext cx="219020" cy="21902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7516631" y="2550049"/>
              <a:ext cx="218489" cy="218430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7513386" y="2546213"/>
              <a:ext cx="225569" cy="225569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7662251" y="2565921"/>
              <a:ext cx="54814" cy="54814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7985707" y="2216444"/>
              <a:ext cx="377208" cy="339092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8001047" y="2212904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7997212" y="2199923"/>
              <a:ext cx="384878" cy="339387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8016388" y="2196442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8070553" y="2285655"/>
              <a:ext cx="224507" cy="141844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8066718" y="2282410"/>
              <a:ext cx="231588" cy="148393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5843948" y="3263280"/>
              <a:ext cx="422581" cy="300504"/>
            </a:xfrm>
            <a:custGeom>
              <a:avLst/>
              <a:gdLst/>
              <a:ahLst/>
              <a:cxnLst/>
              <a:rect l="l" t="t" r="r" b="b"/>
              <a:pathLst>
                <a:path w="7162" h="5093" extrusionOk="0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5840112" y="3259976"/>
              <a:ext cx="429721" cy="307643"/>
            </a:xfrm>
            <a:custGeom>
              <a:avLst/>
              <a:gdLst/>
              <a:ahLst/>
              <a:cxnLst/>
              <a:rect l="l" t="t" r="r" b="b"/>
              <a:pathLst>
                <a:path w="7283" h="5214" extrusionOk="0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5151544" y="2042680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5148240" y="2039376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5151544" y="2076076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148240" y="2072771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5254977" y="2195380"/>
              <a:ext cx="1597218" cy="973790"/>
            </a:xfrm>
            <a:custGeom>
              <a:avLst/>
              <a:gdLst/>
              <a:ahLst/>
              <a:cxnLst/>
              <a:rect l="l" t="t" r="r" b="b"/>
              <a:pathLst>
                <a:path w="27070" h="16504" extrusionOk="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5251673" y="2192076"/>
              <a:ext cx="1603826" cy="980929"/>
            </a:xfrm>
            <a:custGeom>
              <a:avLst/>
              <a:gdLst/>
              <a:ahLst/>
              <a:cxnLst/>
              <a:rect l="l" t="t" r="r" b="b"/>
              <a:pathLst>
                <a:path w="27182" h="16625" extrusionOk="0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850543" y="2586749"/>
              <a:ext cx="6608" cy="189990"/>
            </a:xfrm>
            <a:custGeom>
              <a:avLst/>
              <a:gdLst/>
              <a:ahLst/>
              <a:cxnLst/>
              <a:rect l="l" t="t" r="r" b="b"/>
              <a:pathLst>
                <a:path w="112" h="3220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035531" y="2114369"/>
              <a:ext cx="38883" cy="38352"/>
            </a:xfrm>
            <a:custGeom>
              <a:avLst/>
              <a:gdLst/>
              <a:ahLst/>
              <a:cxnLst/>
              <a:rect l="l" t="t" r="r" b="b"/>
              <a:pathLst>
                <a:path w="659" h="650" extrusionOk="0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032227" y="2110533"/>
              <a:ext cx="46023" cy="46023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808356" y="3211239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6805111" y="3207404"/>
              <a:ext cx="46023" cy="46082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6741564" y="3219441"/>
              <a:ext cx="22539" cy="21949"/>
            </a:xfrm>
            <a:custGeom>
              <a:avLst/>
              <a:gdLst/>
              <a:ahLst/>
              <a:cxnLst/>
              <a:rect l="l" t="t" r="r" b="b"/>
              <a:pathLst>
                <a:path w="382" h="372" extrusionOk="0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6697253" y="3219441"/>
              <a:ext cx="22480" cy="21949"/>
            </a:xfrm>
            <a:custGeom>
              <a:avLst/>
              <a:gdLst/>
              <a:ahLst/>
              <a:cxnLst/>
              <a:rect l="l" t="t" r="r" b="b"/>
              <a:pathLst>
                <a:path w="381" h="372" extrusionOk="0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5844479" y="3294434"/>
              <a:ext cx="421519" cy="77825"/>
            </a:xfrm>
            <a:custGeom>
              <a:avLst/>
              <a:gdLst/>
              <a:ahLst/>
              <a:cxnLst/>
              <a:rect l="l" t="t" r="r" b="b"/>
              <a:pathLst>
                <a:path w="7144" h="1319" extrusionOk="0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5841174" y="3291189"/>
              <a:ext cx="428128" cy="84316"/>
            </a:xfrm>
            <a:custGeom>
              <a:avLst/>
              <a:gdLst/>
              <a:ahLst/>
              <a:cxnLst/>
              <a:rect l="l" t="t" r="r" b="b"/>
              <a:pathLst>
                <a:path w="7256" h="1429" extrusionOk="0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5257691" y="3542955"/>
              <a:ext cx="1595094" cy="130869"/>
            </a:xfrm>
            <a:custGeom>
              <a:avLst/>
              <a:gdLst/>
              <a:ahLst/>
              <a:cxnLst/>
              <a:rect l="l" t="t" r="r" b="b"/>
              <a:pathLst>
                <a:path w="27034" h="2218" extrusionOk="0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5253856" y="3539120"/>
              <a:ext cx="1602764" cy="138540"/>
            </a:xfrm>
            <a:custGeom>
              <a:avLst/>
              <a:gdLst/>
              <a:ahLst/>
              <a:cxnLst/>
              <a:rect l="l" t="t" r="r" b="b"/>
              <a:pathLst>
                <a:path w="27164" h="2348" extrusionOk="0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542573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542248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565334" y="3573047"/>
              <a:ext cx="113345" cy="38352"/>
            </a:xfrm>
            <a:custGeom>
              <a:avLst/>
              <a:gdLst/>
              <a:ahLst/>
              <a:cxnLst/>
              <a:rect l="l" t="t" r="r" b="b"/>
              <a:pathLst>
                <a:path w="1921" h="650" extrusionOk="0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556203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5708712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570546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5848314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84501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990099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5986794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612964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126337" y="3569743"/>
              <a:ext cx="119423" cy="44960"/>
            </a:xfrm>
            <a:custGeom>
              <a:avLst/>
              <a:gdLst/>
              <a:ahLst/>
              <a:cxnLst/>
              <a:rect l="l" t="t" r="r" b="b"/>
              <a:pathLst>
                <a:path w="2024" h="762" extrusionOk="0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273078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6269243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641262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6409376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55930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556058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35953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5356227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549907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549582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564251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5639206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5782053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577880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5923307" y="3599304"/>
              <a:ext cx="113345" cy="38411"/>
            </a:xfrm>
            <a:custGeom>
              <a:avLst/>
              <a:gdLst/>
              <a:ahLst/>
              <a:cxnLst/>
              <a:rect l="l" t="t" r="r" b="b"/>
              <a:pathLst>
                <a:path w="1921" h="651" extrusionOk="0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5920003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606344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6060136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6206818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202982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346419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342584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49310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9797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63264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629399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5370447" y="2293916"/>
              <a:ext cx="907057" cy="792060"/>
            </a:xfrm>
            <a:custGeom>
              <a:avLst/>
              <a:gdLst/>
              <a:ahLst/>
              <a:cxnLst/>
              <a:rect l="l" t="t" r="r" b="b"/>
              <a:pathLst>
                <a:path w="15373" h="13424" extrusionOk="0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5367201" y="2290611"/>
              <a:ext cx="913606" cy="798668"/>
            </a:xfrm>
            <a:custGeom>
              <a:avLst/>
              <a:gdLst/>
              <a:ahLst/>
              <a:cxnLst/>
              <a:rect l="l" t="t" r="r" b="b"/>
              <a:pathLst>
                <a:path w="15484" h="13536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5370447" y="2293916"/>
              <a:ext cx="907057" cy="72279"/>
            </a:xfrm>
            <a:custGeom>
              <a:avLst/>
              <a:gdLst/>
              <a:ahLst/>
              <a:cxnLst/>
              <a:rect l="l" t="t" r="r" b="b"/>
              <a:pathLst>
                <a:path w="15373" h="1225" extrusionOk="0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5367201" y="2290611"/>
              <a:ext cx="913606" cy="78887"/>
            </a:xfrm>
            <a:custGeom>
              <a:avLst/>
              <a:gdLst/>
              <a:ahLst/>
              <a:cxnLst/>
              <a:rect l="l" t="t" r="r" b="b"/>
              <a:pathLst>
                <a:path w="15484" h="1337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5462433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55100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54153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5458597" y="2489275"/>
              <a:ext cx="556165" cy="7198"/>
            </a:xfrm>
            <a:custGeom>
              <a:avLst/>
              <a:gdLst/>
              <a:ahLst/>
              <a:cxnLst/>
              <a:rect l="l" t="t" r="r" b="b"/>
              <a:pathLst>
                <a:path w="9426" h="122" extrusionOk="0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458597" y="2588932"/>
              <a:ext cx="199844" cy="7139"/>
            </a:xfrm>
            <a:custGeom>
              <a:avLst/>
              <a:gdLst/>
              <a:ahLst/>
              <a:cxnLst/>
              <a:rect l="l" t="t" r="r" b="b"/>
              <a:pathLst>
                <a:path w="338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5731192" y="2588932"/>
              <a:ext cx="240851" cy="7139"/>
            </a:xfrm>
            <a:custGeom>
              <a:avLst/>
              <a:gdLst/>
              <a:ahLst/>
              <a:cxnLst/>
              <a:rect l="l" t="t" r="r" b="b"/>
              <a:pathLst>
                <a:path w="408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5458597" y="2892150"/>
              <a:ext cx="359094" cy="6608"/>
            </a:xfrm>
            <a:custGeom>
              <a:avLst/>
              <a:gdLst/>
              <a:ahLst/>
              <a:cxnLst/>
              <a:rect l="l" t="t" r="r" b="b"/>
              <a:pathLst>
                <a:path w="6086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5458597" y="2694017"/>
              <a:ext cx="561121" cy="6608"/>
            </a:xfrm>
            <a:custGeom>
              <a:avLst/>
              <a:gdLst/>
              <a:ahLst/>
              <a:cxnLst/>
              <a:rect l="l" t="t" r="r" b="b"/>
              <a:pathLst>
                <a:path w="9510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5458597" y="2793614"/>
              <a:ext cx="182320" cy="7198"/>
            </a:xfrm>
            <a:custGeom>
              <a:avLst/>
              <a:gdLst/>
              <a:ahLst/>
              <a:cxnLst/>
              <a:rect l="l" t="t" r="r" b="b"/>
              <a:pathLst>
                <a:path w="3090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5688474" y="2793614"/>
              <a:ext cx="326288" cy="7198"/>
            </a:xfrm>
            <a:custGeom>
              <a:avLst/>
              <a:gdLst/>
              <a:ahLst/>
              <a:cxnLst/>
              <a:rect l="l" t="t" r="r" b="b"/>
              <a:pathLst>
                <a:path w="5530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337628" y="2408264"/>
              <a:ext cx="409483" cy="672224"/>
            </a:xfrm>
            <a:custGeom>
              <a:avLst/>
              <a:gdLst/>
              <a:ahLst/>
              <a:cxnLst/>
              <a:rect l="l" t="t" r="r" b="b"/>
              <a:pathLst>
                <a:path w="6940" h="11393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334383" y="2405019"/>
              <a:ext cx="416563" cy="678773"/>
            </a:xfrm>
            <a:custGeom>
              <a:avLst/>
              <a:gdLst/>
              <a:ahLst/>
              <a:cxnLst/>
              <a:rect l="l" t="t" r="r" b="b"/>
              <a:pathLst>
                <a:path w="7060" h="11504" extrusionOk="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397280" y="2535829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558772" y="2535829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641967" y="2535829"/>
              <a:ext cx="48796" cy="7139"/>
            </a:xfrm>
            <a:custGeom>
              <a:avLst/>
              <a:gdLst/>
              <a:ahLst/>
              <a:cxnLst/>
              <a:rect l="l" t="t" r="r" b="b"/>
              <a:pathLst>
                <a:path w="82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554937" y="2625042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476108" y="2625042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397280" y="2625042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397280" y="2580140"/>
              <a:ext cx="73459" cy="6667"/>
            </a:xfrm>
            <a:custGeom>
              <a:avLst/>
              <a:gdLst/>
              <a:ahLst/>
              <a:cxnLst/>
              <a:rect l="l" t="t" r="r" b="b"/>
              <a:pathLst>
                <a:path w="1245" h="113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491980" y="2580140"/>
              <a:ext cx="119954" cy="6667"/>
            </a:xfrm>
            <a:custGeom>
              <a:avLst/>
              <a:gdLst/>
              <a:ahLst/>
              <a:cxnLst/>
              <a:rect l="l" t="t" r="r" b="b"/>
              <a:pathLst>
                <a:path w="2033" h="113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641967" y="2580140"/>
              <a:ext cx="48796" cy="6667"/>
            </a:xfrm>
            <a:custGeom>
              <a:avLst/>
              <a:gdLst/>
              <a:ahLst/>
              <a:cxnLst/>
              <a:rect l="l" t="t" r="r" b="b"/>
              <a:pathLst>
                <a:path w="827" h="113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397280" y="2664456"/>
              <a:ext cx="135825" cy="7198"/>
            </a:xfrm>
            <a:custGeom>
              <a:avLst/>
              <a:gdLst/>
              <a:ahLst/>
              <a:cxnLst/>
              <a:rect l="l" t="t" r="r" b="b"/>
              <a:pathLst>
                <a:path w="2302" h="12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558772" y="2664456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397280" y="2806772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558772" y="2806772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641967" y="266445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554937" y="2753669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476108" y="2753669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397280" y="2753669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476108" y="2854919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397280" y="2854919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397280" y="2708236"/>
              <a:ext cx="73459" cy="7198"/>
            </a:xfrm>
            <a:custGeom>
              <a:avLst/>
              <a:gdLst/>
              <a:ahLst/>
              <a:cxnLst/>
              <a:rect l="l" t="t" r="r" b="b"/>
              <a:pathLst>
                <a:path w="1245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491980" y="2708236"/>
              <a:ext cx="119954" cy="7198"/>
            </a:xfrm>
            <a:custGeom>
              <a:avLst/>
              <a:gdLst/>
              <a:ahLst/>
              <a:cxnLst/>
              <a:rect l="l" t="t" r="r" b="b"/>
              <a:pathLst>
                <a:path w="2033" h="122" extrusionOk="0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641967" y="270823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396218" y="2902534"/>
              <a:ext cx="119895" cy="6667"/>
            </a:xfrm>
            <a:custGeom>
              <a:avLst/>
              <a:gdLst/>
              <a:ahLst/>
              <a:cxnLst/>
              <a:rect l="l" t="t" r="r" b="b"/>
              <a:pathLst>
                <a:path w="2032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396218" y="2946905"/>
              <a:ext cx="49327" cy="6608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5656730" y="2411037"/>
              <a:ext cx="707803" cy="605963"/>
            </a:xfrm>
            <a:custGeom>
              <a:avLst/>
              <a:gdLst/>
              <a:ahLst/>
              <a:cxnLst/>
              <a:rect l="l" t="t" r="r" b="b"/>
              <a:pathLst>
                <a:path w="11996" h="10270" extrusionOk="0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5695023" y="2385312"/>
              <a:ext cx="707272" cy="605432"/>
            </a:xfrm>
            <a:custGeom>
              <a:avLst/>
              <a:gdLst/>
              <a:ahLst/>
              <a:cxnLst/>
              <a:rect l="l" t="t" r="r" b="b"/>
              <a:pathLst>
                <a:path w="11987" h="10261" extrusionOk="0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5691778" y="2382007"/>
              <a:ext cx="714352" cy="611982"/>
            </a:xfrm>
            <a:custGeom>
              <a:avLst/>
              <a:gdLst/>
              <a:ahLst/>
              <a:cxnLst/>
              <a:rect l="l" t="t" r="r" b="b"/>
              <a:pathLst>
                <a:path w="12107" h="10372" extrusionOk="0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5647408" y="1634318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5644163" y="1630483"/>
              <a:ext cx="791529" cy="112283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5783174" y="1797993"/>
              <a:ext cx="513505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5779870" y="1794689"/>
              <a:ext cx="520055" cy="67972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5918351" y="1908565"/>
              <a:ext cx="243093" cy="75052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5915106" y="1904730"/>
              <a:ext cx="249643" cy="82133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5656199" y="1614611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5652895" y="1611366"/>
              <a:ext cx="792119" cy="112224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5742698" y="1644172"/>
              <a:ext cx="607615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5788662" y="1775572"/>
              <a:ext cx="520055" cy="67913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5953399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006502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063440" y="1795810"/>
              <a:ext cx="27378" cy="27437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118136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175074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5860882" y="1237521"/>
              <a:ext cx="328471" cy="329002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5857046" y="1234217"/>
              <a:ext cx="335610" cy="335610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5884424" y="1216693"/>
              <a:ext cx="329002" cy="329002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5881179" y="1213448"/>
              <a:ext cx="335551" cy="335551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5975820" y="1391284"/>
              <a:ext cx="146210" cy="7310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5972575" y="1387508"/>
              <a:ext cx="152759" cy="80480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6007564" y="1298236"/>
              <a:ext cx="83254" cy="82723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6004318" y="1294401"/>
              <a:ext cx="89803" cy="89862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5927673" y="1888858"/>
              <a:ext cx="242562" cy="75583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5924369" y="1885554"/>
              <a:ext cx="249112" cy="82192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5808369" y="2463550"/>
              <a:ext cx="490494" cy="488842"/>
            </a:xfrm>
            <a:custGeom>
              <a:avLst/>
              <a:gdLst/>
              <a:ahLst/>
              <a:cxnLst/>
              <a:rect l="l" t="t" r="r" b="b"/>
              <a:pathLst>
                <a:path w="8313" h="8285" extrusionOk="0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5807248" y="2460305"/>
              <a:ext cx="492677" cy="495922"/>
            </a:xfrm>
            <a:custGeom>
              <a:avLst/>
              <a:gdLst/>
              <a:ahLst/>
              <a:cxnLst/>
              <a:rect l="l" t="t" r="r" b="b"/>
              <a:pathLst>
                <a:path w="8350" h="8405" extrusionOk="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5808369" y="2421422"/>
              <a:ext cx="490494" cy="489373"/>
            </a:xfrm>
            <a:custGeom>
              <a:avLst/>
              <a:gdLst/>
              <a:ahLst/>
              <a:cxnLst/>
              <a:rect l="l" t="t" r="r" b="b"/>
              <a:pathLst>
                <a:path w="8313" h="8294" extrusionOk="0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5807248" y="2418117"/>
              <a:ext cx="492677" cy="495981"/>
            </a:xfrm>
            <a:custGeom>
              <a:avLst/>
              <a:gdLst/>
              <a:ahLst/>
              <a:cxnLst/>
              <a:rect l="l" t="t" r="r" b="b"/>
              <a:pathLst>
                <a:path w="8350" h="8406" extrusionOk="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0" name="Google Shape;1020;p24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21" name="Google Shape;1021;p24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430" extrusionOk="0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4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41" extrusionOk="0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4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2385" extrusionOk="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4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497" extrusionOk="0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105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6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072" name="Google Shape;1072;p26"/>
          <p:cNvSpPr txBox="1">
            <a:spLocks noGrp="1"/>
          </p:cNvSpPr>
          <p:nvPr>
            <p:ph type="title"/>
          </p:nvPr>
        </p:nvSpPr>
        <p:spPr>
          <a:xfrm>
            <a:off x="1323115" y="140467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73" name="Google Shape;1073;p26"/>
          <p:cNvSpPr txBox="1">
            <a:spLocks noGrp="1"/>
          </p:cNvSpPr>
          <p:nvPr>
            <p:ph type="title" idx="2"/>
          </p:nvPr>
        </p:nvSpPr>
        <p:spPr>
          <a:xfrm>
            <a:off x="1323115" y="3066688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74" name="Google Shape;1074;p26"/>
          <p:cNvSpPr txBox="1">
            <a:spLocks noGrp="1"/>
          </p:cNvSpPr>
          <p:nvPr>
            <p:ph type="title" idx="3"/>
          </p:nvPr>
        </p:nvSpPr>
        <p:spPr>
          <a:xfrm>
            <a:off x="3312293" y="140467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75" name="Google Shape;1075;p26"/>
          <p:cNvSpPr txBox="1">
            <a:spLocks noGrp="1"/>
          </p:cNvSpPr>
          <p:nvPr>
            <p:ph type="title" idx="4"/>
          </p:nvPr>
        </p:nvSpPr>
        <p:spPr>
          <a:xfrm>
            <a:off x="3312293" y="3066688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78" name="Google Shape;1078;p26"/>
          <p:cNvSpPr txBox="1">
            <a:spLocks noGrp="1"/>
          </p:cNvSpPr>
          <p:nvPr>
            <p:ph type="subTitle" idx="1"/>
          </p:nvPr>
        </p:nvSpPr>
        <p:spPr>
          <a:xfrm>
            <a:off x="132311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Introducción</a:t>
            </a:r>
            <a:endParaRPr sz="1600" dirty="0"/>
          </a:p>
        </p:txBody>
      </p:sp>
      <p:sp>
        <p:nvSpPr>
          <p:cNvPr id="1079" name="Google Shape;1079;p26"/>
          <p:cNvSpPr txBox="1">
            <a:spLocks noGrp="1"/>
          </p:cNvSpPr>
          <p:nvPr>
            <p:ph type="subTitle" idx="7"/>
          </p:nvPr>
        </p:nvSpPr>
        <p:spPr>
          <a:xfrm>
            <a:off x="3312293" y="1852268"/>
            <a:ext cx="2651326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Problema que resuelve</a:t>
            </a:r>
            <a:endParaRPr sz="1600" dirty="0"/>
          </a:p>
        </p:txBody>
      </p:sp>
      <p:sp>
        <p:nvSpPr>
          <p:cNvPr id="1081" name="Google Shape;1081;p26"/>
          <p:cNvSpPr txBox="1">
            <a:spLocks noGrp="1"/>
          </p:cNvSpPr>
          <p:nvPr>
            <p:ph type="subTitle" idx="9"/>
          </p:nvPr>
        </p:nvSpPr>
        <p:spPr>
          <a:xfrm>
            <a:off x="132311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Estructura</a:t>
            </a:r>
            <a:endParaRPr sz="1600" dirty="0"/>
          </a:p>
        </p:txBody>
      </p:sp>
      <p:sp>
        <p:nvSpPr>
          <p:cNvPr id="1082" name="Google Shape;1082;p26"/>
          <p:cNvSpPr txBox="1">
            <a:spLocks noGrp="1"/>
          </p:cNvSpPr>
          <p:nvPr>
            <p:ph type="subTitle" idx="13"/>
          </p:nvPr>
        </p:nvSpPr>
        <p:spPr>
          <a:xfrm>
            <a:off x="3312293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Aplicaciones</a:t>
            </a:r>
            <a:endParaRPr sz="1600" dirty="0"/>
          </a:p>
        </p:txBody>
      </p:sp>
      <p:grpSp>
        <p:nvGrpSpPr>
          <p:cNvPr id="1084" name="Google Shape;1084;p26"/>
          <p:cNvGrpSpPr/>
          <p:nvPr/>
        </p:nvGrpSpPr>
        <p:grpSpPr>
          <a:xfrm>
            <a:off x="6444695" y="1114373"/>
            <a:ext cx="1986215" cy="3269968"/>
            <a:chOff x="6934075" y="1778325"/>
            <a:chExt cx="689275" cy="1134775"/>
          </a:xfrm>
        </p:grpSpPr>
        <p:sp>
          <p:nvSpPr>
            <p:cNvPr id="1085" name="Google Shape;1085;p26"/>
            <p:cNvSpPr/>
            <p:nvPr/>
          </p:nvSpPr>
          <p:spPr>
            <a:xfrm>
              <a:off x="7486500" y="2665625"/>
              <a:ext cx="136850" cy="66125"/>
            </a:xfrm>
            <a:custGeom>
              <a:avLst/>
              <a:gdLst/>
              <a:ahLst/>
              <a:cxnLst/>
              <a:rect l="l" t="t" r="r" b="b"/>
              <a:pathLst>
                <a:path w="5474" h="2645" extrusionOk="0">
                  <a:moveTo>
                    <a:pt x="5418" y="1"/>
                  </a:moveTo>
                  <a:cubicBezTo>
                    <a:pt x="5390" y="1"/>
                    <a:pt x="5363" y="28"/>
                    <a:pt x="5363" y="56"/>
                  </a:cubicBezTo>
                  <a:lnTo>
                    <a:pt x="5363" y="520"/>
                  </a:lnTo>
                  <a:cubicBezTo>
                    <a:pt x="5363" y="557"/>
                    <a:pt x="5390" y="576"/>
                    <a:pt x="5418" y="576"/>
                  </a:cubicBezTo>
                  <a:cubicBezTo>
                    <a:pt x="5446" y="576"/>
                    <a:pt x="5474" y="557"/>
                    <a:pt x="5474" y="520"/>
                  </a:cubicBezTo>
                  <a:lnTo>
                    <a:pt x="5474" y="56"/>
                  </a:lnTo>
                  <a:cubicBezTo>
                    <a:pt x="5474" y="28"/>
                    <a:pt x="5455" y="1"/>
                    <a:pt x="5418" y="1"/>
                  </a:cubicBezTo>
                  <a:close/>
                  <a:moveTo>
                    <a:pt x="5418" y="928"/>
                  </a:moveTo>
                  <a:cubicBezTo>
                    <a:pt x="5390" y="928"/>
                    <a:pt x="5363" y="956"/>
                    <a:pt x="5363" y="984"/>
                  </a:cubicBezTo>
                  <a:lnTo>
                    <a:pt x="5363" y="1448"/>
                  </a:lnTo>
                  <a:cubicBezTo>
                    <a:pt x="5363" y="1485"/>
                    <a:pt x="5390" y="1503"/>
                    <a:pt x="5418" y="1503"/>
                  </a:cubicBezTo>
                  <a:cubicBezTo>
                    <a:pt x="5446" y="1503"/>
                    <a:pt x="5474" y="1485"/>
                    <a:pt x="5474" y="1448"/>
                  </a:cubicBezTo>
                  <a:lnTo>
                    <a:pt x="5474" y="984"/>
                  </a:lnTo>
                  <a:cubicBezTo>
                    <a:pt x="5474" y="956"/>
                    <a:pt x="5455" y="928"/>
                    <a:pt x="5418" y="928"/>
                  </a:cubicBezTo>
                  <a:close/>
                  <a:moveTo>
                    <a:pt x="5418" y="1856"/>
                  </a:moveTo>
                  <a:cubicBezTo>
                    <a:pt x="5390" y="1856"/>
                    <a:pt x="5363" y="1884"/>
                    <a:pt x="5363" y="1912"/>
                  </a:cubicBezTo>
                  <a:lnTo>
                    <a:pt x="5363" y="2375"/>
                  </a:lnTo>
                  <a:cubicBezTo>
                    <a:pt x="5363" y="2413"/>
                    <a:pt x="5390" y="2431"/>
                    <a:pt x="5418" y="2431"/>
                  </a:cubicBezTo>
                  <a:cubicBezTo>
                    <a:pt x="5446" y="2431"/>
                    <a:pt x="5474" y="2413"/>
                    <a:pt x="5474" y="2375"/>
                  </a:cubicBezTo>
                  <a:lnTo>
                    <a:pt x="5474" y="1912"/>
                  </a:lnTo>
                  <a:cubicBezTo>
                    <a:pt x="5474" y="1884"/>
                    <a:pt x="5455" y="1856"/>
                    <a:pt x="5418" y="1856"/>
                  </a:cubicBezTo>
                  <a:close/>
                  <a:moveTo>
                    <a:pt x="56" y="2524"/>
                  </a:moveTo>
                  <a:cubicBezTo>
                    <a:pt x="28" y="2524"/>
                    <a:pt x="1" y="2552"/>
                    <a:pt x="1" y="2589"/>
                  </a:cubicBezTo>
                  <a:cubicBezTo>
                    <a:pt x="1" y="2617"/>
                    <a:pt x="28" y="2644"/>
                    <a:pt x="56" y="2644"/>
                  </a:cubicBezTo>
                  <a:lnTo>
                    <a:pt x="520" y="2644"/>
                  </a:lnTo>
                  <a:cubicBezTo>
                    <a:pt x="557" y="2644"/>
                    <a:pt x="585" y="2617"/>
                    <a:pt x="585" y="2589"/>
                  </a:cubicBezTo>
                  <a:cubicBezTo>
                    <a:pt x="585" y="2552"/>
                    <a:pt x="557" y="2524"/>
                    <a:pt x="520" y="2524"/>
                  </a:cubicBezTo>
                  <a:close/>
                  <a:moveTo>
                    <a:pt x="984" y="2524"/>
                  </a:moveTo>
                  <a:cubicBezTo>
                    <a:pt x="956" y="2524"/>
                    <a:pt x="928" y="2552"/>
                    <a:pt x="928" y="2589"/>
                  </a:cubicBezTo>
                  <a:cubicBezTo>
                    <a:pt x="928" y="2617"/>
                    <a:pt x="956" y="2644"/>
                    <a:pt x="984" y="2644"/>
                  </a:cubicBezTo>
                  <a:lnTo>
                    <a:pt x="1448" y="2644"/>
                  </a:lnTo>
                  <a:cubicBezTo>
                    <a:pt x="1485" y="2644"/>
                    <a:pt x="1513" y="2617"/>
                    <a:pt x="1513" y="2589"/>
                  </a:cubicBezTo>
                  <a:cubicBezTo>
                    <a:pt x="1513" y="2552"/>
                    <a:pt x="1485" y="2524"/>
                    <a:pt x="1448" y="2524"/>
                  </a:cubicBezTo>
                  <a:close/>
                  <a:moveTo>
                    <a:pt x="1912" y="2524"/>
                  </a:moveTo>
                  <a:cubicBezTo>
                    <a:pt x="1884" y="2524"/>
                    <a:pt x="1856" y="2552"/>
                    <a:pt x="1856" y="2589"/>
                  </a:cubicBezTo>
                  <a:cubicBezTo>
                    <a:pt x="1856" y="2617"/>
                    <a:pt x="1884" y="2644"/>
                    <a:pt x="1912" y="2644"/>
                  </a:cubicBezTo>
                  <a:lnTo>
                    <a:pt x="2375" y="2644"/>
                  </a:lnTo>
                  <a:cubicBezTo>
                    <a:pt x="2413" y="2644"/>
                    <a:pt x="2440" y="2617"/>
                    <a:pt x="2440" y="2589"/>
                  </a:cubicBezTo>
                  <a:cubicBezTo>
                    <a:pt x="2440" y="2552"/>
                    <a:pt x="2413" y="2524"/>
                    <a:pt x="2375" y="2524"/>
                  </a:cubicBezTo>
                  <a:close/>
                  <a:moveTo>
                    <a:pt x="2839" y="2524"/>
                  </a:moveTo>
                  <a:cubicBezTo>
                    <a:pt x="2812" y="2524"/>
                    <a:pt x="2784" y="2552"/>
                    <a:pt x="2784" y="2589"/>
                  </a:cubicBezTo>
                  <a:cubicBezTo>
                    <a:pt x="2784" y="2617"/>
                    <a:pt x="2812" y="2644"/>
                    <a:pt x="2839" y="2644"/>
                  </a:cubicBezTo>
                  <a:lnTo>
                    <a:pt x="3303" y="2644"/>
                  </a:lnTo>
                  <a:cubicBezTo>
                    <a:pt x="3340" y="2644"/>
                    <a:pt x="3368" y="2617"/>
                    <a:pt x="3368" y="2589"/>
                  </a:cubicBezTo>
                  <a:cubicBezTo>
                    <a:pt x="3368" y="2552"/>
                    <a:pt x="3340" y="2524"/>
                    <a:pt x="3303" y="2524"/>
                  </a:cubicBezTo>
                  <a:close/>
                  <a:moveTo>
                    <a:pt x="3767" y="2524"/>
                  </a:moveTo>
                  <a:cubicBezTo>
                    <a:pt x="3739" y="2524"/>
                    <a:pt x="3711" y="2552"/>
                    <a:pt x="3711" y="2589"/>
                  </a:cubicBezTo>
                  <a:cubicBezTo>
                    <a:pt x="3711" y="2617"/>
                    <a:pt x="3739" y="2644"/>
                    <a:pt x="3767" y="2644"/>
                  </a:cubicBezTo>
                  <a:lnTo>
                    <a:pt x="4231" y="2644"/>
                  </a:lnTo>
                  <a:cubicBezTo>
                    <a:pt x="4268" y="2644"/>
                    <a:pt x="4296" y="2617"/>
                    <a:pt x="4296" y="2589"/>
                  </a:cubicBezTo>
                  <a:cubicBezTo>
                    <a:pt x="4296" y="2552"/>
                    <a:pt x="4268" y="2524"/>
                    <a:pt x="4231" y="2524"/>
                  </a:cubicBezTo>
                  <a:close/>
                  <a:moveTo>
                    <a:pt x="4695" y="2524"/>
                  </a:moveTo>
                  <a:cubicBezTo>
                    <a:pt x="4667" y="2524"/>
                    <a:pt x="4639" y="2552"/>
                    <a:pt x="4639" y="2589"/>
                  </a:cubicBezTo>
                  <a:cubicBezTo>
                    <a:pt x="4639" y="2617"/>
                    <a:pt x="4667" y="2644"/>
                    <a:pt x="4695" y="2644"/>
                  </a:cubicBezTo>
                  <a:lnTo>
                    <a:pt x="5159" y="2644"/>
                  </a:lnTo>
                  <a:cubicBezTo>
                    <a:pt x="5196" y="2644"/>
                    <a:pt x="5223" y="2617"/>
                    <a:pt x="5223" y="2589"/>
                  </a:cubicBezTo>
                  <a:cubicBezTo>
                    <a:pt x="5223" y="2552"/>
                    <a:pt x="5196" y="2524"/>
                    <a:pt x="5159" y="2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7313500" y="2548975"/>
              <a:ext cx="85375" cy="41525"/>
            </a:xfrm>
            <a:custGeom>
              <a:avLst/>
              <a:gdLst/>
              <a:ahLst/>
              <a:cxnLst/>
              <a:rect l="l" t="t" r="r" b="b"/>
              <a:pathLst>
                <a:path w="3415" h="1661" extrusionOk="0">
                  <a:moveTo>
                    <a:pt x="3358" y="0"/>
                  </a:moveTo>
                  <a:cubicBezTo>
                    <a:pt x="3321" y="0"/>
                    <a:pt x="3293" y="28"/>
                    <a:pt x="3293" y="65"/>
                  </a:cubicBezTo>
                  <a:lnTo>
                    <a:pt x="3293" y="260"/>
                  </a:lnTo>
                  <a:cubicBezTo>
                    <a:pt x="3293" y="297"/>
                    <a:pt x="3321" y="316"/>
                    <a:pt x="3358" y="316"/>
                  </a:cubicBezTo>
                  <a:cubicBezTo>
                    <a:pt x="3386" y="316"/>
                    <a:pt x="3414" y="297"/>
                    <a:pt x="3414" y="260"/>
                  </a:cubicBezTo>
                  <a:lnTo>
                    <a:pt x="3414" y="65"/>
                  </a:lnTo>
                  <a:cubicBezTo>
                    <a:pt x="3414" y="28"/>
                    <a:pt x="3386" y="0"/>
                    <a:pt x="3358" y="0"/>
                  </a:cubicBezTo>
                  <a:close/>
                  <a:moveTo>
                    <a:pt x="56" y="613"/>
                  </a:moveTo>
                  <a:cubicBezTo>
                    <a:pt x="28" y="613"/>
                    <a:pt x="0" y="641"/>
                    <a:pt x="0" y="668"/>
                  </a:cubicBezTo>
                  <a:lnTo>
                    <a:pt x="0" y="678"/>
                  </a:lnTo>
                  <a:cubicBezTo>
                    <a:pt x="0" y="706"/>
                    <a:pt x="28" y="733"/>
                    <a:pt x="56" y="733"/>
                  </a:cubicBezTo>
                  <a:lnTo>
                    <a:pt x="520" y="733"/>
                  </a:lnTo>
                  <a:cubicBezTo>
                    <a:pt x="548" y="733"/>
                    <a:pt x="575" y="706"/>
                    <a:pt x="575" y="668"/>
                  </a:cubicBezTo>
                  <a:cubicBezTo>
                    <a:pt x="575" y="641"/>
                    <a:pt x="548" y="613"/>
                    <a:pt x="520" y="613"/>
                  </a:cubicBezTo>
                  <a:close/>
                  <a:moveTo>
                    <a:pt x="984" y="613"/>
                  </a:moveTo>
                  <a:cubicBezTo>
                    <a:pt x="946" y="613"/>
                    <a:pt x="928" y="641"/>
                    <a:pt x="928" y="668"/>
                  </a:cubicBezTo>
                  <a:cubicBezTo>
                    <a:pt x="928" y="706"/>
                    <a:pt x="946" y="733"/>
                    <a:pt x="984" y="733"/>
                  </a:cubicBezTo>
                  <a:lnTo>
                    <a:pt x="1447" y="733"/>
                  </a:lnTo>
                  <a:cubicBezTo>
                    <a:pt x="1475" y="733"/>
                    <a:pt x="1503" y="706"/>
                    <a:pt x="1503" y="668"/>
                  </a:cubicBezTo>
                  <a:cubicBezTo>
                    <a:pt x="1503" y="641"/>
                    <a:pt x="1475" y="613"/>
                    <a:pt x="1447" y="613"/>
                  </a:cubicBezTo>
                  <a:close/>
                  <a:moveTo>
                    <a:pt x="1911" y="613"/>
                  </a:moveTo>
                  <a:cubicBezTo>
                    <a:pt x="1874" y="613"/>
                    <a:pt x="1856" y="641"/>
                    <a:pt x="1856" y="668"/>
                  </a:cubicBezTo>
                  <a:cubicBezTo>
                    <a:pt x="1856" y="706"/>
                    <a:pt x="1874" y="733"/>
                    <a:pt x="1911" y="733"/>
                  </a:cubicBezTo>
                  <a:lnTo>
                    <a:pt x="2375" y="733"/>
                  </a:lnTo>
                  <a:cubicBezTo>
                    <a:pt x="2403" y="733"/>
                    <a:pt x="2431" y="706"/>
                    <a:pt x="2431" y="668"/>
                  </a:cubicBezTo>
                  <a:cubicBezTo>
                    <a:pt x="2431" y="641"/>
                    <a:pt x="2403" y="613"/>
                    <a:pt x="2375" y="613"/>
                  </a:cubicBezTo>
                  <a:close/>
                  <a:moveTo>
                    <a:pt x="2839" y="613"/>
                  </a:moveTo>
                  <a:cubicBezTo>
                    <a:pt x="2802" y="613"/>
                    <a:pt x="2783" y="641"/>
                    <a:pt x="2783" y="668"/>
                  </a:cubicBezTo>
                  <a:cubicBezTo>
                    <a:pt x="2783" y="706"/>
                    <a:pt x="2802" y="733"/>
                    <a:pt x="2839" y="733"/>
                  </a:cubicBezTo>
                  <a:lnTo>
                    <a:pt x="3303" y="733"/>
                  </a:lnTo>
                  <a:cubicBezTo>
                    <a:pt x="3331" y="733"/>
                    <a:pt x="3358" y="706"/>
                    <a:pt x="3358" y="668"/>
                  </a:cubicBezTo>
                  <a:cubicBezTo>
                    <a:pt x="3358" y="641"/>
                    <a:pt x="3331" y="613"/>
                    <a:pt x="3303" y="613"/>
                  </a:cubicBezTo>
                  <a:close/>
                  <a:moveTo>
                    <a:pt x="56" y="1086"/>
                  </a:moveTo>
                  <a:cubicBezTo>
                    <a:pt x="28" y="1086"/>
                    <a:pt x="0" y="1104"/>
                    <a:pt x="0" y="1142"/>
                  </a:cubicBezTo>
                  <a:lnTo>
                    <a:pt x="0" y="1605"/>
                  </a:lnTo>
                  <a:cubicBezTo>
                    <a:pt x="0" y="1633"/>
                    <a:pt x="28" y="1661"/>
                    <a:pt x="56" y="1661"/>
                  </a:cubicBezTo>
                  <a:cubicBezTo>
                    <a:pt x="93" y="1661"/>
                    <a:pt x="121" y="1633"/>
                    <a:pt x="121" y="1605"/>
                  </a:cubicBezTo>
                  <a:lnTo>
                    <a:pt x="121" y="1142"/>
                  </a:lnTo>
                  <a:cubicBezTo>
                    <a:pt x="121" y="1104"/>
                    <a:pt x="93" y="1086"/>
                    <a:pt x="56" y="1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7252725" y="2143825"/>
              <a:ext cx="207600" cy="156800"/>
            </a:xfrm>
            <a:custGeom>
              <a:avLst/>
              <a:gdLst/>
              <a:ahLst/>
              <a:cxnLst/>
              <a:rect l="l" t="t" r="r" b="b"/>
              <a:pathLst>
                <a:path w="8304" h="627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75"/>
                    <a:pt x="56" y="575"/>
                  </a:cubicBezTo>
                  <a:cubicBezTo>
                    <a:pt x="94" y="575"/>
                    <a:pt x="112" y="557"/>
                    <a:pt x="112" y="520"/>
                  </a:cubicBezTo>
                  <a:lnTo>
                    <a:pt x="112" y="56"/>
                  </a:lnTo>
                  <a:cubicBezTo>
                    <a:pt x="112" y="28"/>
                    <a:pt x="94" y="0"/>
                    <a:pt x="56" y="0"/>
                  </a:cubicBezTo>
                  <a:close/>
                  <a:moveTo>
                    <a:pt x="5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7"/>
                  </a:lnTo>
                  <a:cubicBezTo>
                    <a:pt x="1" y="1484"/>
                    <a:pt x="29" y="1503"/>
                    <a:pt x="56" y="1503"/>
                  </a:cubicBezTo>
                  <a:cubicBezTo>
                    <a:pt x="94" y="1503"/>
                    <a:pt x="112" y="1484"/>
                    <a:pt x="112" y="1447"/>
                  </a:cubicBezTo>
                  <a:lnTo>
                    <a:pt x="112" y="984"/>
                  </a:lnTo>
                  <a:cubicBezTo>
                    <a:pt x="112" y="956"/>
                    <a:pt x="94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9" y="1856"/>
                    <a:pt x="1" y="1883"/>
                    <a:pt x="1" y="1911"/>
                  </a:cubicBezTo>
                  <a:lnTo>
                    <a:pt x="1" y="2375"/>
                  </a:lnTo>
                  <a:cubicBezTo>
                    <a:pt x="1" y="2412"/>
                    <a:pt x="29" y="2431"/>
                    <a:pt x="56" y="2431"/>
                  </a:cubicBezTo>
                  <a:cubicBezTo>
                    <a:pt x="94" y="2431"/>
                    <a:pt x="112" y="2412"/>
                    <a:pt x="112" y="2375"/>
                  </a:cubicBezTo>
                  <a:lnTo>
                    <a:pt x="112" y="1911"/>
                  </a:lnTo>
                  <a:cubicBezTo>
                    <a:pt x="112" y="1883"/>
                    <a:pt x="94" y="1856"/>
                    <a:pt x="56" y="1856"/>
                  </a:cubicBezTo>
                  <a:close/>
                  <a:moveTo>
                    <a:pt x="66" y="2774"/>
                  </a:moveTo>
                  <a:cubicBezTo>
                    <a:pt x="29" y="2774"/>
                    <a:pt x="10" y="2802"/>
                    <a:pt x="10" y="2830"/>
                  </a:cubicBezTo>
                  <a:cubicBezTo>
                    <a:pt x="10" y="2867"/>
                    <a:pt x="29" y="2895"/>
                    <a:pt x="66" y="2895"/>
                  </a:cubicBezTo>
                  <a:lnTo>
                    <a:pt x="530" y="2895"/>
                  </a:lnTo>
                  <a:cubicBezTo>
                    <a:pt x="557" y="2895"/>
                    <a:pt x="585" y="2867"/>
                    <a:pt x="585" y="2830"/>
                  </a:cubicBezTo>
                  <a:cubicBezTo>
                    <a:pt x="585" y="2802"/>
                    <a:pt x="557" y="2774"/>
                    <a:pt x="530" y="2774"/>
                  </a:cubicBezTo>
                  <a:close/>
                  <a:moveTo>
                    <a:pt x="993" y="2774"/>
                  </a:moveTo>
                  <a:cubicBezTo>
                    <a:pt x="956" y="2774"/>
                    <a:pt x="938" y="2802"/>
                    <a:pt x="938" y="2830"/>
                  </a:cubicBezTo>
                  <a:cubicBezTo>
                    <a:pt x="938" y="2867"/>
                    <a:pt x="956" y="2895"/>
                    <a:pt x="993" y="2895"/>
                  </a:cubicBezTo>
                  <a:lnTo>
                    <a:pt x="1457" y="2895"/>
                  </a:lnTo>
                  <a:cubicBezTo>
                    <a:pt x="1485" y="2895"/>
                    <a:pt x="1513" y="2867"/>
                    <a:pt x="1513" y="2830"/>
                  </a:cubicBezTo>
                  <a:cubicBezTo>
                    <a:pt x="1513" y="2802"/>
                    <a:pt x="1485" y="2774"/>
                    <a:pt x="1457" y="2774"/>
                  </a:cubicBezTo>
                  <a:close/>
                  <a:moveTo>
                    <a:pt x="1921" y="2774"/>
                  </a:moveTo>
                  <a:cubicBezTo>
                    <a:pt x="1884" y="2774"/>
                    <a:pt x="1865" y="2802"/>
                    <a:pt x="1865" y="2830"/>
                  </a:cubicBezTo>
                  <a:cubicBezTo>
                    <a:pt x="1865" y="2867"/>
                    <a:pt x="1884" y="2895"/>
                    <a:pt x="1921" y="2895"/>
                  </a:cubicBezTo>
                  <a:lnTo>
                    <a:pt x="2385" y="2895"/>
                  </a:lnTo>
                  <a:cubicBezTo>
                    <a:pt x="2413" y="2895"/>
                    <a:pt x="2441" y="2867"/>
                    <a:pt x="2441" y="2830"/>
                  </a:cubicBezTo>
                  <a:cubicBezTo>
                    <a:pt x="2441" y="2802"/>
                    <a:pt x="2413" y="2774"/>
                    <a:pt x="2385" y="2774"/>
                  </a:cubicBezTo>
                  <a:close/>
                  <a:moveTo>
                    <a:pt x="2849" y="2774"/>
                  </a:moveTo>
                  <a:cubicBezTo>
                    <a:pt x="2812" y="2774"/>
                    <a:pt x="2793" y="2802"/>
                    <a:pt x="2793" y="2830"/>
                  </a:cubicBezTo>
                  <a:cubicBezTo>
                    <a:pt x="2793" y="2867"/>
                    <a:pt x="2812" y="2895"/>
                    <a:pt x="2849" y="2895"/>
                  </a:cubicBezTo>
                  <a:lnTo>
                    <a:pt x="3313" y="2895"/>
                  </a:lnTo>
                  <a:cubicBezTo>
                    <a:pt x="3340" y="2895"/>
                    <a:pt x="3368" y="2867"/>
                    <a:pt x="3368" y="2830"/>
                  </a:cubicBezTo>
                  <a:cubicBezTo>
                    <a:pt x="3368" y="2802"/>
                    <a:pt x="3340" y="2774"/>
                    <a:pt x="3313" y="2774"/>
                  </a:cubicBezTo>
                  <a:close/>
                  <a:moveTo>
                    <a:pt x="3776" y="2774"/>
                  </a:moveTo>
                  <a:cubicBezTo>
                    <a:pt x="3739" y="2774"/>
                    <a:pt x="3721" y="2802"/>
                    <a:pt x="3721" y="2830"/>
                  </a:cubicBezTo>
                  <a:cubicBezTo>
                    <a:pt x="3721" y="2867"/>
                    <a:pt x="3739" y="2895"/>
                    <a:pt x="3776" y="2895"/>
                  </a:cubicBezTo>
                  <a:lnTo>
                    <a:pt x="4240" y="2895"/>
                  </a:lnTo>
                  <a:cubicBezTo>
                    <a:pt x="4268" y="2895"/>
                    <a:pt x="4296" y="2867"/>
                    <a:pt x="4296" y="2830"/>
                  </a:cubicBezTo>
                  <a:cubicBezTo>
                    <a:pt x="4296" y="2802"/>
                    <a:pt x="4268" y="2774"/>
                    <a:pt x="4240" y="2774"/>
                  </a:cubicBezTo>
                  <a:close/>
                  <a:moveTo>
                    <a:pt x="4704" y="2774"/>
                  </a:moveTo>
                  <a:cubicBezTo>
                    <a:pt x="4667" y="2774"/>
                    <a:pt x="4648" y="2802"/>
                    <a:pt x="4648" y="2830"/>
                  </a:cubicBezTo>
                  <a:cubicBezTo>
                    <a:pt x="4648" y="2867"/>
                    <a:pt x="4667" y="2895"/>
                    <a:pt x="4704" y="2895"/>
                  </a:cubicBezTo>
                  <a:lnTo>
                    <a:pt x="5168" y="2895"/>
                  </a:lnTo>
                  <a:cubicBezTo>
                    <a:pt x="5196" y="2895"/>
                    <a:pt x="5224" y="2867"/>
                    <a:pt x="5224" y="2830"/>
                  </a:cubicBezTo>
                  <a:cubicBezTo>
                    <a:pt x="5224" y="2802"/>
                    <a:pt x="5196" y="2774"/>
                    <a:pt x="5168" y="2774"/>
                  </a:cubicBezTo>
                  <a:close/>
                  <a:moveTo>
                    <a:pt x="5632" y="2774"/>
                  </a:moveTo>
                  <a:cubicBezTo>
                    <a:pt x="5595" y="2774"/>
                    <a:pt x="5576" y="2802"/>
                    <a:pt x="5576" y="2830"/>
                  </a:cubicBezTo>
                  <a:cubicBezTo>
                    <a:pt x="5576" y="2867"/>
                    <a:pt x="5595" y="2895"/>
                    <a:pt x="5632" y="2895"/>
                  </a:cubicBezTo>
                  <a:lnTo>
                    <a:pt x="6096" y="2895"/>
                  </a:lnTo>
                  <a:cubicBezTo>
                    <a:pt x="6123" y="2895"/>
                    <a:pt x="6151" y="2867"/>
                    <a:pt x="6151" y="2830"/>
                  </a:cubicBezTo>
                  <a:cubicBezTo>
                    <a:pt x="6151" y="2802"/>
                    <a:pt x="6123" y="2774"/>
                    <a:pt x="6096" y="2774"/>
                  </a:cubicBezTo>
                  <a:close/>
                  <a:moveTo>
                    <a:pt x="6559" y="2774"/>
                  </a:moveTo>
                  <a:cubicBezTo>
                    <a:pt x="6522" y="2774"/>
                    <a:pt x="6504" y="2802"/>
                    <a:pt x="6504" y="2830"/>
                  </a:cubicBezTo>
                  <a:cubicBezTo>
                    <a:pt x="6504" y="2867"/>
                    <a:pt x="6522" y="2895"/>
                    <a:pt x="6559" y="2895"/>
                  </a:cubicBezTo>
                  <a:lnTo>
                    <a:pt x="7023" y="2895"/>
                  </a:lnTo>
                  <a:cubicBezTo>
                    <a:pt x="7051" y="2895"/>
                    <a:pt x="7079" y="2867"/>
                    <a:pt x="7079" y="2830"/>
                  </a:cubicBezTo>
                  <a:cubicBezTo>
                    <a:pt x="7079" y="2802"/>
                    <a:pt x="7051" y="2774"/>
                    <a:pt x="7023" y="2774"/>
                  </a:cubicBezTo>
                  <a:close/>
                  <a:moveTo>
                    <a:pt x="7487" y="2774"/>
                  </a:moveTo>
                  <a:cubicBezTo>
                    <a:pt x="7450" y="2774"/>
                    <a:pt x="7431" y="2802"/>
                    <a:pt x="7431" y="2830"/>
                  </a:cubicBezTo>
                  <a:cubicBezTo>
                    <a:pt x="7431" y="2867"/>
                    <a:pt x="7450" y="2895"/>
                    <a:pt x="7487" y="2895"/>
                  </a:cubicBezTo>
                  <a:lnTo>
                    <a:pt x="7951" y="2895"/>
                  </a:lnTo>
                  <a:cubicBezTo>
                    <a:pt x="7979" y="2895"/>
                    <a:pt x="8007" y="2867"/>
                    <a:pt x="8007" y="2830"/>
                  </a:cubicBezTo>
                  <a:cubicBezTo>
                    <a:pt x="8007" y="2802"/>
                    <a:pt x="7979" y="2774"/>
                    <a:pt x="7951" y="2774"/>
                  </a:cubicBezTo>
                  <a:close/>
                  <a:moveTo>
                    <a:pt x="8248" y="2941"/>
                  </a:moveTo>
                  <a:cubicBezTo>
                    <a:pt x="8211" y="2941"/>
                    <a:pt x="8183" y="2969"/>
                    <a:pt x="8183" y="3006"/>
                  </a:cubicBezTo>
                  <a:lnTo>
                    <a:pt x="8183" y="3470"/>
                  </a:lnTo>
                  <a:cubicBezTo>
                    <a:pt x="8183" y="3497"/>
                    <a:pt x="8211" y="3525"/>
                    <a:pt x="8248" y="3525"/>
                  </a:cubicBezTo>
                  <a:cubicBezTo>
                    <a:pt x="8276" y="3525"/>
                    <a:pt x="8303" y="3497"/>
                    <a:pt x="8303" y="3470"/>
                  </a:cubicBezTo>
                  <a:lnTo>
                    <a:pt x="8303" y="3006"/>
                  </a:lnTo>
                  <a:cubicBezTo>
                    <a:pt x="8303" y="2969"/>
                    <a:pt x="8276" y="2941"/>
                    <a:pt x="8248" y="2941"/>
                  </a:cubicBezTo>
                  <a:close/>
                  <a:moveTo>
                    <a:pt x="8248" y="3869"/>
                  </a:moveTo>
                  <a:cubicBezTo>
                    <a:pt x="8211" y="3869"/>
                    <a:pt x="8183" y="3896"/>
                    <a:pt x="8183" y="3933"/>
                  </a:cubicBezTo>
                  <a:lnTo>
                    <a:pt x="8183" y="4397"/>
                  </a:lnTo>
                  <a:cubicBezTo>
                    <a:pt x="8183" y="4425"/>
                    <a:pt x="8211" y="4453"/>
                    <a:pt x="8248" y="4453"/>
                  </a:cubicBezTo>
                  <a:cubicBezTo>
                    <a:pt x="8276" y="4453"/>
                    <a:pt x="8303" y="4425"/>
                    <a:pt x="8303" y="4397"/>
                  </a:cubicBezTo>
                  <a:lnTo>
                    <a:pt x="8303" y="3933"/>
                  </a:lnTo>
                  <a:cubicBezTo>
                    <a:pt x="8303" y="3896"/>
                    <a:pt x="8276" y="3869"/>
                    <a:pt x="8248" y="3869"/>
                  </a:cubicBezTo>
                  <a:close/>
                  <a:moveTo>
                    <a:pt x="8248" y="4796"/>
                  </a:moveTo>
                  <a:cubicBezTo>
                    <a:pt x="8211" y="4796"/>
                    <a:pt x="8183" y="4824"/>
                    <a:pt x="8183" y="4861"/>
                  </a:cubicBezTo>
                  <a:lnTo>
                    <a:pt x="8183" y="5325"/>
                  </a:lnTo>
                  <a:cubicBezTo>
                    <a:pt x="8183" y="5353"/>
                    <a:pt x="8211" y="5381"/>
                    <a:pt x="8248" y="5381"/>
                  </a:cubicBezTo>
                  <a:cubicBezTo>
                    <a:pt x="8276" y="5381"/>
                    <a:pt x="8303" y="5353"/>
                    <a:pt x="8303" y="5325"/>
                  </a:cubicBezTo>
                  <a:lnTo>
                    <a:pt x="8303" y="4861"/>
                  </a:lnTo>
                  <a:cubicBezTo>
                    <a:pt x="8303" y="4824"/>
                    <a:pt x="8276" y="4796"/>
                    <a:pt x="8248" y="4796"/>
                  </a:cubicBezTo>
                  <a:close/>
                  <a:moveTo>
                    <a:pt x="8248" y="5724"/>
                  </a:moveTo>
                  <a:cubicBezTo>
                    <a:pt x="8211" y="5724"/>
                    <a:pt x="8183" y="5752"/>
                    <a:pt x="8183" y="5789"/>
                  </a:cubicBezTo>
                  <a:lnTo>
                    <a:pt x="8183" y="6216"/>
                  </a:lnTo>
                  <a:cubicBezTo>
                    <a:pt x="8183" y="6253"/>
                    <a:pt x="8211" y="6271"/>
                    <a:pt x="8248" y="6271"/>
                  </a:cubicBezTo>
                  <a:cubicBezTo>
                    <a:pt x="8276" y="6271"/>
                    <a:pt x="8303" y="6253"/>
                    <a:pt x="8303" y="6216"/>
                  </a:cubicBezTo>
                  <a:lnTo>
                    <a:pt x="8303" y="5789"/>
                  </a:lnTo>
                  <a:cubicBezTo>
                    <a:pt x="8303" y="5752"/>
                    <a:pt x="8276" y="5724"/>
                    <a:pt x="8248" y="5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7564200" y="1778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6" y="186"/>
                  </a:moveTo>
                  <a:lnTo>
                    <a:pt x="1049" y="585"/>
                  </a:lnTo>
                  <a:cubicBezTo>
                    <a:pt x="1049" y="594"/>
                    <a:pt x="1058" y="603"/>
                    <a:pt x="1067" y="603"/>
                  </a:cubicBezTo>
                  <a:lnTo>
                    <a:pt x="1466" y="826"/>
                  </a:lnTo>
                  <a:lnTo>
                    <a:pt x="1067" y="1048"/>
                  </a:lnTo>
                  <a:cubicBezTo>
                    <a:pt x="1058" y="1048"/>
                    <a:pt x="1049" y="1058"/>
                    <a:pt x="1039" y="1067"/>
                  </a:cubicBezTo>
                  <a:lnTo>
                    <a:pt x="826" y="1466"/>
                  </a:lnTo>
                  <a:lnTo>
                    <a:pt x="603" y="1067"/>
                  </a:lnTo>
                  <a:cubicBezTo>
                    <a:pt x="603" y="1058"/>
                    <a:pt x="594" y="1048"/>
                    <a:pt x="585" y="1039"/>
                  </a:cubicBezTo>
                  <a:lnTo>
                    <a:pt x="186" y="826"/>
                  </a:lnTo>
                  <a:lnTo>
                    <a:pt x="585" y="603"/>
                  </a:lnTo>
                  <a:cubicBezTo>
                    <a:pt x="594" y="603"/>
                    <a:pt x="603" y="594"/>
                    <a:pt x="603" y="585"/>
                  </a:cubicBezTo>
                  <a:lnTo>
                    <a:pt x="826" y="186"/>
                  </a:lnTo>
                  <a:close/>
                  <a:moveTo>
                    <a:pt x="826" y="0"/>
                  </a:moveTo>
                  <a:cubicBezTo>
                    <a:pt x="807" y="0"/>
                    <a:pt x="789" y="19"/>
                    <a:pt x="780" y="37"/>
                  </a:cubicBezTo>
                  <a:lnTo>
                    <a:pt x="511" y="510"/>
                  </a:lnTo>
                  <a:lnTo>
                    <a:pt x="37" y="770"/>
                  </a:lnTo>
                  <a:cubicBezTo>
                    <a:pt x="19" y="779"/>
                    <a:pt x="0" y="798"/>
                    <a:pt x="0" y="826"/>
                  </a:cubicBezTo>
                  <a:cubicBezTo>
                    <a:pt x="0" y="844"/>
                    <a:pt x="19" y="863"/>
                    <a:pt x="37" y="872"/>
                  </a:cubicBezTo>
                  <a:lnTo>
                    <a:pt x="511" y="1141"/>
                  </a:lnTo>
                  <a:lnTo>
                    <a:pt x="770" y="1614"/>
                  </a:lnTo>
                  <a:cubicBezTo>
                    <a:pt x="780" y="1633"/>
                    <a:pt x="798" y="1642"/>
                    <a:pt x="826" y="1642"/>
                  </a:cubicBezTo>
                  <a:cubicBezTo>
                    <a:pt x="845" y="1642"/>
                    <a:pt x="863" y="1633"/>
                    <a:pt x="872" y="1614"/>
                  </a:cubicBezTo>
                  <a:lnTo>
                    <a:pt x="1141" y="1141"/>
                  </a:lnTo>
                  <a:lnTo>
                    <a:pt x="1615" y="881"/>
                  </a:lnTo>
                  <a:cubicBezTo>
                    <a:pt x="1633" y="863"/>
                    <a:pt x="1642" y="844"/>
                    <a:pt x="1642" y="826"/>
                  </a:cubicBezTo>
                  <a:cubicBezTo>
                    <a:pt x="1642" y="807"/>
                    <a:pt x="1633" y="789"/>
                    <a:pt x="1615" y="779"/>
                  </a:cubicBezTo>
                  <a:lnTo>
                    <a:pt x="1141" y="510"/>
                  </a:lnTo>
                  <a:lnTo>
                    <a:pt x="882" y="37"/>
                  </a:lnTo>
                  <a:cubicBezTo>
                    <a:pt x="863" y="9"/>
                    <a:pt x="84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6975825" y="2325875"/>
              <a:ext cx="51500" cy="51275"/>
            </a:xfrm>
            <a:custGeom>
              <a:avLst/>
              <a:gdLst/>
              <a:ahLst/>
              <a:cxnLst/>
              <a:rect l="l" t="t" r="r" b="b"/>
              <a:pathLst>
                <a:path w="2060" h="2051" extrusionOk="0">
                  <a:moveTo>
                    <a:pt x="1030" y="177"/>
                  </a:moveTo>
                  <a:lnTo>
                    <a:pt x="1327" y="715"/>
                  </a:lnTo>
                  <a:cubicBezTo>
                    <a:pt x="1327" y="724"/>
                    <a:pt x="1336" y="733"/>
                    <a:pt x="1346" y="733"/>
                  </a:cubicBezTo>
                  <a:lnTo>
                    <a:pt x="1874" y="1030"/>
                  </a:lnTo>
                  <a:lnTo>
                    <a:pt x="1346" y="1318"/>
                  </a:lnTo>
                  <a:cubicBezTo>
                    <a:pt x="1336" y="1327"/>
                    <a:pt x="1327" y="1336"/>
                    <a:pt x="1318" y="1345"/>
                  </a:cubicBezTo>
                  <a:lnTo>
                    <a:pt x="1030" y="1874"/>
                  </a:lnTo>
                  <a:lnTo>
                    <a:pt x="733" y="1336"/>
                  </a:lnTo>
                  <a:cubicBezTo>
                    <a:pt x="733" y="1327"/>
                    <a:pt x="724" y="1318"/>
                    <a:pt x="715" y="1318"/>
                  </a:cubicBezTo>
                  <a:lnTo>
                    <a:pt x="186" y="1021"/>
                  </a:lnTo>
                  <a:lnTo>
                    <a:pt x="715" y="733"/>
                  </a:lnTo>
                  <a:cubicBezTo>
                    <a:pt x="724" y="724"/>
                    <a:pt x="733" y="715"/>
                    <a:pt x="743" y="705"/>
                  </a:cubicBezTo>
                  <a:lnTo>
                    <a:pt x="1030" y="177"/>
                  </a:lnTo>
                  <a:close/>
                  <a:moveTo>
                    <a:pt x="1030" y="0"/>
                  </a:moveTo>
                  <a:cubicBezTo>
                    <a:pt x="1012" y="0"/>
                    <a:pt x="993" y="10"/>
                    <a:pt x="984" y="28"/>
                  </a:cubicBezTo>
                  <a:lnTo>
                    <a:pt x="640" y="640"/>
                  </a:lnTo>
                  <a:lnTo>
                    <a:pt x="28" y="974"/>
                  </a:lnTo>
                  <a:cubicBezTo>
                    <a:pt x="10" y="984"/>
                    <a:pt x="0" y="1002"/>
                    <a:pt x="0" y="1021"/>
                  </a:cubicBezTo>
                  <a:cubicBezTo>
                    <a:pt x="0" y="1039"/>
                    <a:pt x="10" y="1067"/>
                    <a:pt x="28" y="1076"/>
                  </a:cubicBezTo>
                  <a:lnTo>
                    <a:pt x="640" y="1410"/>
                  </a:lnTo>
                  <a:lnTo>
                    <a:pt x="974" y="2023"/>
                  </a:lnTo>
                  <a:cubicBezTo>
                    <a:pt x="984" y="2041"/>
                    <a:pt x="1002" y="2050"/>
                    <a:pt x="1030" y="2050"/>
                  </a:cubicBezTo>
                  <a:cubicBezTo>
                    <a:pt x="1049" y="2050"/>
                    <a:pt x="1067" y="2041"/>
                    <a:pt x="1076" y="2023"/>
                  </a:cubicBezTo>
                  <a:lnTo>
                    <a:pt x="1410" y="1410"/>
                  </a:lnTo>
                  <a:lnTo>
                    <a:pt x="2023" y="1076"/>
                  </a:lnTo>
                  <a:cubicBezTo>
                    <a:pt x="2041" y="1067"/>
                    <a:pt x="2060" y="1049"/>
                    <a:pt x="2060" y="1030"/>
                  </a:cubicBezTo>
                  <a:cubicBezTo>
                    <a:pt x="2060" y="1002"/>
                    <a:pt x="2041" y="984"/>
                    <a:pt x="2023" y="974"/>
                  </a:cubicBezTo>
                  <a:lnTo>
                    <a:pt x="1420" y="640"/>
                  </a:lnTo>
                  <a:lnTo>
                    <a:pt x="1086" y="28"/>
                  </a:lnTo>
                  <a:cubicBezTo>
                    <a:pt x="1076" y="10"/>
                    <a:pt x="1058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6992525" y="193092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6" y="112"/>
                  </a:moveTo>
                  <a:cubicBezTo>
                    <a:pt x="622" y="112"/>
                    <a:pt x="770" y="260"/>
                    <a:pt x="770" y="436"/>
                  </a:cubicBezTo>
                  <a:cubicBezTo>
                    <a:pt x="770" y="622"/>
                    <a:pt x="622" y="761"/>
                    <a:pt x="446" y="761"/>
                  </a:cubicBezTo>
                  <a:cubicBezTo>
                    <a:pt x="260" y="761"/>
                    <a:pt x="112" y="622"/>
                    <a:pt x="112" y="436"/>
                  </a:cubicBezTo>
                  <a:cubicBezTo>
                    <a:pt x="112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195" y="0"/>
                    <a:pt x="0" y="195"/>
                    <a:pt x="0" y="436"/>
                  </a:cubicBezTo>
                  <a:cubicBezTo>
                    <a:pt x="0" y="687"/>
                    <a:pt x="195" y="882"/>
                    <a:pt x="446" y="882"/>
                  </a:cubicBezTo>
                  <a:cubicBezTo>
                    <a:pt x="687" y="882"/>
                    <a:pt x="882" y="687"/>
                    <a:pt x="882" y="436"/>
                  </a:cubicBezTo>
                  <a:cubicBezTo>
                    <a:pt x="882" y="195"/>
                    <a:pt x="687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6934075" y="2211075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95" y="455"/>
                    <a:pt x="121" y="381"/>
                    <a:pt x="121" y="288"/>
                  </a:cubicBezTo>
                  <a:cubicBezTo>
                    <a:pt x="12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46"/>
                    <a:pt x="130" y="566"/>
                    <a:pt x="288" y="566"/>
                  </a:cubicBezTo>
                  <a:cubicBezTo>
                    <a:pt x="446" y="566"/>
                    <a:pt x="566" y="446"/>
                    <a:pt x="566" y="288"/>
                  </a:cubicBezTo>
                  <a:cubicBezTo>
                    <a:pt x="566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6935000" y="2456875"/>
              <a:ext cx="344900" cy="344675"/>
            </a:xfrm>
            <a:custGeom>
              <a:avLst/>
              <a:gdLst/>
              <a:ahLst/>
              <a:cxnLst/>
              <a:rect l="l" t="t" r="r" b="b"/>
              <a:pathLst>
                <a:path w="13796" h="13787" extrusionOk="0">
                  <a:moveTo>
                    <a:pt x="6912" y="3796"/>
                  </a:moveTo>
                  <a:cubicBezTo>
                    <a:pt x="7506" y="3796"/>
                    <a:pt x="8099" y="3972"/>
                    <a:pt x="8609" y="4315"/>
                  </a:cubicBezTo>
                  <a:cubicBezTo>
                    <a:pt x="9361" y="4816"/>
                    <a:pt x="9853" y="5614"/>
                    <a:pt x="9964" y="6514"/>
                  </a:cubicBezTo>
                  <a:cubicBezTo>
                    <a:pt x="10149" y="7998"/>
                    <a:pt x="9203" y="9427"/>
                    <a:pt x="7765" y="9835"/>
                  </a:cubicBezTo>
                  <a:cubicBezTo>
                    <a:pt x="7482" y="9916"/>
                    <a:pt x="7191" y="9957"/>
                    <a:pt x="6903" y="9957"/>
                  </a:cubicBezTo>
                  <a:cubicBezTo>
                    <a:pt x="6303" y="9957"/>
                    <a:pt x="5712" y="9783"/>
                    <a:pt x="5205" y="9445"/>
                  </a:cubicBezTo>
                  <a:cubicBezTo>
                    <a:pt x="4453" y="8944"/>
                    <a:pt x="3962" y="8147"/>
                    <a:pt x="3851" y="7247"/>
                  </a:cubicBezTo>
                  <a:cubicBezTo>
                    <a:pt x="3674" y="5762"/>
                    <a:pt x="4620" y="4334"/>
                    <a:pt x="6049" y="3916"/>
                  </a:cubicBezTo>
                  <a:cubicBezTo>
                    <a:pt x="6337" y="3842"/>
                    <a:pt x="6624" y="3796"/>
                    <a:pt x="6912" y="3796"/>
                  </a:cubicBezTo>
                  <a:close/>
                  <a:moveTo>
                    <a:pt x="6911" y="3680"/>
                  </a:moveTo>
                  <a:cubicBezTo>
                    <a:pt x="6614" y="3680"/>
                    <a:pt x="6315" y="3721"/>
                    <a:pt x="6021" y="3805"/>
                  </a:cubicBezTo>
                  <a:cubicBezTo>
                    <a:pt x="4528" y="4232"/>
                    <a:pt x="3544" y="5716"/>
                    <a:pt x="3739" y="7256"/>
                  </a:cubicBezTo>
                  <a:cubicBezTo>
                    <a:pt x="3851" y="8193"/>
                    <a:pt x="4361" y="9028"/>
                    <a:pt x="5140" y="9538"/>
                  </a:cubicBezTo>
                  <a:cubicBezTo>
                    <a:pt x="5669" y="9891"/>
                    <a:pt x="6290" y="10076"/>
                    <a:pt x="6912" y="10076"/>
                  </a:cubicBezTo>
                  <a:cubicBezTo>
                    <a:pt x="7209" y="10076"/>
                    <a:pt x="7506" y="10030"/>
                    <a:pt x="7793" y="9946"/>
                  </a:cubicBezTo>
                  <a:cubicBezTo>
                    <a:pt x="9287" y="9519"/>
                    <a:pt x="10270" y="8035"/>
                    <a:pt x="10084" y="6495"/>
                  </a:cubicBezTo>
                  <a:cubicBezTo>
                    <a:pt x="9964" y="5568"/>
                    <a:pt x="9454" y="4733"/>
                    <a:pt x="8674" y="4213"/>
                  </a:cubicBezTo>
                  <a:cubicBezTo>
                    <a:pt x="8147" y="3862"/>
                    <a:pt x="7534" y="3680"/>
                    <a:pt x="6911" y="3680"/>
                  </a:cubicBezTo>
                  <a:close/>
                  <a:moveTo>
                    <a:pt x="5928" y="118"/>
                  </a:moveTo>
                  <a:cubicBezTo>
                    <a:pt x="5934" y="118"/>
                    <a:pt x="5938" y="122"/>
                    <a:pt x="5938" y="122"/>
                  </a:cubicBezTo>
                  <a:cubicBezTo>
                    <a:pt x="5938" y="122"/>
                    <a:pt x="5947" y="122"/>
                    <a:pt x="5947" y="132"/>
                  </a:cubicBezTo>
                  <a:lnTo>
                    <a:pt x="6411" y="1588"/>
                  </a:lnTo>
                  <a:cubicBezTo>
                    <a:pt x="6428" y="1646"/>
                    <a:pt x="6474" y="1682"/>
                    <a:pt x="6530" y="1682"/>
                  </a:cubicBezTo>
                  <a:cubicBezTo>
                    <a:pt x="6537" y="1682"/>
                    <a:pt x="6543" y="1682"/>
                    <a:pt x="6550" y="1681"/>
                  </a:cubicBezTo>
                  <a:cubicBezTo>
                    <a:pt x="6670" y="1672"/>
                    <a:pt x="6789" y="1668"/>
                    <a:pt x="6907" y="1668"/>
                  </a:cubicBezTo>
                  <a:cubicBezTo>
                    <a:pt x="7323" y="1668"/>
                    <a:pt x="7732" y="1719"/>
                    <a:pt x="8136" y="1820"/>
                  </a:cubicBezTo>
                  <a:cubicBezTo>
                    <a:pt x="8150" y="1824"/>
                    <a:pt x="8163" y="1826"/>
                    <a:pt x="8177" y="1826"/>
                  </a:cubicBezTo>
                  <a:cubicBezTo>
                    <a:pt x="8227" y="1826"/>
                    <a:pt x="8272" y="1799"/>
                    <a:pt x="8294" y="1755"/>
                  </a:cubicBezTo>
                  <a:lnTo>
                    <a:pt x="8999" y="391"/>
                  </a:lnTo>
                  <a:cubicBezTo>
                    <a:pt x="8999" y="382"/>
                    <a:pt x="9018" y="382"/>
                    <a:pt x="9027" y="382"/>
                  </a:cubicBezTo>
                  <a:lnTo>
                    <a:pt x="11003" y="1412"/>
                  </a:lnTo>
                  <a:cubicBezTo>
                    <a:pt x="11012" y="1412"/>
                    <a:pt x="11012" y="1430"/>
                    <a:pt x="11012" y="1440"/>
                  </a:cubicBezTo>
                  <a:lnTo>
                    <a:pt x="10307" y="2794"/>
                  </a:lnTo>
                  <a:cubicBezTo>
                    <a:pt x="10279" y="2850"/>
                    <a:pt x="10289" y="2924"/>
                    <a:pt x="10335" y="2961"/>
                  </a:cubicBezTo>
                  <a:cubicBezTo>
                    <a:pt x="10743" y="3313"/>
                    <a:pt x="11086" y="3731"/>
                    <a:pt x="11365" y="4185"/>
                  </a:cubicBezTo>
                  <a:cubicBezTo>
                    <a:pt x="11386" y="4227"/>
                    <a:pt x="11427" y="4248"/>
                    <a:pt x="11474" y="4248"/>
                  </a:cubicBezTo>
                  <a:cubicBezTo>
                    <a:pt x="11490" y="4248"/>
                    <a:pt x="11506" y="4246"/>
                    <a:pt x="11522" y="4241"/>
                  </a:cubicBezTo>
                  <a:lnTo>
                    <a:pt x="12979" y="3787"/>
                  </a:lnTo>
                  <a:cubicBezTo>
                    <a:pt x="12981" y="3784"/>
                    <a:pt x="12985" y="3783"/>
                    <a:pt x="12989" y="3783"/>
                  </a:cubicBezTo>
                  <a:cubicBezTo>
                    <a:pt x="12997" y="3783"/>
                    <a:pt x="13007" y="3789"/>
                    <a:pt x="13007" y="3796"/>
                  </a:cubicBezTo>
                  <a:lnTo>
                    <a:pt x="13675" y="5920"/>
                  </a:lnTo>
                  <a:cubicBezTo>
                    <a:pt x="13675" y="5929"/>
                    <a:pt x="13675" y="5939"/>
                    <a:pt x="13665" y="5948"/>
                  </a:cubicBezTo>
                  <a:lnTo>
                    <a:pt x="12200" y="6403"/>
                  </a:lnTo>
                  <a:cubicBezTo>
                    <a:pt x="12144" y="6421"/>
                    <a:pt x="12107" y="6486"/>
                    <a:pt x="12107" y="6542"/>
                  </a:cubicBezTo>
                  <a:cubicBezTo>
                    <a:pt x="12144" y="7080"/>
                    <a:pt x="12097" y="7618"/>
                    <a:pt x="11968" y="8137"/>
                  </a:cubicBezTo>
                  <a:cubicBezTo>
                    <a:pt x="11958" y="8202"/>
                    <a:pt x="11986" y="8258"/>
                    <a:pt x="12042" y="8295"/>
                  </a:cubicBezTo>
                  <a:lnTo>
                    <a:pt x="13396" y="9000"/>
                  </a:lnTo>
                  <a:cubicBezTo>
                    <a:pt x="13415" y="9000"/>
                    <a:pt x="13415" y="9009"/>
                    <a:pt x="13406" y="9028"/>
                  </a:cubicBezTo>
                  <a:lnTo>
                    <a:pt x="12385" y="10994"/>
                  </a:lnTo>
                  <a:cubicBezTo>
                    <a:pt x="12379" y="11001"/>
                    <a:pt x="12372" y="11008"/>
                    <a:pt x="12365" y="11008"/>
                  </a:cubicBezTo>
                  <a:cubicBezTo>
                    <a:pt x="12363" y="11008"/>
                    <a:pt x="12360" y="11006"/>
                    <a:pt x="12357" y="11004"/>
                  </a:cubicBezTo>
                  <a:lnTo>
                    <a:pt x="10994" y="10299"/>
                  </a:lnTo>
                  <a:cubicBezTo>
                    <a:pt x="10977" y="10289"/>
                    <a:pt x="10957" y="10284"/>
                    <a:pt x="10936" y="10284"/>
                  </a:cubicBezTo>
                  <a:cubicBezTo>
                    <a:pt x="10899" y="10284"/>
                    <a:pt x="10860" y="10300"/>
                    <a:pt x="10836" y="10336"/>
                  </a:cubicBezTo>
                  <a:cubicBezTo>
                    <a:pt x="10483" y="10735"/>
                    <a:pt x="10066" y="11087"/>
                    <a:pt x="9611" y="11366"/>
                  </a:cubicBezTo>
                  <a:cubicBezTo>
                    <a:pt x="9556" y="11393"/>
                    <a:pt x="9528" y="11458"/>
                    <a:pt x="9546" y="11523"/>
                  </a:cubicBezTo>
                  <a:lnTo>
                    <a:pt x="10010" y="12980"/>
                  </a:lnTo>
                  <a:cubicBezTo>
                    <a:pt x="10010" y="12989"/>
                    <a:pt x="10010" y="12998"/>
                    <a:pt x="10001" y="13008"/>
                  </a:cubicBezTo>
                  <a:lnTo>
                    <a:pt x="7877" y="13675"/>
                  </a:lnTo>
                  <a:cubicBezTo>
                    <a:pt x="7867" y="13675"/>
                    <a:pt x="7849" y="13666"/>
                    <a:pt x="7849" y="13657"/>
                  </a:cubicBezTo>
                  <a:lnTo>
                    <a:pt x="7385" y="12200"/>
                  </a:lnTo>
                  <a:cubicBezTo>
                    <a:pt x="7366" y="12145"/>
                    <a:pt x="7320" y="12108"/>
                    <a:pt x="7255" y="12108"/>
                  </a:cubicBezTo>
                  <a:lnTo>
                    <a:pt x="7246" y="12108"/>
                  </a:lnTo>
                  <a:cubicBezTo>
                    <a:pt x="7128" y="12116"/>
                    <a:pt x="7010" y="12120"/>
                    <a:pt x="6892" y="12120"/>
                  </a:cubicBezTo>
                  <a:cubicBezTo>
                    <a:pt x="6479" y="12120"/>
                    <a:pt x="6064" y="12070"/>
                    <a:pt x="5659" y="11969"/>
                  </a:cubicBezTo>
                  <a:cubicBezTo>
                    <a:pt x="5651" y="11967"/>
                    <a:pt x="5643" y="11967"/>
                    <a:pt x="5635" y="11967"/>
                  </a:cubicBezTo>
                  <a:cubicBezTo>
                    <a:pt x="5579" y="11967"/>
                    <a:pt x="5526" y="11994"/>
                    <a:pt x="5502" y="12043"/>
                  </a:cubicBezTo>
                  <a:lnTo>
                    <a:pt x="4797" y="13397"/>
                  </a:lnTo>
                  <a:cubicBezTo>
                    <a:pt x="4797" y="13404"/>
                    <a:pt x="4787" y="13410"/>
                    <a:pt x="4779" y="13410"/>
                  </a:cubicBezTo>
                  <a:cubicBezTo>
                    <a:pt x="4775" y="13410"/>
                    <a:pt x="4772" y="13409"/>
                    <a:pt x="4769" y="13406"/>
                  </a:cubicBezTo>
                  <a:lnTo>
                    <a:pt x="2793" y="12386"/>
                  </a:lnTo>
                  <a:cubicBezTo>
                    <a:pt x="2784" y="12377"/>
                    <a:pt x="2784" y="12367"/>
                    <a:pt x="2784" y="12358"/>
                  </a:cubicBezTo>
                  <a:lnTo>
                    <a:pt x="3489" y="10994"/>
                  </a:lnTo>
                  <a:cubicBezTo>
                    <a:pt x="3517" y="10939"/>
                    <a:pt x="3507" y="10874"/>
                    <a:pt x="3461" y="10828"/>
                  </a:cubicBezTo>
                  <a:cubicBezTo>
                    <a:pt x="3053" y="10475"/>
                    <a:pt x="2709" y="10067"/>
                    <a:pt x="2431" y="9612"/>
                  </a:cubicBezTo>
                  <a:cubicBezTo>
                    <a:pt x="2409" y="9568"/>
                    <a:pt x="2364" y="9542"/>
                    <a:pt x="2314" y="9542"/>
                  </a:cubicBezTo>
                  <a:cubicBezTo>
                    <a:pt x="2301" y="9542"/>
                    <a:pt x="2287" y="9543"/>
                    <a:pt x="2273" y="9547"/>
                  </a:cubicBezTo>
                  <a:lnTo>
                    <a:pt x="817" y="10011"/>
                  </a:lnTo>
                  <a:cubicBezTo>
                    <a:pt x="808" y="10011"/>
                    <a:pt x="789" y="10002"/>
                    <a:pt x="789" y="9993"/>
                  </a:cubicBezTo>
                  <a:lnTo>
                    <a:pt x="121" y="7878"/>
                  </a:lnTo>
                  <a:cubicBezTo>
                    <a:pt x="121" y="7868"/>
                    <a:pt x="121" y="7850"/>
                    <a:pt x="131" y="7850"/>
                  </a:cubicBezTo>
                  <a:lnTo>
                    <a:pt x="1596" y="7386"/>
                  </a:lnTo>
                  <a:cubicBezTo>
                    <a:pt x="1652" y="7367"/>
                    <a:pt x="1689" y="7312"/>
                    <a:pt x="1689" y="7247"/>
                  </a:cubicBezTo>
                  <a:cubicBezTo>
                    <a:pt x="1652" y="6709"/>
                    <a:pt x="1698" y="6180"/>
                    <a:pt x="1828" y="5651"/>
                  </a:cubicBezTo>
                  <a:cubicBezTo>
                    <a:pt x="1837" y="5595"/>
                    <a:pt x="1810" y="5531"/>
                    <a:pt x="1754" y="5503"/>
                  </a:cubicBezTo>
                  <a:lnTo>
                    <a:pt x="400" y="4798"/>
                  </a:lnTo>
                  <a:cubicBezTo>
                    <a:pt x="390" y="4788"/>
                    <a:pt x="381" y="4779"/>
                    <a:pt x="390" y="4770"/>
                  </a:cubicBezTo>
                  <a:lnTo>
                    <a:pt x="1411" y="2794"/>
                  </a:lnTo>
                  <a:cubicBezTo>
                    <a:pt x="1420" y="2785"/>
                    <a:pt x="1429" y="2785"/>
                    <a:pt x="1439" y="2785"/>
                  </a:cubicBezTo>
                  <a:lnTo>
                    <a:pt x="2802" y="3490"/>
                  </a:lnTo>
                  <a:cubicBezTo>
                    <a:pt x="2823" y="3500"/>
                    <a:pt x="2845" y="3505"/>
                    <a:pt x="2867" y="3505"/>
                  </a:cubicBezTo>
                  <a:cubicBezTo>
                    <a:pt x="2904" y="3505"/>
                    <a:pt x="2940" y="3491"/>
                    <a:pt x="2969" y="3462"/>
                  </a:cubicBezTo>
                  <a:cubicBezTo>
                    <a:pt x="3322" y="3054"/>
                    <a:pt x="3730" y="2710"/>
                    <a:pt x="4184" y="2432"/>
                  </a:cubicBezTo>
                  <a:cubicBezTo>
                    <a:pt x="4240" y="2395"/>
                    <a:pt x="4268" y="2330"/>
                    <a:pt x="4249" y="2274"/>
                  </a:cubicBezTo>
                  <a:lnTo>
                    <a:pt x="3786" y="818"/>
                  </a:lnTo>
                  <a:cubicBezTo>
                    <a:pt x="3786" y="799"/>
                    <a:pt x="3786" y="790"/>
                    <a:pt x="3804" y="790"/>
                  </a:cubicBezTo>
                  <a:lnTo>
                    <a:pt x="5919" y="122"/>
                  </a:lnTo>
                  <a:cubicBezTo>
                    <a:pt x="5922" y="119"/>
                    <a:pt x="5925" y="118"/>
                    <a:pt x="5928" y="118"/>
                  </a:cubicBezTo>
                  <a:close/>
                  <a:moveTo>
                    <a:pt x="5925" y="1"/>
                  </a:moveTo>
                  <a:cubicBezTo>
                    <a:pt x="5910" y="1"/>
                    <a:pt x="5896" y="4"/>
                    <a:pt x="5882" y="11"/>
                  </a:cubicBezTo>
                  <a:lnTo>
                    <a:pt x="3767" y="679"/>
                  </a:lnTo>
                  <a:cubicBezTo>
                    <a:pt x="3693" y="697"/>
                    <a:pt x="3656" y="781"/>
                    <a:pt x="3674" y="846"/>
                  </a:cubicBezTo>
                  <a:lnTo>
                    <a:pt x="4138" y="2312"/>
                  </a:lnTo>
                  <a:cubicBezTo>
                    <a:pt x="4138" y="2321"/>
                    <a:pt x="4138" y="2330"/>
                    <a:pt x="4129" y="2330"/>
                  </a:cubicBezTo>
                  <a:cubicBezTo>
                    <a:pt x="3656" y="2618"/>
                    <a:pt x="3238" y="2970"/>
                    <a:pt x="2876" y="3378"/>
                  </a:cubicBezTo>
                  <a:cubicBezTo>
                    <a:pt x="2867" y="3388"/>
                    <a:pt x="2858" y="3388"/>
                    <a:pt x="2849" y="3388"/>
                  </a:cubicBezTo>
                  <a:lnTo>
                    <a:pt x="1494" y="2683"/>
                  </a:lnTo>
                  <a:cubicBezTo>
                    <a:pt x="1474" y="2671"/>
                    <a:pt x="1453" y="2666"/>
                    <a:pt x="1431" y="2666"/>
                  </a:cubicBezTo>
                  <a:cubicBezTo>
                    <a:pt x="1383" y="2666"/>
                    <a:pt x="1334" y="2693"/>
                    <a:pt x="1309" y="2738"/>
                  </a:cubicBezTo>
                  <a:lnTo>
                    <a:pt x="288" y="4714"/>
                  </a:lnTo>
                  <a:cubicBezTo>
                    <a:pt x="251" y="4779"/>
                    <a:pt x="279" y="4863"/>
                    <a:pt x="344" y="4900"/>
                  </a:cubicBezTo>
                  <a:lnTo>
                    <a:pt x="1698" y="5605"/>
                  </a:lnTo>
                  <a:cubicBezTo>
                    <a:pt x="1708" y="5605"/>
                    <a:pt x="1717" y="5614"/>
                    <a:pt x="1708" y="5623"/>
                  </a:cubicBezTo>
                  <a:cubicBezTo>
                    <a:pt x="1578" y="6161"/>
                    <a:pt x="1531" y="6709"/>
                    <a:pt x="1568" y="7256"/>
                  </a:cubicBezTo>
                  <a:cubicBezTo>
                    <a:pt x="1568" y="7265"/>
                    <a:pt x="1568" y="7275"/>
                    <a:pt x="1559" y="7275"/>
                  </a:cubicBezTo>
                  <a:lnTo>
                    <a:pt x="93" y="7738"/>
                  </a:lnTo>
                  <a:cubicBezTo>
                    <a:pt x="66" y="7748"/>
                    <a:pt x="38" y="7766"/>
                    <a:pt x="19" y="7803"/>
                  </a:cubicBezTo>
                  <a:cubicBezTo>
                    <a:pt x="1" y="7831"/>
                    <a:pt x="1" y="7868"/>
                    <a:pt x="10" y="7905"/>
                  </a:cubicBezTo>
                  <a:lnTo>
                    <a:pt x="678" y="10030"/>
                  </a:lnTo>
                  <a:cubicBezTo>
                    <a:pt x="692" y="10087"/>
                    <a:pt x="746" y="10122"/>
                    <a:pt x="803" y="10122"/>
                  </a:cubicBezTo>
                  <a:cubicBezTo>
                    <a:pt x="820" y="10122"/>
                    <a:pt x="837" y="10119"/>
                    <a:pt x="854" y="10113"/>
                  </a:cubicBezTo>
                  <a:lnTo>
                    <a:pt x="2311" y="9659"/>
                  </a:lnTo>
                  <a:cubicBezTo>
                    <a:pt x="2313" y="9656"/>
                    <a:pt x="2316" y="9655"/>
                    <a:pt x="2318" y="9655"/>
                  </a:cubicBezTo>
                  <a:cubicBezTo>
                    <a:pt x="2324" y="9655"/>
                    <a:pt x="2329" y="9661"/>
                    <a:pt x="2329" y="9668"/>
                  </a:cubicBezTo>
                  <a:cubicBezTo>
                    <a:pt x="2617" y="10132"/>
                    <a:pt x="2969" y="10558"/>
                    <a:pt x="3387" y="10920"/>
                  </a:cubicBezTo>
                  <a:cubicBezTo>
                    <a:pt x="3387" y="10920"/>
                    <a:pt x="3396" y="10930"/>
                    <a:pt x="3387" y="10939"/>
                  </a:cubicBezTo>
                  <a:lnTo>
                    <a:pt x="2682" y="12302"/>
                  </a:lnTo>
                  <a:cubicBezTo>
                    <a:pt x="2645" y="12367"/>
                    <a:pt x="2672" y="12451"/>
                    <a:pt x="2737" y="12479"/>
                  </a:cubicBezTo>
                  <a:lnTo>
                    <a:pt x="4713" y="13508"/>
                  </a:lnTo>
                  <a:cubicBezTo>
                    <a:pt x="4733" y="13520"/>
                    <a:pt x="4755" y="13525"/>
                    <a:pt x="4776" y="13525"/>
                  </a:cubicBezTo>
                  <a:cubicBezTo>
                    <a:pt x="4825" y="13525"/>
                    <a:pt x="4873" y="13498"/>
                    <a:pt x="4899" y="13453"/>
                  </a:cubicBezTo>
                  <a:lnTo>
                    <a:pt x="5604" y="12089"/>
                  </a:lnTo>
                  <a:cubicBezTo>
                    <a:pt x="5613" y="12080"/>
                    <a:pt x="5622" y="12080"/>
                    <a:pt x="5632" y="12080"/>
                  </a:cubicBezTo>
                  <a:cubicBezTo>
                    <a:pt x="6043" y="12181"/>
                    <a:pt x="6465" y="12231"/>
                    <a:pt x="6890" y="12231"/>
                  </a:cubicBezTo>
                  <a:cubicBezTo>
                    <a:pt x="7012" y="12231"/>
                    <a:pt x="7133" y="12227"/>
                    <a:pt x="7255" y="12219"/>
                  </a:cubicBezTo>
                  <a:cubicBezTo>
                    <a:pt x="7264" y="12219"/>
                    <a:pt x="7274" y="12228"/>
                    <a:pt x="7274" y="12238"/>
                  </a:cubicBezTo>
                  <a:lnTo>
                    <a:pt x="7737" y="13694"/>
                  </a:lnTo>
                  <a:cubicBezTo>
                    <a:pt x="7747" y="13731"/>
                    <a:pt x="7775" y="13759"/>
                    <a:pt x="7802" y="13777"/>
                  </a:cubicBezTo>
                  <a:cubicBezTo>
                    <a:pt x="7821" y="13787"/>
                    <a:pt x="7849" y="13787"/>
                    <a:pt x="7867" y="13787"/>
                  </a:cubicBezTo>
                  <a:lnTo>
                    <a:pt x="7904" y="13787"/>
                  </a:lnTo>
                  <a:lnTo>
                    <a:pt x="10029" y="13119"/>
                  </a:lnTo>
                  <a:cubicBezTo>
                    <a:pt x="10066" y="13100"/>
                    <a:pt x="10094" y="13082"/>
                    <a:pt x="10112" y="13045"/>
                  </a:cubicBezTo>
                  <a:cubicBezTo>
                    <a:pt x="10131" y="13017"/>
                    <a:pt x="10131" y="12980"/>
                    <a:pt x="10122" y="12943"/>
                  </a:cubicBezTo>
                  <a:lnTo>
                    <a:pt x="9658" y="11486"/>
                  </a:lnTo>
                  <a:cubicBezTo>
                    <a:pt x="9658" y="11477"/>
                    <a:pt x="9658" y="11468"/>
                    <a:pt x="9667" y="11458"/>
                  </a:cubicBezTo>
                  <a:cubicBezTo>
                    <a:pt x="10131" y="11180"/>
                    <a:pt x="10558" y="10828"/>
                    <a:pt x="10919" y="10410"/>
                  </a:cubicBezTo>
                  <a:cubicBezTo>
                    <a:pt x="10919" y="10405"/>
                    <a:pt x="10922" y="10403"/>
                    <a:pt x="10925" y="10403"/>
                  </a:cubicBezTo>
                  <a:cubicBezTo>
                    <a:pt x="10929" y="10403"/>
                    <a:pt x="10933" y="10405"/>
                    <a:pt x="10938" y="10410"/>
                  </a:cubicBezTo>
                  <a:lnTo>
                    <a:pt x="12302" y="11115"/>
                  </a:lnTo>
                  <a:cubicBezTo>
                    <a:pt x="12321" y="11123"/>
                    <a:pt x="12341" y="11127"/>
                    <a:pt x="12361" y="11127"/>
                  </a:cubicBezTo>
                  <a:cubicBezTo>
                    <a:pt x="12411" y="11127"/>
                    <a:pt x="12461" y="11103"/>
                    <a:pt x="12487" y="11050"/>
                  </a:cubicBezTo>
                  <a:lnTo>
                    <a:pt x="13508" y="9083"/>
                  </a:lnTo>
                  <a:cubicBezTo>
                    <a:pt x="13545" y="9019"/>
                    <a:pt x="13517" y="8935"/>
                    <a:pt x="13452" y="8898"/>
                  </a:cubicBezTo>
                  <a:lnTo>
                    <a:pt x="12088" y="8193"/>
                  </a:lnTo>
                  <a:cubicBezTo>
                    <a:pt x="12079" y="8184"/>
                    <a:pt x="12079" y="8174"/>
                    <a:pt x="12079" y="8165"/>
                  </a:cubicBezTo>
                  <a:cubicBezTo>
                    <a:pt x="12209" y="7636"/>
                    <a:pt x="12264" y="7089"/>
                    <a:pt x="12227" y="6542"/>
                  </a:cubicBezTo>
                  <a:cubicBezTo>
                    <a:pt x="12227" y="6532"/>
                    <a:pt x="12227" y="6523"/>
                    <a:pt x="12237" y="6523"/>
                  </a:cubicBezTo>
                  <a:lnTo>
                    <a:pt x="13693" y="6059"/>
                  </a:lnTo>
                  <a:cubicBezTo>
                    <a:pt x="13730" y="6050"/>
                    <a:pt x="13758" y="6022"/>
                    <a:pt x="13777" y="5994"/>
                  </a:cubicBezTo>
                  <a:cubicBezTo>
                    <a:pt x="13795" y="5957"/>
                    <a:pt x="13795" y="5920"/>
                    <a:pt x="13786" y="5883"/>
                  </a:cubicBezTo>
                  <a:lnTo>
                    <a:pt x="13118" y="3768"/>
                  </a:lnTo>
                  <a:cubicBezTo>
                    <a:pt x="13095" y="3706"/>
                    <a:pt x="13040" y="3670"/>
                    <a:pt x="12980" y="3670"/>
                  </a:cubicBezTo>
                  <a:cubicBezTo>
                    <a:pt x="12967" y="3670"/>
                    <a:pt x="12954" y="3672"/>
                    <a:pt x="12942" y="3675"/>
                  </a:cubicBezTo>
                  <a:lnTo>
                    <a:pt x="11485" y="4139"/>
                  </a:lnTo>
                  <a:cubicBezTo>
                    <a:pt x="11476" y="4139"/>
                    <a:pt x="11467" y="4139"/>
                    <a:pt x="11457" y="4130"/>
                  </a:cubicBezTo>
                  <a:cubicBezTo>
                    <a:pt x="11179" y="3657"/>
                    <a:pt x="10827" y="3239"/>
                    <a:pt x="10409" y="2877"/>
                  </a:cubicBezTo>
                  <a:cubicBezTo>
                    <a:pt x="10400" y="2868"/>
                    <a:pt x="10400" y="2859"/>
                    <a:pt x="10409" y="2850"/>
                  </a:cubicBezTo>
                  <a:lnTo>
                    <a:pt x="11114" y="1495"/>
                  </a:lnTo>
                  <a:cubicBezTo>
                    <a:pt x="11142" y="1430"/>
                    <a:pt x="11123" y="1347"/>
                    <a:pt x="11049" y="1310"/>
                  </a:cubicBezTo>
                  <a:lnTo>
                    <a:pt x="9083" y="289"/>
                  </a:lnTo>
                  <a:cubicBezTo>
                    <a:pt x="9063" y="278"/>
                    <a:pt x="9041" y="273"/>
                    <a:pt x="9020" y="273"/>
                  </a:cubicBezTo>
                  <a:cubicBezTo>
                    <a:pt x="8971" y="273"/>
                    <a:pt x="8923" y="300"/>
                    <a:pt x="8897" y="345"/>
                  </a:cubicBezTo>
                  <a:lnTo>
                    <a:pt x="8192" y="1699"/>
                  </a:lnTo>
                  <a:cubicBezTo>
                    <a:pt x="8185" y="1706"/>
                    <a:pt x="8179" y="1712"/>
                    <a:pt x="8172" y="1712"/>
                  </a:cubicBezTo>
                  <a:cubicBezTo>
                    <a:pt x="8170" y="1712"/>
                    <a:pt x="8167" y="1711"/>
                    <a:pt x="8164" y="1709"/>
                  </a:cubicBezTo>
                  <a:cubicBezTo>
                    <a:pt x="7753" y="1608"/>
                    <a:pt x="7330" y="1557"/>
                    <a:pt x="6905" y="1557"/>
                  </a:cubicBezTo>
                  <a:cubicBezTo>
                    <a:pt x="6784" y="1557"/>
                    <a:pt x="6662" y="1561"/>
                    <a:pt x="6541" y="1569"/>
                  </a:cubicBezTo>
                  <a:cubicBezTo>
                    <a:pt x="6531" y="1569"/>
                    <a:pt x="6522" y="1560"/>
                    <a:pt x="6522" y="1560"/>
                  </a:cubicBezTo>
                  <a:lnTo>
                    <a:pt x="6058" y="94"/>
                  </a:lnTo>
                  <a:cubicBezTo>
                    <a:pt x="6049" y="67"/>
                    <a:pt x="6021" y="39"/>
                    <a:pt x="5993" y="20"/>
                  </a:cubicBezTo>
                  <a:cubicBezTo>
                    <a:pt x="5970" y="9"/>
                    <a:pt x="5948" y="1"/>
                    <a:pt x="5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7073000" y="2596525"/>
              <a:ext cx="406100" cy="280875"/>
            </a:xfrm>
            <a:custGeom>
              <a:avLst/>
              <a:gdLst/>
              <a:ahLst/>
              <a:cxnLst/>
              <a:rect l="l" t="t" r="r" b="b"/>
              <a:pathLst>
                <a:path w="16244" h="11235" extrusionOk="0">
                  <a:moveTo>
                    <a:pt x="418" y="0"/>
                  </a:moveTo>
                  <a:cubicBezTo>
                    <a:pt x="186" y="0"/>
                    <a:pt x="0" y="186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095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7071375" y="2595125"/>
              <a:ext cx="409350" cy="283650"/>
            </a:xfrm>
            <a:custGeom>
              <a:avLst/>
              <a:gdLst/>
              <a:ahLst/>
              <a:cxnLst/>
              <a:rect l="l" t="t" r="r" b="b"/>
              <a:pathLst>
                <a:path w="16374" h="11346" extrusionOk="0">
                  <a:moveTo>
                    <a:pt x="15882" y="112"/>
                  </a:moveTo>
                  <a:cubicBezTo>
                    <a:pt x="16086" y="112"/>
                    <a:pt x="16253" y="279"/>
                    <a:pt x="16253" y="483"/>
                  </a:cubicBezTo>
                  <a:lnTo>
                    <a:pt x="16253" y="11142"/>
                  </a:lnTo>
                  <a:cubicBezTo>
                    <a:pt x="16253" y="11188"/>
                    <a:pt x="1621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53"/>
                    <a:pt x="93" y="11346"/>
                    <a:pt x="214" y="11346"/>
                  </a:cubicBezTo>
                  <a:lnTo>
                    <a:pt x="16160" y="11346"/>
                  </a:lnTo>
                  <a:cubicBezTo>
                    <a:pt x="16281" y="11346"/>
                    <a:pt x="16364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1" y="1"/>
                    <a:pt x="15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7102675" y="2623425"/>
              <a:ext cx="346750" cy="227075"/>
            </a:xfrm>
            <a:custGeom>
              <a:avLst/>
              <a:gdLst/>
              <a:ahLst/>
              <a:cxnLst/>
              <a:rect l="l" t="t" r="r" b="b"/>
              <a:pathLst>
                <a:path w="13870" h="9083" extrusionOk="0">
                  <a:moveTo>
                    <a:pt x="1" y="0"/>
                  </a:moveTo>
                  <a:lnTo>
                    <a:pt x="1" y="9082"/>
                  </a:lnTo>
                  <a:lnTo>
                    <a:pt x="13869" y="9082"/>
                  </a:lnTo>
                  <a:lnTo>
                    <a:pt x="13869" y="7403"/>
                  </a:lnTo>
                  <a:lnTo>
                    <a:pt x="13869" y="2097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7271525" y="2605800"/>
              <a:ext cx="9050" cy="9075"/>
            </a:xfrm>
            <a:custGeom>
              <a:avLst/>
              <a:gdLst/>
              <a:ahLst/>
              <a:cxnLst/>
              <a:rect l="l" t="t" r="r" b="b"/>
              <a:pathLst>
                <a:path w="362" h="363" extrusionOk="0">
                  <a:moveTo>
                    <a:pt x="176" y="112"/>
                  </a:moveTo>
                  <a:cubicBezTo>
                    <a:pt x="214" y="112"/>
                    <a:pt x="251" y="139"/>
                    <a:pt x="251" y="177"/>
                  </a:cubicBezTo>
                  <a:cubicBezTo>
                    <a:pt x="251" y="214"/>
                    <a:pt x="214" y="251"/>
                    <a:pt x="176" y="251"/>
                  </a:cubicBezTo>
                  <a:cubicBezTo>
                    <a:pt x="139" y="251"/>
                    <a:pt x="111" y="214"/>
                    <a:pt x="111" y="177"/>
                  </a:cubicBezTo>
                  <a:cubicBezTo>
                    <a:pt x="111" y="149"/>
                    <a:pt x="139" y="112"/>
                    <a:pt x="176" y="112"/>
                  </a:cubicBezTo>
                  <a:close/>
                  <a:moveTo>
                    <a:pt x="176" y="0"/>
                  </a:moveTo>
                  <a:cubicBezTo>
                    <a:pt x="84" y="0"/>
                    <a:pt x="0" y="84"/>
                    <a:pt x="0" y="177"/>
                  </a:cubicBezTo>
                  <a:cubicBezTo>
                    <a:pt x="0" y="279"/>
                    <a:pt x="84" y="362"/>
                    <a:pt x="176" y="362"/>
                  </a:cubicBezTo>
                  <a:cubicBezTo>
                    <a:pt x="278" y="362"/>
                    <a:pt x="362" y="279"/>
                    <a:pt x="362" y="177"/>
                  </a:cubicBezTo>
                  <a:cubicBezTo>
                    <a:pt x="362" y="84"/>
                    <a:pt x="27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7006425" y="2875275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82"/>
                  </a:lnTo>
                  <a:cubicBezTo>
                    <a:pt x="1" y="1197"/>
                    <a:pt x="251" y="1457"/>
                    <a:pt x="567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7005050" y="2873900"/>
              <a:ext cx="542000" cy="39200"/>
            </a:xfrm>
            <a:custGeom>
              <a:avLst/>
              <a:gdLst/>
              <a:ahLst/>
              <a:cxnLst/>
              <a:rect l="l" t="t" r="r" b="b"/>
              <a:pathLst>
                <a:path w="21680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8" y="1447"/>
                  </a:cubicBezTo>
                  <a:lnTo>
                    <a:pt x="622" y="1447"/>
                  </a:lnTo>
                  <a:cubicBezTo>
                    <a:pt x="343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lnTo>
                    <a:pt x="0" y="937"/>
                  </a:lnTo>
                  <a:cubicBezTo>
                    <a:pt x="0" y="1290"/>
                    <a:pt x="279" y="1568"/>
                    <a:pt x="622" y="1568"/>
                  </a:cubicBezTo>
                  <a:lnTo>
                    <a:pt x="21058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2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7010150" y="2901725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21216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7224425" y="2877600"/>
              <a:ext cx="103000" cy="11400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20" y="455"/>
                  </a:lnTo>
                  <a:lnTo>
                    <a:pt x="4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7223050" y="2875975"/>
              <a:ext cx="106000" cy="14400"/>
            </a:xfrm>
            <a:custGeom>
              <a:avLst/>
              <a:gdLst/>
              <a:ahLst/>
              <a:cxnLst/>
              <a:rect l="l" t="t" r="r" b="b"/>
              <a:pathLst>
                <a:path w="4240" h="576" extrusionOk="0">
                  <a:moveTo>
                    <a:pt x="4119" y="121"/>
                  </a:moveTo>
                  <a:lnTo>
                    <a:pt x="4119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5" y="1"/>
                  </a:moveTo>
                  <a:cubicBezTo>
                    <a:pt x="28" y="1"/>
                    <a:pt x="0" y="28"/>
                    <a:pt x="0" y="65"/>
                  </a:cubicBezTo>
                  <a:lnTo>
                    <a:pt x="0" y="520"/>
                  </a:lnTo>
                  <a:cubicBezTo>
                    <a:pt x="0" y="548"/>
                    <a:pt x="28" y="576"/>
                    <a:pt x="65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7171800" y="2666550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7" y="1"/>
                  </a:moveTo>
                  <a:cubicBezTo>
                    <a:pt x="139" y="1"/>
                    <a:pt x="0" y="131"/>
                    <a:pt x="0" y="298"/>
                  </a:cubicBezTo>
                  <a:lnTo>
                    <a:pt x="0" y="6058"/>
                  </a:lnTo>
                  <a:cubicBezTo>
                    <a:pt x="0" y="6225"/>
                    <a:pt x="139" y="6355"/>
                    <a:pt x="297" y="6355"/>
                  </a:cubicBezTo>
                  <a:lnTo>
                    <a:pt x="7143" y="6355"/>
                  </a:lnTo>
                  <a:cubicBezTo>
                    <a:pt x="7301" y="6355"/>
                    <a:pt x="7440" y="6225"/>
                    <a:pt x="7431" y="6058"/>
                  </a:cubicBezTo>
                  <a:lnTo>
                    <a:pt x="7431" y="298"/>
                  </a:lnTo>
                  <a:cubicBezTo>
                    <a:pt x="7431" y="131"/>
                    <a:pt x="7301" y="1"/>
                    <a:pt x="7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7184075" y="2654025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9" y="1"/>
                    <a:pt x="1" y="159"/>
                    <a:pt x="1" y="344"/>
                  </a:cubicBezTo>
                  <a:lnTo>
                    <a:pt x="1" y="6012"/>
                  </a:lnTo>
                  <a:cubicBezTo>
                    <a:pt x="1" y="6198"/>
                    <a:pt x="159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1" y="6198"/>
                    <a:pt x="7441" y="6012"/>
                  </a:cubicBezTo>
                  <a:lnTo>
                    <a:pt x="7441" y="344"/>
                  </a:lnTo>
                  <a:cubicBezTo>
                    <a:pt x="7441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7182700" y="2652400"/>
              <a:ext cx="188800" cy="162150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3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3" y="6365"/>
                  </a:cubicBezTo>
                  <a:lnTo>
                    <a:pt x="408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8" y="121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09"/>
                  </a:cubicBezTo>
                  <a:lnTo>
                    <a:pt x="0" y="6077"/>
                  </a:lnTo>
                  <a:cubicBezTo>
                    <a:pt x="0" y="6300"/>
                    <a:pt x="186" y="6485"/>
                    <a:pt x="408" y="6485"/>
                  </a:cubicBezTo>
                  <a:lnTo>
                    <a:pt x="7143" y="6485"/>
                  </a:lnTo>
                  <a:cubicBezTo>
                    <a:pt x="7366" y="6485"/>
                    <a:pt x="7551" y="6300"/>
                    <a:pt x="7551" y="6077"/>
                  </a:cubicBezTo>
                  <a:lnTo>
                    <a:pt x="7551" y="409"/>
                  </a:lnTo>
                  <a:cubicBezTo>
                    <a:pt x="7551" y="186"/>
                    <a:pt x="7366" y="1"/>
                    <a:pt x="7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7212850" y="2737750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39" y="1"/>
                    <a:pt x="0" y="140"/>
                    <a:pt x="0" y="325"/>
                  </a:cubicBezTo>
                  <a:lnTo>
                    <a:pt x="0" y="362"/>
                  </a:lnTo>
                  <a:cubicBezTo>
                    <a:pt x="0" y="539"/>
                    <a:pt x="139" y="687"/>
                    <a:pt x="316" y="687"/>
                  </a:cubicBezTo>
                  <a:lnTo>
                    <a:pt x="4805" y="687"/>
                  </a:lnTo>
                  <a:cubicBezTo>
                    <a:pt x="4982" y="687"/>
                    <a:pt x="5130" y="539"/>
                    <a:pt x="5130" y="362"/>
                  </a:cubicBezTo>
                  <a:lnTo>
                    <a:pt x="5130" y="325"/>
                  </a:lnTo>
                  <a:cubicBezTo>
                    <a:pt x="5130" y="140"/>
                    <a:pt x="4982" y="1"/>
                    <a:pt x="4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7211225" y="2736375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70" y="111"/>
                  </a:moveTo>
                  <a:cubicBezTo>
                    <a:pt x="5019" y="111"/>
                    <a:pt x="5130" y="232"/>
                    <a:pt x="5130" y="380"/>
                  </a:cubicBezTo>
                  <a:lnTo>
                    <a:pt x="5130" y="417"/>
                  </a:lnTo>
                  <a:cubicBezTo>
                    <a:pt x="5130" y="566"/>
                    <a:pt x="5019" y="677"/>
                    <a:pt x="4870" y="677"/>
                  </a:cubicBezTo>
                  <a:lnTo>
                    <a:pt x="381" y="677"/>
                  </a:lnTo>
                  <a:cubicBezTo>
                    <a:pt x="241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1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6" y="0"/>
                    <a:pt x="0" y="167"/>
                    <a:pt x="0" y="380"/>
                  </a:cubicBezTo>
                  <a:lnTo>
                    <a:pt x="0" y="417"/>
                  </a:lnTo>
                  <a:cubicBezTo>
                    <a:pt x="0" y="631"/>
                    <a:pt x="176" y="798"/>
                    <a:pt x="381" y="798"/>
                  </a:cubicBezTo>
                  <a:lnTo>
                    <a:pt x="4870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7226750" y="2742400"/>
              <a:ext cx="99525" cy="7200"/>
            </a:xfrm>
            <a:custGeom>
              <a:avLst/>
              <a:gdLst/>
              <a:ahLst/>
              <a:cxnLst/>
              <a:rect l="l" t="t" r="r" b="b"/>
              <a:pathLst>
                <a:path w="3981" h="288" extrusionOk="0">
                  <a:moveTo>
                    <a:pt x="3851" y="56"/>
                  </a:moveTo>
                  <a:cubicBezTo>
                    <a:pt x="3888" y="56"/>
                    <a:pt x="3925" y="93"/>
                    <a:pt x="3925" y="130"/>
                  </a:cubicBezTo>
                  <a:lnTo>
                    <a:pt x="3925" y="149"/>
                  </a:lnTo>
                  <a:cubicBezTo>
                    <a:pt x="3925" y="195"/>
                    <a:pt x="3888" y="223"/>
                    <a:pt x="3851" y="223"/>
                  </a:cubicBezTo>
                  <a:lnTo>
                    <a:pt x="140" y="223"/>
                  </a:lnTo>
                  <a:cubicBezTo>
                    <a:pt x="94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4" y="56"/>
                    <a:pt x="140" y="56"/>
                  </a:cubicBezTo>
                  <a:close/>
                  <a:moveTo>
                    <a:pt x="131" y="0"/>
                  </a:moveTo>
                  <a:cubicBezTo>
                    <a:pt x="56" y="0"/>
                    <a:pt x="1" y="56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56" y="288"/>
                    <a:pt x="131" y="288"/>
                  </a:cubicBezTo>
                  <a:lnTo>
                    <a:pt x="3841" y="288"/>
                  </a:lnTo>
                  <a:cubicBezTo>
                    <a:pt x="3925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5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7234875" y="27644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205" y="0"/>
                  </a:moveTo>
                  <a:cubicBezTo>
                    <a:pt x="93" y="0"/>
                    <a:pt x="0" y="93"/>
                    <a:pt x="0" y="205"/>
                  </a:cubicBezTo>
                  <a:cubicBezTo>
                    <a:pt x="0" y="316"/>
                    <a:pt x="93" y="399"/>
                    <a:pt x="205" y="399"/>
                  </a:cubicBezTo>
                  <a:lnTo>
                    <a:pt x="3164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7233475" y="2763025"/>
              <a:ext cx="86775" cy="13025"/>
            </a:xfrm>
            <a:custGeom>
              <a:avLst/>
              <a:gdLst/>
              <a:ahLst/>
              <a:cxnLst/>
              <a:rect l="l" t="t" r="r" b="b"/>
              <a:pathLst>
                <a:path w="3471" h="521" extrusionOk="0">
                  <a:moveTo>
                    <a:pt x="3211" y="121"/>
                  </a:moveTo>
                  <a:cubicBezTo>
                    <a:pt x="3294" y="121"/>
                    <a:pt x="3359" y="177"/>
                    <a:pt x="3359" y="261"/>
                  </a:cubicBezTo>
                  <a:cubicBezTo>
                    <a:pt x="3359" y="335"/>
                    <a:pt x="3294" y="400"/>
                    <a:pt x="3211" y="400"/>
                  </a:cubicBezTo>
                  <a:lnTo>
                    <a:pt x="261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1" y="121"/>
                  </a:cubicBezTo>
                  <a:close/>
                  <a:moveTo>
                    <a:pt x="261" y="1"/>
                  </a:moveTo>
                  <a:cubicBezTo>
                    <a:pt x="121" y="1"/>
                    <a:pt x="1" y="112"/>
                    <a:pt x="1" y="261"/>
                  </a:cubicBezTo>
                  <a:cubicBezTo>
                    <a:pt x="1" y="400"/>
                    <a:pt x="112" y="520"/>
                    <a:pt x="261" y="520"/>
                  </a:cubicBezTo>
                  <a:lnTo>
                    <a:pt x="3220" y="520"/>
                  </a:lnTo>
                  <a:cubicBezTo>
                    <a:pt x="3359" y="520"/>
                    <a:pt x="3470" y="400"/>
                    <a:pt x="3470" y="261"/>
                  </a:cubicBezTo>
                  <a:cubicBezTo>
                    <a:pt x="3470" y="112"/>
                    <a:pt x="3359" y="1"/>
                    <a:pt x="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725180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72610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6" y="158"/>
                    <a:pt x="196" y="103"/>
                  </a:cubicBezTo>
                  <a:cubicBezTo>
                    <a:pt x="196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7269900" y="2766975"/>
              <a:ext cx="4650" cy="4900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65"/>
                  </a:moveTo>
                  <a:cubicBezTo>
                    <a:pt x="112" y="65"/>
                    <a:pt x="130" y="84"/>
                    <a:pt x="130" y="103"/>
                  </a:cubicBezTo>
                  <a:cubicBezTo>
                    <a:pt x="130" y="121"/>
                    <a:pt x="112" y="140"/>
                    <a:pt x="93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93" y="65"/>
                  </a:cubicBezTo>
                  <a:close/>
                  <a:moveTo>
                    <a:pt x="93" y="1"/>
                  </a:moveTo>
                  <a:cubicBezTo>
                    <a:pt x="37" y="1"/>
                    <a:pt x="0" y="47"/>
                    <a:pt x="0" y="103"/>
                  </a:cubicBezTo>
                  <a:cubicBezTo>
                    <a:pt x="0" y="158"/>
                    <a:pt x="37" y="195"/>
                    <a:pt x="93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7278950" y="27669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6" y="1"/>
                    <a:pt x="0" y="47"/>
                    <a:pt x="0" y="103"/>
                  </a:cubicBezTo>
                  <a:cubicBezTo>
                    <a:pt x="0" y="158"/>
                    <a:pt x="46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72879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729725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84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7249950" y="2672575"/>
              <a:ext cx="53825" cy="53850"/>
            </a:xfrm>
            <a:custGeom>
              <a:avLst/>
              <a:gdLst/>
              <a:ahLst/>
              <a:cxnLst/>
              <a:rect l="l" t="t" r="r" b="b"/>
              <a:pathLst>
                <a:path w="2153" h="2154" extrusionOk="0"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1"/>
                    <a:pt x="483" y="2153"/>
                    <a:pt x="1077" y="2153"/>
                  </a:cubicBezTo>
                  <a:cubicBezTo>
                    <a:pt x="1670" y="2153"/>
                    <a:pt x="2153" y="1671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248550" y="2671200"/>
              <a:ext cx="56625" cy="56600"/>
            </a:xfrm>
            <a:custGeom>
              <a:avLst/>
              <a:gdLst/>
              <a:ahLst/>
              <a:cxnLst/>
              <a:rect l="l" t="t" r="r" b="b"/>
              <a:pathLst>
                <a:path w="2265" h="2264" extrusionOk="0">
                  <a:moveTo>
                    <a:pt x="1133" y="112"/>
                  </a:moveTo>
                  <a:cubicBezTo>
                    <a:pt x="1698" y="112"/>
                    <a:pt x="2153" y="575"/>
                    <a:pt x="2153" y="1132"/>
                  </a:cubicBezTo>
                  <a:cubicBezTo>
                    <a:pt x="2153" y="1689"/>
                    <a:pt x="1698" y="2152"/>
                    <a:pt x="1133" y="2152"/>
                  </a:cubicBezTo>
                  <a:cubicBezTo>
                    <a:pt x="576" y="2152"/>
                    <a:pt x="121" y="1689"/>
                    <a:pt x="121" y="1132"/>
                  </a:cubicBezTo>
                  <a:cubicBezTo>
                    <a:pt x="121" y="575"/>
                    <a:pt x="576" y="112"/>
                    <a:pt x="1133" y="112"/>
                  </a:cubicBezTo>
                  <a:close/>
                  <a:moveTo>
                    <a:pt x="1133" y="0"/>
                  </a:moveTo>
                  <a:cubicBezTo>
                    <a:pt x="511" y="0"/>
                    <a:pt x="1" y="510"/>
                    <a:pt x="1" y="1132"/>
                  </a:cubicBezTo>
                  <a:cubicBezTo>
                    <a:pt x="1" y="1754"/>
                    <a:pt x="511" y="2264"/>
                    <a:pt x="1133" y="2264"/>
                  </a:cubicBezTo>
                  <a:cubicBezTo>
                    <a:pt x="1754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65025" y="2701100"/>
              <a:ext cx="23900" cy="12100"/>
            </a:xfrm>
            <a:custGeom>
              <a:avLst/>
              <a:gdLst/>
              <a:ahLst/>
              <a:cxnLst/>
              <a:rect l="l" t="t" r="r" b="b"/>
              <a:pathLst>
                <a:path w="956" h="484" extrusionOk="0">
                  <a:moveTo>
                    <a:pt x="474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263400" y="2699725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12"/>
                  </a:moveTo>
                  <a:cubicBezTo>
                    <a:pt x="752" y="112"/>
                    <a:pt x="928" y="269"/>
                    <a:pt x="956" y="473"/>
                  </a:cubicBezTo>
                  <a:lnTo>
                    <a:pt x="121" y="473"/>
                  </a:lnTo>
                  <a:cubicBezTo>
                    <a:pt x="149" y="269"/>
                    <a:pt x="325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0" y="241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7270125" y="268580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9" y="1"/>
                  </a:moveTo>
                  <a:cubicBezTo>
                    <a:pt x="121" y="1"/>
                    <a:pt x="1" y="131"/>
                    <a:pt x="1" y="279"/>
                  </a:cubicBezTo>
                  <a:cubicBezTo>
                    <a:pt x="1" y="427"/>
                    <a:pt x="121" y="548"/>
                    <a:pt x="279" y="548"/>
                  </a:cubicBezTo>
                  <a:cubicBezTo>
                    <a:pt x="427" y="548"/>
                    <a:pt x="548" y="427"/>
                    <a:pt x="548" y="279"/>
                  </a:cubicBezTo>
                  <a:cubicBezTo>
                    <a:pt x="548" y="13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7268725" y="26844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5" y="121"/>
                  </a:moveTo>
                  <a:cubicBezTo>
                    <a:pt x="446" y="121"/>
                    <a:pt x="539" y="213"/>
                    <a:pt x="548" y="334"/>
                  </a:cubicBezTo>
                  <a:cubicBezTo>
                    <a:pt x="548" y="445"/>
                    <a:pt x="446" y="547"/>
                    <a:pt x="335" y="547"/>
                  </a:cubicBezTo>
                  <a:cubicBezTo>
                    <a:pt x="214" y="547"/>
                    <a:pt x="121" y="445"/>
                    <a:pt x="121" y="334"/>
                  </a:cubicBezTo>
                  <a:cubicBezTo>
                    <a:pt x="121" y="213"/>
                    <a:pt x="214" y="121"/>
                    <a:pt x="335" y="121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8"/>
                    <a:pt x="1" y="334"/>
                  </a:cubicBezTo>
                  <a:cubicBezTo>
                    <a:pt x="1" y="510"/>
                    <a:pt x="149" y="659"/>
                    <a:pt x="33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7257150" y="2782525"/>
              <a:ext cx="39675" cy="1230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1" y="0"/>
                  </a:moveTo>
                  <a:cubicBezTo>
                    <a:pt x="111" y="0"/>
                    <a:pt x="0" y="111"/>
                    <a:pt x="0" y="251"/>
                  </a:cubicBezTo>
                  <a:cubicBezTo>
                    <a:pt x="0" y="380"/>
                    <a:pt x="111" y="492"/>
                    <a:pt x="241" y="492"/>
                  </a:cubicBezTo>
                  <a:lnTo>
                    <a:pt x="1336" y="492"/>
                  </a:lnTo>
                  <a:cubicBezTo>
                    <a:pt x="1475" y="492"/>
                    <a:pt x="1586" y="380"/>
                    <a:pt x="1586" y="251"/>
                  </a:cubicBezTo>
                  <a:cubicBezTo>
                    <a:pt x="1586" y="111"/>
                    <a:pt x="1475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7255525" y="2781125"/>
              <a:ext cx="42675" cy="15100"/>
            </a:xfrm>
            <a:custGeom>
              <a:avLst/>
              <a:gdLst/>
              <a:ahLst/>
              <a:cxnLst/>
              <a:rect l="l" t="t" r="r" b="b"/>
              <a:pathLst>
                <a:path w="1707" h="604" extrusionOk="0">
                  <a:moveTo>
                    <a:pt x="1401" y="112"/>
                  </a:moveTo>
                  <a:cubicBezTo>
                    <a:pt x="1503" y="112"/>
                    <a:pt x="1586" y="19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21" y="409"/>
                    <a:pt x="121" y="307"/>
                  </a:cubicBezTo>
                  <a:cubicBezTo>
                    <a:pt x="121" y="195"/>
                    <a:pt x="204" y="112"/>
                    <a:pt x="306" y="112"/>
                  </a:cubicBezTo>
                  <a:close/>
                  <a:moveTo>
                    <a:pt x="306" y="0"/>
                  </a:moveTo>
                  <a:cubicBezTo>
                    <a:pt x="139" y="0"/>
                    <a:pt x="0" y="130"/>
                    <a:pt x="0" y="307"/>
                  </a:cubicBezTo>
                  <a:cubicBezTo>
                    <a:pt x="0" y="474"/>
                    <a:pt x="139" y="603"/>
                    <a:pt x="306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7359875" y="1832850"/>
              <a:ext cx="241000" cy="240000"/>
            </a:xfrm>
            <a:custGeom>
              <a:avLst/>
              <a:gdLst/>
              <a:ahLst/>
              <a:cxnLst/>
              <a:rect l="l" t="t" r="r" b="b"/>
              <a:pathLst>
                <a:path w="9640" h="9600" extrusionOk="0">
                  <a:moveTo>
                    <a:pt x="4833" y="2576"/>
                  </a:moveTo>
                  <a:cubicBezTo>
                    <a:pt x="5983" y="2576"/>
                    <a:pt x="6996" y="3477"/>
                    <a:pt x="7042" y="4721"/>
                  </a:cubicBezTo>
                  <a:cubicBezTo>
                    <a:pt x="7069" y="5565"/>
                    <a:pt x="6420" y="6558"/>
                    <a:pt x="5632" y="6855"/>
                  </a:cubicBezTo>
                  <a:cubicBezTo>
                    <a:pt x="5362" y="6957"/>
                    <a:pt x="5090" y="7005"/>
                    <a:pt x="4825" y="7005"/>
                  </a:cubicBezTo>
                  <a:cubicBezTo>
                    <a:pt x="3675" y="7005"/>
                    <a:pt x="2662" y="6104"/>
                    <a:pt x="2617" y="4860"/>
                  </a:cubicBezTo>
                  <a:cubicBezTo>
                    <a:pt x="2580" y="4016"/>
                    <a:pt x="3238" y="3023"/>
                    <a:pt x="4027" y="2727"/>
                  </a:cubicBezTo>
                  <a:cubicBezTo>
                    <a:pt x="4296" y="2624"/>
                    <a:pt x="4568" y="2576"/>
                    <a:pt x="4833" y="2576"/>
                  </a:cubicBezTo>
                  <a:close/>
                  <a:moveTo>
                    <a:pt x="4067" y="0"/>
                  </a:moveTo>
                  <a:cubicBezTo>
                    <a:pt x="4051" y="0"/>
                    <a:pt x="4034" y="3"/>
                    <a:pt x="4017" y="8"/>
                  </a:cubicBezTo>
                  <a:lnTo>
                    <a:pt x="2709" y="426"/>
                  </a:lnTo>
                  <a:cubicBezTo>
                    <a:pt x="2635" y="444"/>
                    <a:pt x="2589" y="537"/>
                    <a:pt x="2617" y="611"/>
                  </a:cubicBezTo>
                  <a:lnTo>
                    <a:pt x="2886" y="1483"/>
                  </a:lnTo>
                  <a:cubicBezTo>
                    <a:pt x="2904" y="1548"/>
                    <a:pt x="2876" y="1613"/>
                    <a:pt x="2821" y="1650"/>
                  </a:cubicBezTo>
                  <a:cubicBezTo>
                    <a:pt x="2533" y="1836"/>
                    <a:pt x="2283" y="2049"/>
                    <a:pt x="2060" y="2291"/>
                  </a:cubicBezTo>
                  <a:cubicBezTo>
                    <a:pt x="2030" y="2326"/>
                    <a:pt x="1989" y="2343"/>
                    <a:pt x="1946" y="2343"/>
                  </a:cubicBezTo>
                  <a:cubicBezTo>
                    <a:pt x="1922" y="2343"/>
                    <a:pt x="1898" y="2338"/>
                    <a:pt x="1874" y="2328"/>
                  </a:cubicBezTo>
                  <a:lnTo>
                    <a:pt x="1077" y="1910"/>
                  </a:lnTo>
                  <a:cubicBezTo>
                    <a:pt x="1052" y="1899"/>
                    <a:pt x="1026" y="1894"/>
                    <a:pt x="1001" y="1894"/>
                  </a:cubicBezTo>
                  <a:cubicBezTo>
                    <a:pt x="943" y="1894"/>
                    <a:pt x="889" y="1923"/>
                    <a:pt x="863" y="1975"/>
                  </a:cubicBezTo>
                  <a:lnTo>
                    <a:pt x="233" y="3190"/>
                  </a:lnTo>
                  <a:cubicBezTo>
                    <a:pt x="195" y="3265"/>
                    <a:pt x="223" y="3357"/>
                    <a:pt x="297" y="3404"/>
                  </a:cubicBezTo>
                  <a:lnTo>
                    <a:pt x="1105" y="3821"/>
                  </a:lnTo>
                  <a:cubicBezTo>
                    <a:pt x="1160" y="3849"/>
                    <a:pt x="1197" y="3923"/>
                    <a:pt x="1179" y="3988"/>
                  </a:cubicBezTo>
                  <a:cubicBezTo>
                    <a:pt x="1105" y="4304"/>
                    <a:pt x="1077" y="4638"/>
                    <a:pt x="1095" y="4971"/>
                  </a:cubicBezTo>
                  <a:cubicBezTo>
                    <a:pt x="1095" y="5046"/>
                    <a:pt x="1058" y="5111"/>
                    <a:pt x="984" y="5129"/>
                  </a:cubicBezTo>
                  <a:lnTo>
                    <a:pt x="121" y="5398"/>
                  </a:lnTo>
                  <a:cubicBezTo>
                    <a:pt x="47" y="5426"/>
                    <a:pt x="1" y="5519"/>
                    <a:pt x="19" y="5593"/>
                  </a:cubicBezTo>
                  <a:lnTo>
                    <a:pt x="437" y="6901"/>
                  </a:lnTo>
                  <a:cubicBezTo>
                    <a:pt x="459" y="6968"/>
                    <a:pt x="517" y="7011"/>
                    <a:pt x="582" y="7011"/>
                  </a:cubicBezTo>
                  <a:cubicBezTo>
                    <a:pt x="598" y="7011"/>
                    <a:pt x="615" y="7009"/>
                    <a:pt x="631" y="7003"/>
                  </a:cubicBezTo>
                  <a:lnTo>
                    <a:pt x="1494" y="6734"/>
                  </a:lnTo>
                  <a:cubicBezTo>
                    <a:pt x="1508" y="6730"/>
                    <a:pt x="1522" y="6728"/>
                    <a:pt x="1536" y="6728"/>
                  </a:cubicBezTo>
                  <a:cubicBezTo>
                    <a:pt x="1588" y="6728"/>
                    <a:pt x="1641" y="6755"/>
                    <a:pt x="1670" y="6799"/>
                  </a:cubicBezTo>
                  <a:cubicBezTo>
                    <a:pt x="1847" y="7087"/>
                    <a:pt x="2069" y="7337"/>
                    <a:pt x="2310" y="7560"/>
                  </a:cubicBezTo>
                  <a:cubicBezTo>
                    <a:pt x="2357" y="7606"/>
                    <a:pt x="2375" y="7680"/>
                    <a:pt x="2338" y="7745"/>
                  </a:cubicBezTo>
                  <a:lnTo>
                    <a:pt x="1921" y="8543"/>
                  </a:lnTo>
                  <a:cubicBezTo>
                    <a:pt x="1884" y="8617"/>
                    <a:pt x="1912" y="8710"/>
                    <a:pt x="1995" y="8756"/>
                  </a:cubicBezTo>
                  <a:lnTo>
                    <a:pt x="3210" y="9387"/>
                  </a:lnTo>
                  <a:cubicBezTo>
                    <a:pt x="3232" y="9398"/>
                    <a:pt x="3256" y="9404"/>
                    <a:pt x="3280" y="9404"/>
                  </a:cubicBezTo>
                  <a:cubicBezTo>
                    <a:pt x="3335" y="9404"/>
                    <a:pt x="3388" y="9374"/>
                    <a:pt x="3414" y="9322"/>
                  </a:cubicBezTo>
                  <a:lnTo>
                    <a:pt x="3832" y="8515"/>
                  </a:lnTo>
                  <a:cubicBezTo>
                    <a:pt x="3861" y="8463"/>
                    <a:pt x="3909" y="8435"/>
                    <a:pt x="3964" y="8435"/>
                  </a:cubicBezTo>
                  <a:cubicBezTo>
                    <a:pt x="3978" y="8435"/>
                    <a:pt x="3993" y="8437"/>
                    <a:pt x="4008" y="8441"/>
                  </a:cubicBezTo>
                  <a:cubicBezTo>
                    <a:pt x="4260" y="8500"/>
                    <a:pt x="4525" y="8530"/>
                    <a:pt x="4791" y="8530"/>
                  </a:cubicBezTo>
                  <a:cubicBezTo>
                    <a:pt x="4858" y="8530"/>
                    <a:pt x="4925" y="8528"/>
                    <a:pt x="4991" y="8524"/>
                  </a:cubicBezTo>
                  <a:cubicBezTo>
                    <a:pt x="5056" y="8524"/>
                    <a:pt x="5121" y="8562"/>
                    <a:pt x="5149" y="8626"/>
                  </a:cubicBezTo>
                  <a:lnTo>
                    <a:pt x="5418" y="9498"/>
                  </a:lnTo>
                  <a:cubicBezTo>
                    <a:pt x="5440" y="9558"/>
                    <a:pt x="5498" y="9599"/>
                    <a:pt x="5563" y="9599"/>
                  </a:cubicBezTo>
                  <a:cubicBezTo>
                    <a:pt x="5580" y="9599"/>
                    <a:pt x="5596" y="9597"/>
                    <a:pt x="5613" y="9591"/>
                  </a:cubicBezTo>
                  <a:lnTo>
                    <a:pt x="6921" y="9183"/>
                  </a:lnTo>
                  <a:cubicBezTo>
                    <a:pt x="7004" y="9155"/>
                    <a:pt x="7042" y="9072"/>
                    <a:pt x="7023" y="8988"/>
                  </a:cubicBezTo>
                  <a:lnTo>
                    <a:pt x="6745" y="8126"/>
                  </a:lnTo>
                  <a:cubicBezTo>
                    <a:pt x="6726" y="8061"/>
                    <a:pt x="6754" y="7986"/>
                    <a:pt x="6810" y="7949"/>
                  </a:cubicBezTo>
                  <a:cubicBezTo>
                    <a:pt x="7097" y="7764"/>
                    <a:pt x="7348" y="7550"/>
                    <a:pt x="7570" y="7309"/>
                  </a:cubicBezTo>
                  <a:cubicBezTo>
                    <a:pt x="7602" y="7278"/>
                    <a:pt x="7646" y="7259"/>
                    <a:pt x="7692" y="7259"/>
                  </a:cubicBezTo>
                  <a:cubicBezTo>
                    <a:pt x="7713" y="7259"/>
                    <a:pt x="7735" y="7263"/>
                    <a:pt x="7756" y="7272"/>
                  </a:cubicBezTo>
                  <a:lnTo>
                    <a:pt x="8563" y="7690"/>
                  </a:lnTo>
                  <a:cubicBezTo>
                    <a:pt x="8585" y="7704"/>
                    <a:pt x="8610" y="7710"/>
                    <a:pt x="8634" y="7710"/>
                  </a:cubicBezTo>
                  <a:cubicBezTo>
                    <a:pt x="8688" y="7710"/>
                    <a:pt x="8741" y="7676"/>
                    <a:pt x="8767" y="7625"/>
                  </a:cubicBezTo>
                  <a:lnTo>
                    <a:pt x="9398" y="6409"/>
                  </a:lnTo>
                  <a:cubicBezTo>
                    <a:pt x="9444" y="6335"/>
                    <a:pt x="9407" y="6242"/>
                    <a:pt x="9333" y="6205"/>
                  </a:cubicBezTo>
                  <a:lnTo>
                    <a:pt x="8535" y="5788"/>
                  </a:lnTo>
                  <a:cubicBezTo>
                    <a:pt x="8470" y="5751"/>
                    <a:pt x="8442" y="5686"/>
                    <a:pt x="8452" y="5612"/>
                  </a:cubicBezTo>
                  <a:cubicBezTo>
                    <a:pt x="8526" y="5296"/>
                    <a:pt x="8554" y="4962"/>
                    <a:pt x="8535" y="4628"/>
                  </a:cubicBezTo>
                  <a:cubicBezTo>
                    <a:pt x="8535" y="4554"/>
                    <a:pt x="8582" y="4498"/>
                    <a:pt x="8646" y="4471"/>
                  </a:cubicBezTo>
                  <a:lnTo>
                    <a:pt x="9509" y="4202"/>
                  </a:lnTo>
                  <a:cubicBezTo>
                    <a:pt x="9593" y="4174"/>
                    <a:pt x="9639" y="4090"/>
                    <a:pt x="9611" y="4007"/>
                  </a:cubicBezTo>
                  <a:lnTo>
                    <a:pt x="9194" y="2699"/>
                  </a:lnTo>
                  <a:cubicBezTo>
                    <a:pt x="9179" y="2632"/>
                    <a:pt x="9116" y="2589"/>
                    <a:pt x="9049" y="2589"/>
                  </a:cubicBezTo>
                  <a:cubicBezTo>
                    <a:pt x="9032" y="2589"/>
                    <a:pt x="9015" y="2591"/>
                    <a:pt x="8999" y="2597"/>
                  </a:cubicBezTo>
                  <a:lnTo>
                    <a:pt x="8136" y="2875"/>
                  </a:lnTo>
                  <a:cubicBezTo>
                    <a:pt x="8123" y="2879"/>
                    <a:pt x="8109" y="2881"/>
                    <a:pt x="8096" y="2881"/>
                  </a:cubicBezTo>
                  <a:cubicBezTo>
                    <a:pt x="8043" y="2881"/>
                    <a:pt x="7990" y="2852"/>
                    <a:pt x="7960" y="2801"/>
                  </a:cubicBezTo>
                  <a:cubicBezTo>
                    <a:pt x="7784" y="2522"/>
                    <a:pt x="7570" y="2263"/>
                    <a:pt x="7329" y="2049"/>
                  </a:cubicBezTo>
                  <a:cubicBezTo>
                    <a:pt x="7274" y="2003"/>
                    <a:pt x="7255" y="1929"/>
                    <a:pt x="7292" y="1864"/>
                  </a:cubicBezTo>
                  <a:lnTo>
                    <a:pt x="7710" y="1057"/>
                  </a:lnTo>
                  <a:cubicBezTo>
                    <a:pt x="7747" y="983"/>
                    <a:pt x="7719" y="890"/>
                    <a:pt x="7645" y="853"/>
                  </a:cubicBezTo>
                  <a:lnTo>
                    <a:pt x="6420" y="222"/>
                  </a:lnTo>
                  <a:cubicBezTo>
                    <a:pt x="6398" y="208"/>
                    <a:pt x="6373" y="201"/>
                    <a:pt x="6349" y="201"/>
                  </a:cubicBezTo>
                  <a:cubicBezTo>
                    <a:pt x="6295" y="201"/>
                    <a:pt x="6242" y="235"/>
                    <a:pt x="6216" y="287"/>
                  </a:cubicBezTo>
                  <a:lnTo>
                    <a:pt x="5799" y="1085"/>
                  </a:lnTo>
                  <a:cubicBezTo>
                    <a:pt x="5774" y="1141"/>
                    <a:pt x="5714" y="1170"/>
                    <a:pt x="5656" y="1170"/>
                  </a:cubicBezTo>
                  <a:cubicBezTo>
                    <a:pt x="5648" y="1170"/>
                    <a:pt x="5640" y="1169"/>
                    <a:pt x="5632" y="1168"/>
                  </a:cubicBezTo>
                  <a:cubicBezTo>
                    <a:pt x="5347" y="1103"/>
                    <a:pt x="5062" y="1074"/>
                    <a:pt x="4765" y="1074"/>
                  </a:cubicBezTo>
                  <a:cubicBezTo>
                    <a:pt x="4723" y="1074"/>
                    <a:pt x="4681" y="1074"/>
                    <a:pt x="4639" y="1075"/>
                  </a:cubicBezTo>
                  <a:cubicBezTo>
                    <a:pt x="4633" y="1076"/>
                    <a:pt x="4628" y="1076"/>
                    <a:pt x="4622" y="1076"/>
                  </a:cubicBezTo>
                  <a:cubicBezTo>
                    <a:pt x="4563" y="1076"/>
                    <a:pt x="4507" y="1033"/>
                    <a:pt x="4491" y="973"/>
                  </a:cubicBezTo>
                  <a:lnTo>
                    <a:pt x="4212" y="111"/>
                  </a:lnTo>
                  <a:cubicBezTo>
                    <a:pt x="4197" y="44"/>
                    <a:pt x="4135" y="0"/>
                    <a:pt x="4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7358250" y="1831425"/>
              <a:ext cx="243775" cy="242850"/>
            </a:xfrm>
            <a:custGeom>
              <a:avLst/>
              <a:gdLst/>
              <a:ahLst/>
              <a:cxnLst/>
              <a:rect l="l" t="t" r="r" b="b"/>
              <a:pathLst>
                <a:path w="9751" h="9714" extrusionOk="0">
                  <a:moveTo>
                    <a:pt x="4899" y="2691"/>
                  </a:moveTo>
                  <a:cubicBezTo>
                    <a:pt x="5316" y="2691"/>
                    <a:pt x="5724" y="2811"/>
                    <a:pt x="6077" y="3053"/>
                  </a:cubicBezTo>
                  <a:cubicBezTo>
                    <a:pt x="6671" y="3433"/>
                    <a:pt x="7023" y="4073"/>
                    <a:pt x="7042" y="4778"/>
                  </a:cubicBezTo>
                  <a:cubicBezTo>
                    <a:pt x="7079" y="5594"/>
                    <a:pt x="6439" y="6568"/>
                    <a:pt x="5669" y="6856"/>
                  </a:cubicBezTo>
                  <a:cubicBezTo>
                    <a:pt x="5413" y="6953"/>
                    <a:pt x="5148" y="7001"/>
                    <a:pt x="4885" y="7001"/>
                  </a:cubicBezTo>
                  <a:cubicBezTo>
                    <a:pt x="4470" y="7001"/>
                    <a:pt x="4060" y="6881"/>
                    <a:pt x="3702" y="6643"/>
                  </a:cubicBezTo>
                  <a:cubicBezTo>
                    <a:pt x="3118" y="6253"/>
                    <a:pt x="2765" y="5622"/>
                    <a:pt x="2737" y="4908"/>
                  </a:cubicBezTo>
                  <a:cubicBezTo>
                    <a:pt x="2709" y="4092"/>
                    <a:pt x="3350" y="3127"/>
                    <a:pt x="4110" y="2839"/>
                  </a:cubicBezTo>
                  <a:cubicBezTo>
                    <a:pt x="4370" y="2737"/>
                    <a:pt x="4630" y="2691"/>
                    <a:pt x="4899" y="2691"/>
                  </a:cubicBezTo>
                  <a:close/>
                  <a:moveTo>
                    <a:pt x="4899" y="2572"/>
                  </a:moveTo>
                  <a:cubicBezTo>
                    <a:pt x="4622" y="2572"/>
                    <a:pt x="4343" y="2624"/>
                    <a:pt x="4073" y="2728"/>
                  </a:cubicBezTo>
                  <a:cubicBezTo>
                    <a:pt x="3247" y="3034"/>
                    <a:pt x="2589" y="4036"/>
                    <a:pt x="2617" y="4917"/>
                  </a:cubicBezTo>
                  <a:cubicBezTo>
                    <a:pt x="2645" y="5669"/>
                    <a:pt x="3016" y="6327"/>
                    <a:pt x="3637" y="6745"/>
                  </a:cubicBezTo>
                  <a:cubicBezTo>
                    <a:pt x="4017" y="6995"/>
                    <a:pt x="4444" y="7116"/>
                    <a:pt x="4889" y="7116"/>
                  </a:cubicBezTo>
                  <a:cubicBezTo>
                    <a:pt x="5158" y="7116"/>
                    <a:pt x="5437" y="7069"/>
                    <a:pt x="5715" y="6967"/>
                  </a:cubicBezTo>
                  <a:cubicBezTo>
                    <a:pt x="6531" y="6652"/>
                    <a:pt x="7199" y="5650"/>
                    <a:pt x="7162" y="4778"/>
                  </a:cubicBezTo>
                  <a:cubicBezTo>
                    <a:pt x="7134" y="4027"/>
                    <a:pt x="6763" y="3359"/>
                    <a:pt x="6142" y="2951"/>
                  </a:cubicBezTo>
                  <a:cubicBezTo>
                    <a:pt x="5767" y="2701"/>
                    <a:pt x="5336" y="2572"/>
                    <a:pt x="4899" y="2572"/>
                  </a:cubicBezTo>
                  <a:close/>
                  <a:moveTo>
                    <a:pt x="4144" y="114"/>
                  </a:moveTo>
                  <a:cubicBezTo>
                    <a:pt x="4157" y="114"/>
                    <a:pt x="4171" y="117"/>
                    <a:pt x="4184" y="121"/>
                  </a:cubicBezTo>
                  <a:cubicBezTo>
                    <a:pt x="4203" y="140"/>
                    <a:pt x="4222" y="158"/>
                    <a:pt x="4231" y="186"/>
                  </a:cubicBezTo>
                  <a:lnTo>
                    <a:pt x="4500" y="1049"/>
                  </a:lnTo>
                  <a:cubicBezTo>
                    <a:pt x="4526" y="1127"/>
                    <a:pt x="4609" y="1189"/>
                    <a:pt x="4695" y="1189"/>
                  </a:cubicBezTo>
                  <a:cubicBezTo>
                    <a:pt x="4701" y="1189"/>
                    <a:pt x="4707" y="1189"/>
                    <a:pt x="4713" y="1188"/>
                  </a:cubicBezTo>
                  <a:cubicBezTo>
                    <a:pt x="4753" y="1187"/>
                    <a:pt x="4793" y="1186"/>
                    <a:pt x="4833" y="1186"/>
                  </a:cubicBezTo>
                  <a:cubicBezTo>
                    <a:pt x="5118" y="1186"/>
                    <a:pt x="5403" y="1216"/>
                    <a:pt x="5687" y="1281"/>
                  </a:cubicBezTo>
                  <a:cubicBezTo>
                    <a:pt x="5701" y="1283"/>
                    <a:pt x="5715" y="1285"/>
                    <a:pt x="5728" y="1285"/>
                  </a:cubicBezTo>
                  <a:cubicBezTo>
                    <a:pt x="5806" y="1285"/>
                    <a:pt x="5880" y="1241"/>
                    <a:pt x="5919" y="1169"/>
                  </a:cubicBezTo>
                  <a:lnTo>
                    <a:pt x="6337" y="362"/>
                  </a:lnTo>
                  <a:cubicBezTo>
                    <a:pt x="6346" y="344"/>
                    <a:pt x="6364" y="325"/>
                    <a:pt x="6392" y="316"/>
                  </a:cubicBezTo>
                  <a:cubicBezTo>
                    <a:pt x="6400" y="313"/>
                    <a:pt x="6408" y="312"/>
                    <a:pt x="6415" y="312"/>
                  </a:cubicBezTo>
                  <a:cubicBezTo>
                    <a:pt x="6432" y="312"/>
                    <a:pt x="6447" y="319"/>
                    <a:pt x="6467" y="325"/>
                  </a:cubicBezTo>
                  <a:lnTo>
                    <a:pt x="7682" y="956"/>
                  </a:lnTo>
                  <a:cubicBezTo>
                    <a:pt x="7710" y="965"/>
                    <a:pt x="7719" y="984"/>
                    <a:pt x="7728" y="1012"/>
                  </a:cubicBezTo>
                  <a:cubicBezTo>
                    <a:pt x="7737" y="1040"/>
                    <a:pt x="7737" y="1058"/>
                    <a:pt x="7719" y="1086"/>
                  </a:cubicBezTo>
                  <a:lnTo>
                    <a:pt x="7301" y="1893"/>
                  </a:lnTo>
                  <a:cubicBezTo>
                    <a:pt x="7264" y="1976"/>
                    <a:pt x="7283" y="2079"/>
                    <a:pt x="7357" y="2143"/>
                  </a:cubicBezTo>
                  <a:cubicBezTo>
                    <a:pt x="7598" y="2366"/>
                    <a:pt x="7802" y="2617"/>
                    <a:pt x="7979" y="2886"/>
                  </a:cubicBezTo>
                  <a:cubicBezTo>
                    <a:pt x="8022" y="2951"/>
                    <a:pt x="8093" y="2987"/>
                    <a:pt x="8162" y="2987"/>
                  </a:cubicBezTo>
                  <a:cubicBezTo>
                    <a:pt x="8182" y="2987"/>
                    <a:pt x="8201" y="2985"/>
                    <a:pt x="8220" y="2978"/>
                  </a:cubicBezTo>
                  <a:lnTo>
                    <a:pt x="9083" y="2709"/>
                  </a:lnTo>
                  <a:cubicBezTo>
                    <a:pt x="9094" y="2705"/>
                    <a:pt x="9106" y="2703"/>
                    <a:pt x="9116" y="2703"/>
                  </a:cubicBezTo>
                  <a:cubicBezTo>
                    <a:pt x="9132" y="2703"/>
                    <a:pt x="9146" y="2708"/>
                    <a:pt x="9157" y="2719"/>
                  </a:cubicBezTo>
                  <a:cubicBezTo>
                    <a:pt x="9185" y="2728"/>
                    <a:pt x="9203" y="2746"/>
                    <a:pt x="9203" y="2774"/>
                  </a:cubicBezTo>
                  <a:lnTo>
                    <a:pt x="9621" y="4082"/>
                  </a:lnTo>
                  <a:cubicBezTo>
                    <a:pt x="9630" y="4101"/>
                    <a:pt x="9630" y="4129"/>
                    <a:pt x="9611" y="4156"/>
                  </a:cubicBezTo>
                  <a:cubicBezTo>
                    <a:pt x="9602" y="4175"/>
                    <a:pt x="9583" y="4194"/>
                    <a:pt x="9556" y="4203"/>
                  </a:cubicBezTo>
                  <a:lnTo>
                    <a:pt x="8693" y="4472"/>
                  </a:lnTo>
                  <a:cubicBezTo>
                    <a:pt x="8600" y="4500"/>
                    <a:pt x="8544" y="4592"/>
                    <a:pt x="8544" y="4685"/>
                  </a:cubicBezTo>
                  <a:cubicBezTo>
                    <a:pt x="8563" y="5010"/>
                    <a:pt x="8535" y="5335"/>
                    <a:pt x="8461" y="5659"/>
                  </a:cubicBezTo>
                  <a:cubicBezTo>
                    <a:pt x="8442" y="5752"/>
                    <a:pt x="8489" y="5845"/>
                    <a:pt x="8572" y="5891"/>
                  </a:cubicBezTo>
                  <a:lnTo>
                    <a:pt x="9379" y="6309"/>
                  </a:lnTo>
                  <a:cubicBezTo>
                    <a:pt x="9426" y="6337"/>
                    <a:pt x="9444" y="6392"/>
                    <a:pt x="9416" y="6439"/>
                  </a:cubicBezTo>
                  <a:lnTo>
                    <a:pt x="8786" y="7654"/>
                  </a:lnTo>
                  <a:cubicBezTo>
                    <a:pt x="8767" y="7682"/>
                    <a:pt x="8749" y="7700"/>
                    <a:pt x="8730" y="7709"/>
                  </a:cubicBezTo>
                  <a:cubicBezTo>
                    <a:pt x="8702" y="7709"/>
                    <a:pt x="8674" y="7709"/>
                    <a:pt x="8656" y="7700"/>
                  </a:cubicBezTo>
                  <a:lnTo>
                    <a:pt x="7849" y="7283"/>
                  </a:lnTo>
                  <a:cubicBezTo>
                    <a:pt x="7818" y="7266"/>
                    <a:pt x="7785" y="7257"/>
                    <a:pt x="7752" y="7257"/>
                  </a:cubicBezTo>
                  <a:cubicBezTo>
                    <a:pt x="7695" y="7257"/>
                    <a:pt x="7639" y="7282"/>
                    <a:pt x="7598" y="7329"/>
                  </a:cubicBezTo>
                  <a:cubicBezTo>
                    <a:pt x="7376" y="7570"/>
                    <a:pt x="7125" y="7784"/>
                    <a:pt x="6847" y="7951"/>
                  </a:cubicBezTo>
                  <a:cubicBezTo>
                    <a:pt x="6763" y="8006"/>
                    <a:pt x="6726" y="8108"/>
                    <a:pt x="6754" y="8201"/>
                  </a:cubicBezTo>
                  <a:lnTo>
                    <a:pt x="7032" y="9064"/>
                  </a:lnTo>
                  <a:cubicBezTo>
                    <a:pt x="7051" y="9110"/>
                    <a:pt x="7023" y="9166"/>
                    <a:pt x="6967" y="9184"/>
                  </a:cubicBezTo>
                  <a:lnTo>
                    <a:pt x="5659" y="9593"/>
                  </a:lnTo>
                  <a:cubicBezTo>
                    <a:pt x="5650" y="9596"/>
                    <a:pt x="5640" y="9598"/>
                    <a:pt x="5630" y="9598"/>
                  </a:cubicBezTo>
                  <a:cubicBezTo>
                    <a:pt x="5591" y="9598"/>
                    <a:pt x="5554" y="9572"/>
                    <a:pt x="5539" y="9528"/>
                  </a:cubicBezTo>
                  <a:lnTo>
                    <a:pt x="5270" y="8665"/>
                  </a:lnTo>
                  <a:cubicBezTo>
                    <a:pt x="5242" y="8581"/>
                    <a:pt x="5158" y="8526"/>
                    <a:pt x="5066" y="8526"/>
                  </a:cubicBezTo>
                  <a:cubicBezTo>
                    <a:pt x="5066" y="8526"/>
                    <a:pt x="5056" y="8526"/>
                    <a:pt x="5056" y="8517"/>
                  </a:cubicBezTo>
                  <a:cubicBezTo>
                    <a:pt x="4992" y="8520"/>
                    <a:pt x="4926" y="8522"/>
                    <a:pt x="4861" y="8522"/>
                  </a:cubicBezTo>
                  <a:cubicBezTo>
                    <a:pt x="4599" y="8522"/>
                    <a:pt x="4335" y="8492"/>
                    <a:pt x="4082" y="8433"/>
                  </a:cubicBezTo>
                  <a:cubicBezTo>
                    <a:pt x="4069" y="8430"/>
                    <a:pt x="4055" y="8429"/>
                    <a:pt x="4041" y="8429"/>
                  </a:cubicBezTo>
                  <a:cubicBezTo>
                    <a:pt x="3963" y="8429"/>
                    <a:pt x="3890" y="8473"/>
                    <a:pt x="3850" y="8544"/>
                  </a:cubicBezTo>
                  <a:lnTo>
                    <a:pt x="3433" y="9351"/>
                  </a:lnTo>
                  <a:cubicBezTo>
                    <a:pt x="3424" y="9370"/>
                    <a:pt x="3396" y="9389"/>
                    <a:pt x="3377" y="9398"/>
                  </a:cubicBezTo>
                  <a:cubicBezTo>
                    <a:pt x="3350" y="9398"/>
                    <a:pt x="3322" y="9398"/>
                    <a:pt x="3303" y="9389"/>
                  </a:cubicBezTo>
                  <a:lnTo>
                    <a:pt x="2088" y="8758"/>
                  </a:lnTo>
                  <a:cubicBezTo>
                    <a:pt x="2042" y="8730"/>
                    <a:pt x="2023" y="8674"/>
                    <a:pt x="2042" y="8628"/>
                  </a:cubicBezTo>
                  <a:lnTo>
                    <a:pt x="2459" y="7821"/>
                  </a:lnTo>
                  <a:cubicBezTo>
                    <a:pt x="2505" y="7737"/>
                    <a:pt x="2487" y="7635"/>
                    <a:pt x="2413" y="7570"/>
                  </a:cubicBezTo>
                  <a:cubicBezTo>
                    <a:pt x="2171" y="7348"/>
                    <a:pt x="1967" y="7097"/>
                    <a:pt x="1791" y="6819"/>
                  </a:cubicBezTo>
                  <a:cubicBezTo>
                    <a:pt x="1748" y="6754"/>
                    <a:pt x="1676" y="6717"/>
                    <a:pt x="1607" y="6717"/>
                  </a:cubicBezTo>
                  <a:cubicBezTo>
                    <a:pt x="1588" y="6717"/>
                    <a:pt x="1568" y="6720"/>
                    <a:pt x="1550" y="6726"/>
                  </a:cubicBezTo>
                  <a:lnTo>
                    <a:pt x="678" y="7004"/>
                  </a:lnTo>
                  <a:cubicBezTo>
                    <a:pt x="668" y="7008"/>
                    <a:pt x="658" y="7010"/>
                    <a:pt x="648" y="7010"/>
                  </a:cubicBezTo>
                  <a:cubicBezTo>
                    <a:pt x="610" y="7010"/>
                    <a:pt x="572" y="6984"/>
                    <a:pt x="557" y="6939"/>
                  </a:cubicBezTo>
                  <a:lnTo>
                    <a:pt x="149" y="5631"/>
                  </a:lnTo>
                  <a:cubicBezTo>
                    <a:pt x="131" y="5585"/>
                    <a:pt x="158" y="5529"/>
                    <a:pt x="214" y="5511"/>
                  </a:cubicBezTo>
                  <a:lnTo>
                    <a:pt x="1077" y="5242"/>
                  </a:lnTo>
                  <a:cubicBezTo>
                    <a:pt x="1160" y="5214"/>
                    <a:pt x="1225" y="5121"/>
                    <a:pt x="1216" y="5028"/>
                  </a:cubicBezTo>
                  <a:cubicBezTo>
                    <a:pt x="1207" y="4704"/>
                    <a:pt x="1234" y="4370"/>
                    <a:pt x="1309" y="4054"/>
                  </a:cubicBezTo>
                  <a:cubicBezTo>
                    <a:pt x="1327" y="3962"/>
                    <a:pt x="1281" y="3860"/>
                    <a:pt x="1197" y="3823"/>
                  </a:cubicBezTo>
                  <a:lnTo>
                    <a:pt x="390" y="3405"/>
                  </a:lnTo>
                  <a:cubicBezTo>
                    <a:pt x="372" y="3387"/>
                    <a:pt x="353" y="3368"/>
                    <a:pt x="344" y="3349"/>
                  </a:cubicBezTo>
                  <a:cubicBezTo>
                    <a:pt x="335" y="3322"/>
                    <a:pt x="344" y="3294"/>
                    <a:pt x="353" y="3275"/>
                  </a:cubicBezTo>
                  <a:lnTo>
                    <a:pt x="984" y="2060"/>
                  </a:lnTo>
                  <a:cubicBezTo>
                    <a:pt x="1005" y="2026"/>
                    <a:pt x="1041" y="2006"/>
                    <a:pt x="1077" y="2006"/>
                  </a:cubicBezTo>
                  <a:cubicBezTo>
                    <a:pt x="1089" y="2006"/>
                    <a:pt x="1102" y="2009"/>
                    <a:pt x="1114" y="2014"/>
                  </a:cubicBezTo>
                  <a:lnTo>
                    <a:pt x="1921" y="2431"/>
                  </a:lnTo>
                  <a:cubicBezTo>
                    <a:pt x="1952" y="2448"/>
                    <a:pt x="1985" y="2456"/>
                    <a:pt x="2018" y="2456"/>
                  </a:cubicBezTo>
                  <a:cubicBezTo>
                    <a:pt x="2074" y="2456"/>
                    <a:pt x="2130" y="2432"/>
                    <a:pt x="2171" y="2385"/>
                  </a:cubicBezTo>
                  <a:cubicBezTo>
                    <a:pt x="2394" y="2143"/>
                    <a:pt x="2645" y="1930"/>
                    <a:pt x="2923" y="1763"/>
                  </a:cubicBezTo>
                  <a:cubicBezTo>
                    <a:pt x="2997" y="1707"/>
                    <a:pt x="3034" y="1605"/>
                    <a:pt x="3006" y="1513"/>
                  </a:cubicBezTo>
                  <a:lnTo>
                    <a:pt x="2737" y="650"/>
                  </a:lnTo>
                  <a:cubicBezTo>
                    <a:pt x="2728" y="631"/>
                    <a:pt x="2728" y="604"/>
                    <a:pt x="2747" y="585"/>
                  </a:cubicBezTo>
                  <a:cubicBezTo>
                    <a:pt x="2756" y="557"/>
                    <a:pt x="2774" y="539"/>
                    <a:pt x="2802" y="529"/>
                  </a:cubicBezTo>
                  <a:lnTo>
                    <a:pt x="4110" y="121"/>
                  </a:lnTo>
                  <a:cubicBezTo>
                    <a:pt x="4120" y="117"/>
                    <a:pt x="4131" y="114"/>
                    <a:pt x="4144" y="114"/>
                  </a:cubicBezTo>
                  <a:close/>
                  <a:moveTo>
                    <a:pt x="4132" y="0"/>
                  </a:moveTo>
                  <a:cubicBezTo>
                    <a:pt x="4113" y="0"/>
                    <a:pt x="4093" y="3"/>
                    <a:pt x="4073" y="10"/>
                  </a:cubicBezTo>
                  <a:lnTo>
                    <a:pt x="2765" y="427"/>
                  </a:lnTo>
                  <a:cubicBezTo>
                    <a:pt x="2709" y="446"/>
                    <a:pt x="2663" y="483"/>
                    <a:pt x="2645" y="529"/>
                  </a:cubicBezTo>
                  <a:cubicBezTo>
                    <a:pt x="2617" y="585"/>
                    <a:pt x="2607" y="641"/>
                    <a:pt x="2626" y="696"/>
                  </a:cubicBezTo>
                  <a:lnTo>
                    <a:pt x="2895" y="1559"/>
                  </a:lnTo>
                  <a:cubicBezTo>
                    <a:pt x="2914" y="1596"/>
                    <a:pt x="2895" y="1643"/>
                    <a:pt x="2858" y="1661"/>
                  </a:cubicBezTo>
                  <a:cubicBezTo>
                    <a:pt x="2570" y="1847"/>
                    <a:pt x="2311" y="2060"/>
                    <a:pt x="2088" y="2310"/>
                  </a:cubicBezTo>
                  <a:cubicBezTo>
                    <a:pt x="2069" y="2335"/>
                    <a:pt x="2043" y="2348"/>
                    <a:pt x="2016" y="2348"/>
                  </a:cubicBezTo>
                  <a:cubicBezTo>
                    <a:pt x="2002" y="2348"/>
                    <a:pt x="1989" y="2344"/>
                    <a:pt x="1977" y="2338"/>
                  </a:cubicBezTo>
                  <a:lnTo>
                    <a:pt x="1170" y="1921"/>
                  </a:lnTo>
                  <a:cubicBezTo>
                    <a:pt x="1137" y="1903"/>
                    <a:pt x="1102" y="1895"/>
                    <a:pt x="1068" y="1895"/>
                  </a:cubicBezTo>
                  <a:cubicBezTo>
                    <a:pt x="993" y="1895"/>
                    <a:pt x="920" y="1934"/>
                    <a:pt x="882" y="2004"/>
                  </a:cubicBezTo>
                  <a:lnTo>
                    <a:pt x="251" y="3229"/>
                  </a:lnTo>
                  <a:cubicBezTo>
                    <a:pt x="223" y="3275"/>
                    <a:pt x="223" y="3331"/>
                    <a:pt x="233" y="3387"/>
                  </a:cubicBezTo>
                  <a:cubicBezTo>
                    <a:pt x="251" y="3442"/>
                    <a:pt x="288" y="3479"/>
                    <a:pt x="344" y="3507"/>
                  </a:cubicBezTo>
                  <a:lnTo>
                    <a:pt x="1142" y="3925"/>
                  </a:lnTo>
                  <a:cubicBezTo>
                    <a:pt x="1179" y="3943"/>
                    <a:pt x="1197" y="3990"/>
                    <a:pt x="1188" y="4036"/>
                  </a:cubicBezTo>
                  <a:cubicBezTo>
                    <a:pt x="1114" y="4361"/>
                    <a:pt x="1086" y="4695"/>
                    <a:pt x="1105" y="5038"/>
                  </a:cubicBezTo>
                  <a:cubicBezTo>
                    <a:pt x="1105" y="5084"/>
                    <a:pt x="1086" y="5121"/>
                    <a:pt x="1040" y="5131"/>
                  </a:cubicBezTo>
                  <a:lnTo>
                    <a:pt x="177" y="5409"/>
                  </a:lnTo>
                  <a:cubicBezTo>
                    <a:pt x="66" y="5437"/>
                    <a:pt x="1" y="5557"/>
                    <a:pt x="38" y="5669"/>
                  </a:cubicBezTo>
                  <a:lnTo>
                    <a:pt x="455" y="6977"/>
                  </a:lnTo>
                  <a:cubicBezTo>
                    <a:pt x="478" y="7067"/>
                    <a:pt x="561" y="7126"/>
                    <a:pt x="651" y="7126"/>
                  </a:cubicBezTo>
                  <a:cubicBezTo>
                    <a:pt x="672" y="7126"/>
                    <a:pt x="694" y="7123"/>
                    <a:pt x="715" y="7116"/>
                  </a:cubicBezTo>
                  <a:lnTo>
                    <a:pt x="1578" y="6847"/>
                  </a:lnTo>
                  <a:cubicBezTo>
                    <a:pt x="1590" y="6842"/>
                    <a:pt x="1603" y="6839"/>
                    <a:pt x="1614" y="6839"/>
                  </a:cubicBezTo>
                  <a:cubicBezTo>
                    <a:pt x="1647" y="6839"/>
                    <a:pt x="1675" y="6857"/>
                    <a:pt x="1689" y="6884"/>
                  </a:cubicBezTo>
                  <a:cubicBezTo>
                    <a:pt x="1875" y="7171"/>
                    <a:pt x="2088" y="7431"/>
                    <a:pt x="2338" y="7654"/>
                  </a:cubicBezTo>
                  <a:cubicBezTo>
                    <a:pt x="2375" y="7691"/>
                    <a:pt x="2375" y="7728"/>
                    <a:pt x="2357" y="7774"/>
                  </a:cubicBezTo>
                  <a:lnTo>
                    <a:pt x="1939" y="8572"/>
                  </a:lnTo>
                  <a:cubicBezTo>
                    <a:pt x="1893" y="8674"/>
                    <a:pt x="1930" y="8804"/>
                    <a:pt x="2032" y="8860"/>
                  </a:cubicBezTo>
                  <a:lnTo>
                    <a:pt x="3247" y="9491"/>
                  </a:lnTo>
                  <a:cubicBezTo>
                    <a:pt x="3283" y="9509"/>
                    <a:pt x="3319" y="9519"/>
                    <a:pt x="3355" y="9519"/>
                  </a:cubicBezTo>
                  <a:cubicBezTo>
                    <a:pt x="3375" y="9519"/>
                    <a:pt x="3395" y="9516"/>
                    <a:pt x="3414" y="9509"/>
                  </a:cubicBezTo>
                  <a:cubicBezTo>
                    <a:pt x="3461" y="9491"/>
                    <a:pt x="3507" y="9453"/>
                    <a:pt x="3535" y="9407"/>
                  </a:cubicBezTo>
                  <a:lnTo>
                    <a:pt x="3953" y="8600"/>
                  </a:lnTo>
                  <a:cubicBezTo>
                    <a:pt x="3968" y="8569"/>
                    <a:pt x="4002" y="8551"/>
                    <a:pt x="4040" y="8551"/>
                  </a:cubicBezTo>
                  <a:cubicBezTo>
                    <a:pt x="4048" y="8551"/>
                    <a:pt x="4056" y="8552"/>
                    <a:pt x="4064" y="8554"/>
                  </a:cubicBezTo>
                  <a:cubicBezTo>
                    <a:pt x="4324" y="8613"/>
                    <a:pt x="4589" y="8643"/>
                    <a:pt x="4861" y="8643"/>
                  </a:cubicBezTo>
                  <a:cubicBezTo>
                    <a:pt x="4929" y="8643"/>
                    <a:pt x="4997" y="8641"/>
                    <a:pt x="5066" y="8637"/>
                  </a:cubicBezTo>
                  <a:cubicBezTo>
                    <a:pt x="5112" y="8637"/>
                    <a:pt x="5149" y="8665"/>
                    <a:pt x="5158" y="8702"/>
                  </a:cubicBezTo>
                  <a:lnTo>
                    <a:pt x="5428" y="9565"/>
                  </a:lnTo>
                  <a:cubicBezTo>
                    <a:pt x="5455" y="9658"/>
                    <a:pt x="5539" y="9713"/>
                    <a:pt x="5632" y="9713"/>
                  </a:cubicBezTo>
                  <a:cubicBezTo>
                    <a:pt x="5650" y="9713"/>
                    <a:pt x="5678" y="9713"/>
                    <a:pt x="5697" y="9704"/>
                  </a:cubicBezTo>
                  <a:lnTo>
                    <a:pt x="7005" y="9296"/>
                  </a:lnTo>
                  <a:cubicBezTo>
                    <a:pt x="7116" y="9259"/>
                    <a:pt x="7172" y="9138"/>
                    <a:pt x="7144" y="9027"/>
                  </a:cubicBezTo>
                  <a:lnTo>
                    <a:pt x="6865" y="8164"/>
                  </a:lnTo>
                  <a:cubicBezTo>
                    <a:pt x="6856" y="8127"/>
                    <a:pt x="6875" y="8081"/>
                    <a:pt x="6912" y="8053"/>
                  </a:cubicBezTo>
                  <a:cubicBezTo>
                    <a:pt x="7190" y="7876"/>
                    <a:pt x="7450" y="7654"/>
                    <a:pt x="7682" y="7413"/>
                  </a:cubicBezTo>
                  <a:cubicBezTo>
                    <a:pt x="7700" y="7388"/>
                    <a:pt x="7727" y="7375"/>
                    <a:pt x="7754" y="7375"/>
                  </a:cubicBezTo>
                  <a:cubicBezTo>
                    <a:pt x="7767" y="7375"/>
                    <a:pt x="7781" y="7379"/>
                    <a:pt x="7793" y="7385"/>
                  </a:cubicBezTo>
                  <a:lnTo>
                    <a:pt x="8600" y="7802"/>
                  </a:lnTo>
                  <a:cubicBezTo>
                    <a:pt x="8630" y="7820"/>
                    <a:pt x="8664" y="7830"/>
                    <a:pt x="8699" y="7830"/>
                  </a:cubicBezTo>
                  <a:cubicBezTo>
                    <a:pt x="8718" y="7830"/>
                    <a:pt x="8738" y="7827"/>
                    <a:pt x="8758" y="7821"/>
                  </a:cubicBezTo>
                  <a:cubicBezTo>
                    <a:pt x="8814" y="7802"/>
                    <a:pt x="8860" y="7765"/>
                    <a:pt x="8888" y="7709"/>
                  </a:cubicBezTo>
                  <a:lnTo>
                    <a:pt x="9519" y="6494"/>
                  </a:lnTo>
                  <a:cubicBezTo>
                    <a:pt x="9574" y="6392"/>
                    <a:pt x="9528" y="6262"/>
                    <a:pt x="9426" y="6207"/>
                  </a:cubicBezTo>
                  <a:lnTo>
                    <a:pt x="8619" y="5789"/>
                  </a:lnTo>
                  <a:cubicBezTo>
                    <a:pt x="8582" y="5771"/>
                    <a:pt x="8563" y="5734"/>
                    <a:pt x="8572" y="5687"/>
                  </a:cubicBezTo>
                  <a:cubicBezTo>
                    <a:pt x="8647" y="5353"/>
                    <a:pt x="8674" y="5019"/>
                    <a:pt x="8665" y="4685"/>
                  </a:cubicBezTo>
                  <a:cubicBezTo>
                    <a:pt x="8665" y="4639"/>
                    <a:pt x="8684" y="4602"/>
                    <a:pt x="8730" y="4583"/>
                  </a:cubicBezTo>
                  <a:lnTo>
                    <a:pt x="9593" y="4314"/>
                  </a:lnTo>
                  <a:cubicBezTo>
                    <a:pt x="9648" y="4296"/>
                    <a:pt x="9686" y="4259"/>
                    <a:pt x="9713" y="4212"/>
                  </a:cubicBezTo>
                  <a:cubicBezTo>
                    <a:pt x="9741" y="4156"/>
                    <a:pt x="9750" y="4101"/>
                    <a:pt x="9732" y="4045"/>
                  </a:cubicBezTo>
                  <a:lnTo>
                    <a:pt x="9314" y="2737"/>
                  </a:lnTo>
                  <a:cubicBezTo>
                    <a:pt x="9296" y="2682"/>
                    <a:pt x="9259" y="2644"/>
                    <a:pt x="9212" y="2617"/>
                  </a:cubicBezTo>
                  <a:cubicBezTo>
                    <a:pt x="9182" y="2599"/>
                    <a:pt x="9145" y="2588"/>
                    <a:pt x="9109" y="2588"/>
                  </a:cubicBezTo>
                  <a:cubicBezTo>
                    <a:pt x="9090" y="2588"/>
                    <a:pt x="9071" y="2591"/>
                    <a:pt x="9055" y="2598"/>
                  </a:cubicBezTo>
                  <a:lnTo>
                    <a:pt x="8183" y="2876"/>
                  </a:lnTo>
                  <a:cubicBezTo>
                    <a:pt x="8176" y="2878"/>
                    <a:pt x="8170" y="2879"/>
                    <a:pt x="8163" y="2879"/>
                  </a:cubicBezTo>
                  <a:cubicBezTo>
                    <a:pt x="8130" y="2879"/>
                    <a:pt x="8096" y="2861"/>
                    <a:pt x="8081" y="2830"/>
                  </a:cubicBezTo>
                  <a:cubicBezTo>
                    <a:pt x="7895" y="2552"/>
                    <a:pt x="7682" y="2292"/>
                    <a:pt x="7431" y="2060"/>
                  </a:cubicBezTo>
                  <a:cubicBezTo>
                    <a:pt x="7394" y="2032"/>
                    <a:pt x="7385" y="1986"/>
                    <a:pt x="7413" y="1949"/>
                  </a:cubicBezTo>
                  <a:lnTo>
                    <a:pt x="7830" y="1142"/>
                  </a:lnTo>
                  <a:cubicBezTo>
                    <a:pt x="7849" y="1095"/>
                    <a:pt x="7858" y="1040"/>
                    <a:pt x="7839" y="984"/>
                  </a:cubicBezTo>
                  <a:cubicBezTo>
                    <a:pt x="7821" y="928"/>
                    <a:pt x="7784" y="882"/>
                    <a:pt x="7737" y="854"/>
                  </a:cubicBezTo>
                  <a:lnTo>
                    <a:pt x="6522" y="223"/>
                  </a:lnTo>
                  <a:cubicBezTo>
                    <a:pt x="6492" y="208"/>
                    <a:pt x="6461" y="201"/>
                    <a:pt x="6430" y="201"/>
                  </a:cubicBezTo>
                  <a:cubicBezTo>
                    <a:pt x="6405" y="201"/>
                    <a:pt x="6380" y="206"/>
                    <a:pt x="6355" y="214"/>
                  </a:cubicBezTo>
                  <a:cubicBezTo>
                    <a:pt x="6300" y="232"/>
                    <a:pt x="6262" y="270"/>
                    <a:pt x="6235" y="316"/>
                  </a:cubicBezTo>
                  <a:lnTo>
                    <a:pt x="5817" y="1123"/>
                  </a:lnTo>
                  <a:cubicBezTo>
                    <a:pt x="5802" y="1154"/>
                    <a:pt x="5767" y="1172"/>
                    <a:pt x="5730" y="1172"/>
                  </a:cubicBezTo>
                  <a:cubicBezTo>
                    <a:pt x="5722" y="1172"/>
                    <a:pt x="5714" y="1171"/>
                    <a:pt x="5706" y="1169"/>
                  </a:cubicBezTo>
                  <a:cubicBezTo>
                    <a:pt x="5421" y="1104"/>
                    <a:pt x="5129" y="1075"/>
                    <a:pt x="4830" y="1075"/>
                  </a:cubicBezTo>
                  <a:cubicBezTo>
                    <a:pt x="4788" y="1075"/>
                    <a:pt x="4746" y="1076"/>
                    <a:pt x="4704" y="1077"/>
                  </a:cubicBezTo>
                  <a:cubicBezTo>
                    <a:pt x="4699" y="1078"/>
                    <a:pt x="4694" y="1078"/>
                    <a:pt x="4689" y="1078"/>
                  </a:cubicBezTo>
                  <a:cubicBezTo>
                    <a:pt x="4655" y="1078"/>
                    <a:pt x="4619" y="1052"/>
                    <a:pt x="4611" y="1012"/>
                  </a:cubicBezTo>
                  <a:lnTo>
                    <a:pt x="4342" y="149"/>
                  </a:lnTo>
                  <a:cubicBezTo>
                    <a:pt x="4324" y="93"/>
                    <a:pt x="4286" y="56"/>
                    <a:pt x="4231" y="28"/>
                  </a:cubicBezTo>
                  <a:cubicBezTo>
                    <a:pt x="4201" y="10"/>
                    <a:pt x="4167" y="0"/>
                    <a:pt x="4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7084600" y="1809400"/>
              <a:ext cx="406325" cy="280875"/>
            </a:xfrm>
            <a:custGeom>
              <a:avLst/>
              <a:gdLst/>
              <a:ahLst/>
              <a:cxnLst/>
              <a:rect l="l" t="t" r="r" b="b"/>
              <a:pathLst>
                <a:path w="16253" h="11235" extrusionOk="0">
                  <a:moveTo>
                    <a:pt x="427" y="0"/>
                  </a:moveTo>
                  <a:cubicBezTo>
                    <a:pt x="195" y="0"/>
                    <a:pt x="0" y="195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104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7083200" y="1808000"/>
              <a:ext cx="409125" cy="283900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4" y="279"/>
                    <a:pt x="16244" y="483"/>
                  </a:cubicBezTo>
                  <a:lnTo>
                    <a:pt x="16244" y="11142"/>
                  </a:lnTo>
                  <a:cubicBezTo>
                    <a:pt x="16244" y="11198"/>
                    <a:pt x="16207" y="11235"/>
                    <a:pt x="16160" y="11235"/>
                  </a:cubicBezTo>
                  <a:lnTo>
                    <a:pt x="205" y="11235"/>
                  </a:lnTo>
                  <a:cubicBezTo>
                    <a:pt x="158" y="11235"/>
                    <a:pt x="112" y="11198"/>
                    <a:pt x="112" y="11142"/>
                  </a:cubicBezTo>
                  <a:lnTo>
                    <a:pt x="112" y="483"/>
                  </a:lnTo>
                  <a:cubicBezTo>
                    <a:pt x="112" y="279"/>
                    <a:pt x="279" y="121"/>
                    <a:pt x="483" y="121"/>
                  </a:cubicBezTo>
                  <a:close/>
                  <a:moveTo>
                    <a:pt x="483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5" y="11355"/>
                  </a:cubicBezTo>
                  <a:lnTo>
                    <a:pt x="16160" y="11355"/>
                  </a:lnTo>
                  <a:cubicBezTo>
                    <a:pt x="16272" y="11355"/>
                    <a:pt x="16365" y="11262"/>
                    <a:pt x="16365" y="11142"/>
                  </a:cubicBezTo>
                  <a:lnTo>
                    <a:pt x="16365" y="483"/>
                  </a:lnTo>
                  <a:cubicBezTo>
                    <a:pt x="16365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7114275" y="1836525"/>
              <a:ext cx="346975" cy="226850"/>
            </a:xfrm>
            <a:custGeom>
              <a:avLst/>
              <a:gdLst/>
              <a:ahLst/>
              <a:cxnLst/>
              <a:rect l="l" t="t" r="r" b="b"/>
              <a:pathLst>
                <a:path w="13879" h="9074" extrusionOk="0">
                  <a:moveTo>
                    <a:pt x="1" y="1"/>
                  </a:moveTo>
                  <a:lnTo>
                    <a:pt x="1" y="9073"/>
                  </a:lnTo>
                  <a:lnTo>
                    <a:pt x="13879" y="9073"/>
                  </a:lnTo>
                  <a:lnTo>
                    <a:pt x="13879" y="7394"/>
                  </a:lnTo>
                  <a:lnTo>
                    <a:pt x="13879" y="2097"/>
                  </a:lnTo>
                  <a:lnTo>
                    <a:pt x="13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7112875" y="1834900"/>
              <a:ext cx="349775" cy="229850"/>
            </a:xfrm>
            <a:custGeom>
              <a:avLst/>
              <a:gdLst/>
              <a:ahLst/>
              <a:cxnLst/>
              <a:rect l="l" t="t" r="r" b="b"/>
              <a:pathLst>
                <a:path w="13991" h="9194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9138"/>
                  </a:lnTo>
                  <a:cubicBezTo>
                    <a:pt x="1" y="9175"/>
                    <a:pt x="29" y="9194"/>
                    <a:pt x="57" y="9194"/>
                  </a:cubicBezTo>
                  <a:lnTo>
                    <a:pt x="13935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7459"/>
                  </a:lnTo>
                  <a:cubicBezTo>
                    <a:pt x="13990" y="7431"/>
                    <a:pt x="13962" y="7403"/>
                    <a:pt x="13935" y="7403"/>
                  </a:cubicBezTo>
                  <a:cubicBezTo>
                    <a:pt x="13897" y="7403"/>
                    <a:pt x="13870" y="7431"/>
                    <a:pt x="13870" y="7459"/>
                  </a:cubicBezTo>
                  <a:lnTo>
                    <a:pt x="13870" y="9083"/>
                  </a:lnTo>
                  <a:lnTo>
                    <a:pt x="112" y="9083"/>
                  </a:lnTo>
                  <a:lnTo>
                    <a:pt x="112" y="121"/>
                  </a:lnTo>
                  <a:lnTo>
                    <a:pt x="13870" y="121"/>
                  </a:lnTo>
                  <a:lnTo>
                    <a:pt x="13870" y="2162"/>
                  </a:lnTo>
                  <a:cubicBezTo>
                    <a:pt x="13870" y="2190"/>
                    <a:pt x="13897" y="2218"/>
                    <a:pt x="13935" y="2218"/>
                  </a:cubicBezTo>
                  <a:cubicBezTo>
                    <a:pt x="13962" y="2218"/>
                    <a:pt x="13990" y="2190"/>
                    <a:pt x="13990" y="2162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7459600" y="1907275"/>
              <a:ext cx="3050" cy="76075"/>
            </a:xfrm>
            <a:custGeom>
              <a:avLst/>
              <a:gdLst/>
              <a:ahLst/>
              <a:cxnLst/>
              <a:rect l="l" t="t" r="r" b="b"/>
              <a:pathLst>
                <a:path w="122" h="3043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2987"/>
                  </a:lnTo>
                  <a:cubicBezTo>
                    <a:pt x="1" y="3015"/>
                    <a:pt x="28" y="3043"/>
                    <a:pt x="66" y="3043"/>
                  </a:cubicBezTo>
                  <a:cubicBezTo>
                    <a:pt x="93" y="3043"/>
                    <a:pt x="121" y="3015"/>
                    <a:pt x="121" y="2987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7283100" y="1818675"/>
              <a:ext cx="9325" cy="9075"/>
            </a:xfrm>
            <a:custGeom>
              <a:avLst/>
              <a:gdLst/>
              <a:ahLst/>
              <a:cxnLst/>
              <a:rect l="l" t="t" r="r" b="b"/>
              <a:pathLst>
                <a:path w="373" h="363" extrusionOk="0">
                  <a:moveTo>
                    <a:pt x="187" y="121"/>
                  </a:moveTo>
                  <a:cubicBezTo>
                    <a:pt x="224" y="121"/>
                    <a:pt x="251" y="149"/>
                    <a:pt x="251" y="186"/>
                  </a:cubicBezTo>
                  <a:cubicBezTo>
                    <a:pt x="251" y="223"/>
                    <a:pt x="224" y="251"/>
                    <a:pt x="187" y="251"/>
                  </a:cubicBezTo>
                  <a:cubicBezTo>
                    <a:pt x="149" y="251"/>
                    <a:pt x="122" y="223"/>
                    <a:pt x="122" y="186"/>
                  </a:cubicBezTo>
                  <a:cubicBezTo>
                    <a:pt x="122" y="149"/>
                    <a:pt x="149" y="121"/>
                    <a:pt x="187" y="121"/>
                  </a:cubicBezTo>
                  <a:close/>
                  <a:moveTo>
                    <a:pt x="187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7" y="362"/>
                  </a:cubicBezTo>
                  <a:cubicBezTo>
                    <a:pt x="289" y="362"/>
                    <a:pt x="372" y="288"/>
                    <a:pt x="372" y="186"/>
                  </a:cubicBezTo>
                  <a:cubicBezTo>
                    <a:pt x="372" y="84"/>
                    <a:pt x="289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7018025" y="2088150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91"/>
                  </a:lnTo>
                  <a:cubicBezTo>
                    <a:pt x="1" y="1207"/>
                    <a:pt x="260" y="1457"/>
                    <a:pt x="576" y="1457"/>
                  </a:cubicBezTo>
                  <a:lnTo>
                    <a:pt x="21003" y="1457"/>
                  </a:lnTo>
                  <a:cubicBezTo>
                    <a:pt x="21319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7016650" y="2086775"/>
              <a:ext cx="542225" cy="39200"/>
            </a:xfrm>
            <a:custGeom>
              <a:avLst/>
              <a:gdLst/>
              <a:ahLst/>
              <a:cxnLst/>
              <a:rect l="l" t="t" r="r" b="b"/>
              <a:pathLst>
                <a:path w="21689" h="1568" extrusionOk="0">
                  <a:moveTo>
                    <a:pt x="21568" y="111"/>
                  </a:moveTo>
                  <a:lnTo>
                    <a:pt x="21568" y="946"/>
                  </a:lnTo>
                  <a:cubicBezTo>
                    <a:pt x="21568" y="1225"/>
                    <a:pt x="21336" y="1457"/>
                    <a:pt x="21058" y="1457"/>
                  </a:cubicBezTo>
                  <a:lnTo>
                    <a:pt x="631" y="1457"/>
                  </a:lnTo>
                  <a:cubicBezTo>
                    <a:pt x="343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946"/>
                  </a:lnTo>
                  <a:cubicBezTo>
                    <a:pt x="0" y="1290"/>
                    <a:pt x="278" y="1568"/>
                    <a:pt x="631" y="1568"/>
                  </a:cubicBezTo>
                  <a:lnTo>
                    <a:pt x="21058" y="1568"/>
                  </a:lnTo>
                  <a:cubicBezTo>
                    <a:pt x="21401" y="1568"/>
                    <a:pt x="21689" y="1290"/>
                    <a:pt x="21689" y="946"/>
                  </a:cubicBezTo>
                  <a:lnTo>
                    <a:pt x="21689" y="56"/>
                  </a:lnTo>
                  <a:cubicBezTo>
                    <a:pt x="21689" y="28"/>
                    <a:pt x="21661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7021750" y="2114600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21216" y="112"/>
                  </a:lnTo>
                  <a:cubicBezTo>
                    <a:pt x="21253" y="112"/>
                    <a:pt x="21272" y="93"/>
                    <a:pt x="21272" y="56"/>
                  </a:cubicBezTo>
                  <a:cubicBezTo>
                    <a:pt x="21272" y="28"/>
                    <a:pt x="21253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7236275" y="2090475"/>
              <a:ext cx="102975" cy="11400"/>
            </a:xfrm>
            <a:custGeom>
              <a:avLst/>
              <a:gdLst/>
              <a:ahLst/>
              <a:cxnLst/>
              <a:rect l="l" t="t" r="r" b="b"/>
              <a:pathLst>
                <a:path w="4119" h="456" extrusionOk="0">
                  <a:moveTo>
                    <a:pt x="0" y="1"/>
                  </a:moveTo>
                  <a:lnTo>
                    <a:pt x="0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7234875" y="2089075"/>
              <a:ext cx="105775" cy="14175"/>
            </a:xfrm>
            <a:custGeom>
              <a:avLst/>
              <a:gdLst/>
              <a:ahLst/>
              <a:cxnLst/>
              <a:rect l="l" t="t" r="r" b="b"/>
              <a:pathLst>
                <a:path w="4231" h="567" extrusionOk="0">
                  <a:moveTo>
                    <a:pt x="4119" y="112"/>
                  </a:moveTo>
                  <a:lnTo>
                    <a:pt x="4119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511"/>
                  </a:lnTo>
                  <a:cubicBezTo>
                    <a:pt x="0" y="539"/>
                    <a:pt x="28" y="567"/>
                    <a:pt x="56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7183625" y="1879425"/>
              <a:ext cx="185775" cy="159125"/>
            </a:xfrm>
            <a:custGeom>
              <a:avLst/>
              <a:gdLst/>
              <a:ahLst/>
              <a:cxnLst/>
              <a:rect l="l" t="t" r="r" b="b"/>
              <a:pathLst>
                <a:path w="7431" h="6365" extrusionOk="0">
                  <a:moveTo>
                    <a:pt x="297" y="1"/>
                  </a:moveTo>
                  <a:cubicBezTo>
                    <a:pt x="130" y="1"/>
                    <a:pt x="0" y="140"/>
                    <a:pt x="0" y="298"/>
                  </a:cubicBezTo>
                  <a:lnTo>
                    <a:pt x="0" y="6068"/>
                  </a:lnTo>
                  <a:cubicBezTo>
                    <a:pt x="0" y="6235"/>
                    <a:pt x="130" y="6365"/>
                    <a:pt x="297" y="6365"/>
                  </a:cubicBezTo>
                  <a:lnTo>
                    <a:pt x="7134" y="6365"/>
                  </a:lnTo>
                  <a:cubicBezTo>
                    <a:pt x="7301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1" y="1"/>
                    <a:pt x="7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7195900" y="1866900"/>
              <a:ext cx="185800" cy="159125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lnTo>
                    <a:pt x="1" y="6012"/>
                  </a:lnTo>
                  <a:cubicBezTo>
                    <a:pt x="1" y="6207"/>
                    <a:pt x="159" y="6365"/>
                    <a:pt x="353" y="6365"/>
                  </a:cubicBezTo>
                  <a:lnTo>
                    <a:pt x="7088" y="6365"/>
                  </a:lnTo>
                  <a:cubicBezTo>
                    <a:pt x="7274" y="6365"/>
                    <a:pt x="7432" y="6207"/>
                    <a:pt x="7432" y="6012"/>
                  </a:cubicBezTo>
                  <a:lnTo>
                    <a:pt x="7432" y="353"/>
                  </a:lnTo>
                  <a:cubicBezTo>
                    <a:pt x="7432" y="159"/>
                    <a:pt x="7274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7194525" y="1865525"/>
              <a:ext cx="188800" cy="161900"/>
            </a:xfrm>
            <a:custGeom>
              <a:avLst/>
              <a:gdLst/>
              <a:ahLst/>
              <a:cxnLst/>
              <a:rect l="l" t="t" r="r" b="b"/>
              <a:pathLst>
                <a:path w="7552" h="6476" extrusionOk="0">
                  <a:moveTo>
                    <a:pt x="7143" y="112"/>
                  </a:moveTo>
                  <a:cubicBezTo>
                    <a:pt x="7301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1" y="6355"/>
                    <a:pt x="7143" y="6355"/>
                  </a:cubicBezTo>
                  <a:lnTo>
                    <a:pt x="408" y="6355"/>
                  </a:lnTo>
                  <a:cubicBezTo>
                    <a:pt x="241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1" y="112"/>
                    <a:pt x="408" y="112"/>
                  </a:cubicBezTo>
                  <a:close/>
                  <a:moveTo>
                    <a:pt x="408" y="0"/>
                  </a:moveTo>
                  <a:cubicBezTo>
                    <a:pt x="177" y="0"/>
                    <a:pt x="0" y="176"/>
                    <a:pt x="0" y="408"/>
                  </a:cubicBezTo>
                  <a:lnTo>
                    <a:pt x="0" y="6067"/>
                  </a:lnTo>
                  <a:cubicBezTo>
                    <a:pt x="0" y="6290"/>
                    <a:pt x="177" y="6475"/>
                    <a:pt x="408" y="6475"/>
                  </a:cubicBezTo>
                  <a:lnTo>
                    <a:pt x="7143" y="6475"/>
                  </a:lnTo>
                  <a:cubicBezTo>
                    <a:pt x="7366" y="6475"/>
                    <a:pt x="7552" y="6290"/>
                    <a:pt x="7542" y="6067"/>
                  </a:cubicBezTo>
                  <a:lnTo>
                    <a:pt x="7542" y="408"/>
                  </a:lnTo>
                  <a:cubicBezTo>
                    <a:pt x="7542" y="186"/>
                    <a:pt x="7366" y="0"/>
                    <a:pt x="7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7224425" y="1950625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6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6" y="687"/>
                  </a:cubicBezTo>
                  <a:lnTo>
                    <a:pt x="4806" y="687"/>
                  </a:lnTo>
                  <a:cubicBezTo>
                    <a:pt x="4992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7223050" y="1949250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61" y="111"/>
                  </a:moveTo>
                  <a:cubicBezTo>
                    <a:pt x="5010" y="111"/>
                    <a:pt x="5130" y="232"/>
                    <a:pt x="5130" y="380"/>
                  </a:cubicBezTo>
                  <a:lnTo>
                    <a:pt x="5130" y="418"/>
                  </a:lnTo>
                  <a:cubicBezTo>
                    <a:pt x="5130" y="566"/>
                    <a:pt x="5010" y="687"/>
                    <a:pt x="4861" y="687"/>
                  </a:cubicBezTo>
                  <a:lnTo>
                    <a:pt x="381" y="687"/>
                  </a:lnTo>
                  <a:cubicBezTo>
                    <a:pt x="232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0"/>
                  </a:cubicBezTo>
                  <a:lnTo>
                    <a:pt x="0" y="418"/>
                  </a:lnTo>
                  <a:cubicBezTo>
                    <a:pt x="0" y="631"/>
                    <a:pt x="167" y="798"/>
                    <a:pt x="381" y="798"/>
                  </a:cubicBezTo>
                  <a:lnTo>
                    <a:pt x="4861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7238350" y="1955275"/>
              <a:ext cx="99750" cy="7200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7" y="56"/>
                    <a:pt x="3934" y="93"/>
                    <a:pt x="3934" y="139"/>
                  </a:cubicBezTo>
                  <a:lnTo>
                    <a:pt x="3934" y="149"/>
                  </a:lnTo>
                  <a:cubicBezTo>
                    <a:pt x="3934" y="195"/>
                    <a:pt x="3897" y="232"/>
                    <a:pt x="3850" y="232"/>
                  </a:cubicBezTo>
                  <a:lnTo>
                    <a:pt x="140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40" y="56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66" y="288"/>
                    <a:pt x="140" y="288"/>
                  </a:cubicBezTo>
                  <a:lnTo>
                    <a:pt x="3850" y="288"/>
                  </a:lnTo>
                  <a:cubicBezTo>
                    <a:pt x="3925" y="288"/>
                    <a:pt x="3990" y="232"/>
                    <a:pt x="3990" y="149"/>
                  </a:cubicBezTo>
                  <a:lnTo>
                    <a:pt x="3990" y="139"/>
                  </a:lnTo>
                  <a:cubicBezTo>
                    <a:pt x="3990" y="65"/>
                    <a:pt x="3925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7246700" y="19775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1" y="84"/>
                    <a:pt x="1" y="196"/>
                  </a:cubicBezTo>
                  <a:cubicBezTo>
                    <a:pt x="1" y="307"/>
                    <a:pt x="93" y="400"/>
                    <a:pt x="195" y="400"/>
                  </a:cubicBezTo>
                  <a:lnTo>
                    <a:pt x="3155" y="400"/>
                  </a:lnTo>
                  <a:cubicBezTo>
                    <a:pt x="3266" y="400"/>
                    <a:pt x="3359" y="307"/>
                    <a:pt x="3359" y="196"/>
                  </a:cubicBezTo>
                  <a:cubicBezTo>
                    <a:pt x="3359" y="84"/>
                    <a:pt x="3266" y="1"/>
                    <a:pt x="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7245300" y="1976150"/>
              <a:ext cx="86775" cy="12775"/>
            </a:xfrm>
            <a:custGeom>
              <a:avLst/>
              <a:gdLst/>
              <a:ahLst/>
              <a:cxnLst/>
              <a:rect l="l" t="t" r="r" b="b"/>
              <a:pathLst>
                <a:path w="3471" h="511" extrusionOk="0">
                  <a:moveTo>
                    <a:pt x="3211" y="112"/>
                  </a:moveTo>
                  <a:cubicBezTo>
                    <a:pt x="3285" y="112"/>
                    <a:pt x="3350" y="176"/>
                    <a:pt x="3350" y="251"/>
                  </a:cubicBezTo>
                  <a:cubicBezTo>
                    <a:pt x="3350" y="334"/>
                    <a:pt x="3285" y="390"/>
                    <a:pt x="3211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9"/>
                    <a:pt x="112" y="510"/>
                    <a:pt x="251" y="510"/>
                  </a:cubicBezTo>
                  <a:lnTo>
                    <a:pt x="3211" y="510"/>
                  </a:lnTo>
                  <a:cubicBezTo>
                    <a:pt x="3350" y="510"/>
                    <a:pt x="3470" y="399"/>
                    <a:pt x="3470" y="251"/>
                  </a:cubicBezTo>
                  <a:cubicBezTo>
                    <a:pt x="3470" y="112"/>
                    <a:pt x="3350" y="0"/>
                    <a:pt x="3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7263625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7272900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7281500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6" y="1"/>
                    <a:pt x="0" y="38"/>
                    <a:pt x="0" y="94"/>
                  </a:cubicBezTo>
                  <a:cubicBezTo>
                    <a:pt x="0" y="149"/>
                    <a:pt x="46" y="196"/>
                    <a:pt x="93" y="196"/>
                  </a:cubicBezTo>
                  <a:cubicBezTo>
                    <a:pt x="148" y="196"/>
                    <a:pt x="195" y="149"/>
                    <a:pt x="195" y="94"/>
                  </a:cubicBezTo>
                  <a:cubicBezTo>
                    <a:pt x="195" y="38"/>
                    <a:pt x="148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7290775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7299800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2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7309075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7261775" y="1885700"/>
              <a:ext cx="53825" cy="53600"/>
            </a:xfrm>
            <a:custGeom>
              <a:avLst/>
              <a:gdLst/>
              <a:ahLst/>
              <a:cxnLst/>
              <a:rect l="l" t="t" r="r" b="b"/>
              <a:pathLst>
                <a:path w="2153" h="2144" extrusionOk="0">
                  <a:moveTo>
                    <a:pt x="1077" y="0"/>
                  </a:moveTo>
                  <a:cubicBezTo>
                    <a:pt x="483" y="0"/>
                    <a:pt x="1" y="473"/>
                    <a:pt x="1" y="1067"/>
                  </a:cubicBezTo>
                  <a:cubicBezTo>
                    <a:pt x="1" y="1661"/>
                    <a:pt x="483" y="2143"/>
                    <a:pt x="1077" y="2143"/>
                  </a:cubicBezTo>
                  <a:cubicBezTo>
                    <a:pt x="1670" y="2143"/>
                    <a:pt x="2153" y="1661"/>
                    <a:pt x="2153" y="1067"/>
                  </a:cubicBezTo>
                  <a:cubicBezTo>
                    <a:pt x="2153" y="473"/>
                    <a:pt x="1670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7260375" y="1884075"/>
              <a:ext cx="56625" cy="56850"/>
            </a:xfrm>
            <a:custGeom>
              <a:avLst/>
              <a:gdLst/>
              <a:ahLst/>
              <a:cxnLst/>
              <a:rect l="l" t="t" r="r" b="b"/>
              <a:pathLst>
                <a:path w="2265" h="2274" extrusionOk="0">
                  <a:moveTo>
                    <a:pt x="1133" y="121"/>
                  </a:moveTo>
                  <a:cubicBezTo>
                    <a:pt x="1689" y="121"/>
                    <a:pt x="2144" y="576"/>
                    <a:pt x="2144" y="1132"/>
                  </a:cubicBezTo>
                  <a:cubicBezTo>
                    <a:pt x="2144" y="1698"/>
                    <a:pt x="1689" y="2153"/>
                    <a:pt x="1133" y="2153"/>
                  </a:cubicBezTo>
                  <a:cubicBezTo>
                    <a:pt x="567" y="2153"/>
                    <a:pt x="112" y="1698"/>
                    <a:pt x="112" y="1132"/>
                  </a:cubicBezTo>
                  <a:cubicBezTo>
                    <a:pt x="112" y="576"/>
                    <a:pt x="567" y="121"/>
                    <a:pt x="1133" y="121"/>
                  </a:cubicBezTo>
                  <a:close/>
                  <a:moveTo>
                    <a:pt x="1133" y="0"/>
                  </a:moveTo>
                  <a:cubicBezTo>
                    <a:pt x="502" y="0"/>
                    <a:pt x="1" y="511"/>
                    <a:pt x="1" y="1132"/>
                  </a:cubicBezTo>
                  <a:cubicBezTo>
                    <a:pt x="1" y="1763"/>
                    <a:pt x="502" y="2273"/>
                    <a:pt x="1133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7276625" y="1914000"/>
              <a:ext cx="23900" cy="12075"/>
            </a:xfrm>
            <a:custGeom>
              <a:avLst/>
              <a:gdLst/>
              <a:ahLst/>
              <a:cxnLst/>
              <a:rect l="l" t="t" r="r" b="b"/>
              <a:pathLst>
                <a:path w="956" h="483" extrusionOk="0">
                  <a:moveTo>
                    <a:pt x="483" y="0"/>
                  </a:moveTo>
                  <a:cubicBezTo>
                    <a:pt x="214" y="0"/>
                    <a:pt x="0" y="213"/>
                    <a:pt x="0" y="482"/>
                  </a:cubicBezTo>
                  <a:lnTo>
                    <a:pt x="956" y="482"/>
                  </a:lnTo>
                  <a:cubicBezTo>
                    <a:pt x="956" y="213"/>
                    <a:pt x="742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7275225" y="1912600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21"/>
                  </a:moveTo>
                  <a:cubicBezTo>
                    <a:pt x="743" y="121"/>
                    <a:pt x="919" y="279"/>
                    <a:pt x="947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9" y="121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2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7" y="538"/>
                  </a:cubicBezTo>
                  <a:cubicBezTo>
                    <a:pt x="1077" y="242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7281950" y="1898925"/>
              <a:ext cx="13475" cy="134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8" y="538"/>
                    <a:pt x="539" y="418"/>
                    <a:pt x="539" y="269"/>
                  </a:cubicBezTo>
                  <a:cubicBezTo>
                    <a:pt x="539" y="121"/>
                    <a:pt x="418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7280550" y="1897525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6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6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6" y="112"/>
                  </a:cubicBezTo>
                  <a:close/>
                  <a:moveTo>
                    <a:pt x="326" y="0"/>
                  </a:moveTo>
                  <a:cubicBezTo>
                    <a:pt x="140" y="0"/>
                    <a:pt x="1" y="140"/>
                    <a:pt x="1" y="325"/>
                  </a:cubicBezTo>
                  <a:cubicBezTo>
                    <a:pt x="1" y="511"/>
                    <a:pt x="140" y="659"/>
                    <a:pt x="326" y="659"/>
                  </a:cubicBezTo>
                  <a:cubicBezTo>
                    <a:pt x="511" y="659"/>
                    <a:pt x="660" y="511"/>
                    <a:pt x="660" y="325"/>
                  </a:cubicBezTo>
                  <a:cubicBezTo>
                    <a:pt x="660" y="140"/>
                    <a:pt x="511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7268725" y="1995400"/>
              <a:ext cx="39700" cy="12300"/>
            </a:xfrm>
            <a:custGeom>
              <a:avLst/>
              <a:gdLst/>
              <a:ahLst/>
              <a:cxnLst/>
              <a:rect l="l" t="t" r="r" b="b"/>
              <a:pathLst>
                <a:path w="1588" h="492" extrusionOk="0">
                  <a:moveTo>
                    <a:pt x="251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90"/>
                    <a:pt x="112" y="492"/>
                    <a:pt x="251" y="492"/>
                  </a:cubicBezTo>
                  <a:lnTo>
                    <a:pt x="1346" y="492"/>
                  </a:lnTo>
                  <a:cubicBezTo>
                    <a:pt x="1476" y="492"/>
                    <a:pt x="1587" y="390"/>
                    <a:pt x="1587" y="251"/>
                  </a:cubicBezTo>
                  <a:cubicBezTo>
                    <a:pt x="1587" y="111"/>
                    <a:pt x="1476" y="0"/>
                    <a:pt x="1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7267350" y="1994000"/>
              <a:ext cx="42450" cy="15325"/>
            </a:xfrm>
            <a:custGeom>
              <a:avLst/>
              <a:gdLst/>
              <a:ahLst/>
              <a:cxnLst/>
              <a:rect l="l" t="t" r="r" b="b"/>
              <a:pathLst>
                <a:path w="1698" h="613" extrusionOk="0">
                  <a:moveTo>
                    <a:pt x="1401" y="121"/>
                  </a:moveTo>
                  <a:cubicBezTo>
                    <a:pt x="1503" y="121"/>
                    <a:pt x="1586" y="20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12" y="409"/>
                    <a:pt x="112" y="307"/>
                  </a:cubicBezTo>
                  <a:cubicBezTo>
                    <a:pt x="112" y="205"/>
                    <a:pt x="195" y="121"/>
                    <a:pt x="306" y="121"/>
                  </a:cubicBezTo>
                  <a:close/>
                  <a:moveTo>
                    <a:pt x="306" y="0"/>
                  </a:moveTo>
                  <a:cubicBezTo>
                    <a:pt x="139" y="0"/>
                    <a:pt x="0" y="140"/>
                    <a:pt x="0" y="307"/>
                  </a:cubicBezTo>
                  <a:cubicBezTo>
                    <a:pt x="0" y="474"/>
                    <a:pt x="130" y="613"/>
                    <a:pt x="306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7284275" y="2327500"/>
              <a:ext cx="305000" cy="222425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7301425" y="2310575"/>
              <a:ext cx="305000" cy="37575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7299800" y="2309175"/>
              <a:ext cx="308025" cy="4037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75537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75762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7531500" y="232170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7301200" y="2348125"/>
              <a:ext cx="305000" cy="183475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7299800" y="2346750"/>
              <a:ext cx="308025" cy="186250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7510150" y="2385250"/>
              <a:ext cx="67525" cy="103925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7508775" y="2383625"/>
              <a:ext cx="70300" cy="10717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7511775" y="2387100"/>
              <a:ext cx="65200" cy="100900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7510150" y="2385700"/>
              <a:ext cx="68450" cy="103700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7510625" y="2386875"/>
              <a:ext cx="64950" cy="102300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7509000" y="2385325"/>
              <a:ext cx="68200" cy="105475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7340175" y="2391050"/>
              <a:ext cx="143350" cy="3025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7340175" y="2412375"/>
              <a:ext cx="52200" cy="3050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7409750" y="2412375"/>
              <a:ext cx="62875" cy="3050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7340175" y="2477075"/>
              <a:ext cx="93025" cy="2825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7340175" y="2434875"/>
              <a:ext cx="144500" cy="2800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7340175" y="2456200"/>
              <a:ext cx="47800" cy="2825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7398850" y="2456200"/>
              <a:ext cx="84675" cy="2825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7414375" y="2425125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7106150" y="2233800"/>
              <a:ext cx="232650" cy="16562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7104525" y="2232175"/>
              <a:ext cx="235675" cy="168850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7119150" y="2221275"/>
              <a:ext cx="232625" cy="27850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7117750" y="2219650"/>
              <a:ext cx="235425" cy="30875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7143950" y="2229150"/>
              <a:ext cx="11400" cy="1140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7160650" y="2229150"/>
              <a:ext cx="11625" cy="1140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7127275" y="2229150"/>
              <a:ext cx="11600" cy="1140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7118925" y="2249100"/>
              <a:ext cx="232625" cy="136625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7117525" y="2247725"/>
              <a:ext cx="235650" cy="139625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7224200" y="2280875"/>
              <a:ext cx="98600" cy="2825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7224200" y="2296650"/>
              <a:ext cx="36450" cy="3050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7271525" y="2296650"/>
              <a:ext cx="43850" cy="3050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7224200" y="2344900"/>
              <a:ext cx="64275" cy="2800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7224200" y="2313350"/>
              <a:ext cx="99525" cy="2800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7224200" y="2329125"/>
              <a:ext cx="33425" cy="3025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7264100" y="2329125"/>
              <a:ext cx="58700" cy="3025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7136550" y="2273925"/>
              <a:ext cx="70525" cy="705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7135150" y="2272525"/>
              <a:ext cx="73300" cy="73550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7133525" y="2274375"/>
              <a:ext cx="70525" cy="70550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7132125" y="2273000"/>
              <a:ext cx="73325" cy="73525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7288225" y="2174500"/>
              <a:ext cx="117825" cy="104850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7293325" y="2173275"/>
              <a:ext cx="107625" cy="107625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7296575" y="2169100"/>
              <a:ext cx="112725" cy="104825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7299125" y="2167700"/>
              <a:ext cx="107850" cy="107650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7335750" y="2167700"/>
              <a:ext cx="34125" cy="107650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7303050" y="2203425"/>
              <a:ext cx="99050" cy="2800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7303050" y="2238675"/>
              <a:ext cx="99050" cy="3025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9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Propósito principal</a:t>
            </a:r>
            <a:endParaRPr dirty="0"/>
          </a:p>
        </p:txBody>
      </p:sp>
      <p:sp>
        <p:nvSpPr>
          <p:cNvPr id="1500" name="Google Shape;1500;p29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Introduccion</a:t>
            </a:r>
            <a:endParaRPr dirty="0"/>
          </a:p>
        </p:txBody>
      </p:sp>
      <p:sp>
        <p:nvSpPr>
          <p:cNvPr id="1501" name="Google Shape;1501;p29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Desacoplar el objeto que envía una solicitud del que realiza la acción, facilitando la modificación, almacenamiento y ejecución de comandos de forma flexible.</a:t>
            </a:r>
            <a:endParaRPr dirty="0"/>
          </a:p>
        </p:txBody>
      </p:sp>
      <p:sp>
        <p:nvSpPr>
          <p:cNvPr id="1502" name="Google Shape;1502;p29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un patrón de diseño que encapsula una acción como un objeto, permitiendo que las solicitudes se traten de manera uniforme.</a:t>
            </a:r>
            <a:endParaRPr dirty="0"/>
          </a:p>
        </p:txBody>
      </p:sp>
      <p:sp>
        <p:nvSpPr>
          <p:cNvPr id="1503" name="Google Shape;1503;p29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¿Qué es el patrón </a:t>
            </a:r>
            <a:r>
              <a:rPr lang="es-MX" dirty="0" err="1"/>
              <a:t>Command</a:t>
            </a:r>
            <a:r>
              <a:rPr lang="es-MX" dirty="0"/>
              <a:t>?</a:t>
            </a:r>
            <a:endParaRPr dirty="0"/>
          </a:p>
        </p:txBody>
      </p:sp>
      <p:grpSp>
        <p:nvGrpSpPr>
          <p:cNvPr id="1504" name="Google Shape;1504;p29"/>
          <p:cNvGrpSpPr/>
          <p:nvPr/>
        </p:nvGrpSpPr>
        <p:grpSpPr>
          <a:xfrm>
            <a:off x="7225068" y="3582212"/>
            <a:ext cx="1155488" cy="930983"/>
            <a:chOff x="7225068" y="3582212"/>
            <a:chExt cx="1155488" cy="930983"/>
          </a:xfrm>
        </p:grpSpPr>
        <p:grpSp>
          <p:nvGrpSpPr>
            <p:cNvPr id="1505" name="Google Shape;1505;p29"/>
            <p:cNvGrpSpPr/>
            <p:nvPr/>
          </p:nvGrpSpPr>
          <p:grpSpPr>
            <a:xfrm>
              <a:off x="8190795" y="3582212"/>
              <a:ext cx="189761" cy="189761"/>
              <a:chOff x="5448853" y="3419595"/>
              <a:chExt cx="78736" cy="78736"/>
            </a:xfrm>
          </p:grpSpPr>
          <p:sp>
            <p:nvSpPr>
              <p:cNvPr id="1506" name="Google Shape;1506;p29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9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9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9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9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9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9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9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4" name="Google Shape;1514;p29"/>
            <p:cNvSpPr/>
            <p:nvPr/>
          </p:nvSpPr>
          <p:spPr>
            <a:xfrm>
              <a:off x="7225068" y="3624794"/>
              <a:ext cx="890332" cy="888400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5" name="Google Shape;1515;p29"/>
          <p:cNvGrpSpPr/>
          <p:nvPr/>
        </p:nvGrpSpPr>
        <p:grpSpPr>
          <a:xfrm>
            <a:off x="6959933" y="2357479"/>
            <a:ext cx="1298848" cy="1015848"/>
            <a:chOff x="781983" y="2939892"/>
            <a:chExt cx="1298848" cy="1015848"/>
          </a:xfrm>
        </p:grpSpPr>
        <p:sp>
          <p:nvSpPr>
            <p:cNvPr id="1516" name="Google Shape;1516;p29"/>
            <p:cNvSpPr/>
            <p:nvPr/>
          </p:nvSpPr>
          <p:spPr>
            <a:xfrm>
              <a:off x="786411" y="3238660"/>
              <a:ext cx="998615" cy="71184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9"/>
            <p:cNvSpPr/>
            <p:nvPr/>
          </p:nvSpPr>
          <p:spPr>
            <a:xfrm>
              <a:off x="781983" y="3234151"/>
              <a:ext cx="1008276" cy="721589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9"/>
            <p:cNvSpPr/>
            <p:nvPr/>
          </p:nvSpPr>
          <p:spPr>
            <a:xfrm>
              <a:off x="842445" y="3184880"/>
              <a:ext cx="998615" cy="120359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9"/>
            <p:cNvSpPr/>
            <p:nvPr/>
          </p:nvSpPr>
          <p:spPr>
            <a:xfrm>
              <a:off x="837937" y="3180371"/>
              <a:ext cx="1007632" cy="129295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9"/>
            <p:cNvSpPr/>
            <p:nvPr/>
          </p:nvSpPr>
          <p:spPr>
            <a:xfrm>
              <a:off x="950731" y="3219982"/>
              <a:ext cx="45648" cy="46372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9"/>
            <p:cNvSpPr/>
            <p:nvPr/>
          </p:nvSpPr>
          <p:spPr>
            <a:xfrm>
              <a:off x="1022465" y="3219982"/>
              <a:ext cx="46372" cy="4637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9"/>
            <p:cNvSpPr/>
            <p:nvPr/>
          </p:nvSpPr>
          <p:spPr>
            <a:xfrm>
              <a:off x="879077" y="3219982"/>
              <a:ext cx="46372" cy="4637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841721" y="3305160"/>
              <a:ext cx="999340" cy="587061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837212" y="3299927"/>
              <a:ext cx="1008356" cy="596802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9"/>
            <p:cNvSpPr/>
            <p:nvPr/>
          </p:nvSpPr>
          <p:spPr>
            <a:xfrm>
              <a:off x="1256989" y="3442589"/>
              <a:ext cx="458571" cy="9017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9"/>
            <p:cNvSpPr/>
            <p:nvPr/>
          </p:nvSpPr>
          <p:spPr>
            <a:xfrm>
              <a:off x="1256989" y="3510538"/>
              <a:ext cx="167375" cy="9741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1479518" y="3510538"/>
              <a:ext cx="200947" cy="9741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1256989" y="3717365"/>
              <a:ext cx="297314" cy="909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9"/>
            <p:cNvSpPr/>
            <p:nvPr/>
          </p:nvSpPr>
          <p:spPr>
            <a:xfrm>
              <a:off x="1256989" y="3582191"/>
              <a:ext cx="462355" cy="9822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9"/>
            <p:cNvSpPr/>
            <p:nvPr/>
          </p:nvSpPr>
          <p:spPr>
            <a:xfrm>
              <a:off x="1256989" y="3650140"/>
              <a:ext cx="153125" cy="9822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1444416" y="3650140"/>
              <a:ext cx="271149" cy="9822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912650" y="3420127"/>
              <a:ext cx="298844" cy="298844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9"/>
            <p:cNvSpPr/>
            <p:nvPr/>
          </p:nvSpPr>
          <p:spPr>
            <a:xfrm>
              <a:off x="908141" y="3415699"/>
              <a:ext cx="307780" cy="307780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9"/>
            <p:cNvSpPr/>
            <p:nvPr/>
          </p:nvSpPr>
          <p:spPr>
            <a:xfrm>
              <a:off x="899929" y="3422381"/>
              <a:ext cx="298119" cy="298039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9"/>
            <p:cNvSpPr/>
            <p:nvPr/>
          </p:nvSpPr>
          <p:spPr>
            <a:xfrm>
              <a:off x="895501" y="3417148"/>
              <a:ext cx="307780" cy="307780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9"/>
            <p:cNvSpPr/>
            <p:nvPr/>
          </p:nvSpPr>
          <p:spPr>
            <a:xfrm>
              <a:off x="1098627" y="3444038"/>
              <a:ext cx="74791" cy="74791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9"/>
            <p:cNvSpPr/>
            <p:nvPr/>
          </p:nvSpPr>
          <p:spPr>
            <a:xfrm>
              <a:off x="1094118" y="3438805"/>
              <a:ext cx="83728" cy="84452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9"/>
            <p:cNvSpPr/>
            <p:nvPr/>
          </p:nvSpPr>
          <p:spPr>
            <a:xfrm>
              <a:off x="1539981" y="2967184"/>
              <a:ext cx="514684" cy="462677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9"/>
            <p:cNvSpPr/>
            <p:nvPr/>
          </p:nvSpPr>
          <p:spPr>
            <a:xfrm>
              <a:off x="1560913" y="2962354"/>
              <a:ext cx="472096" cy="472096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9"/>
            <p:cNvSpPr/>
            <p:nvPr/>
          </p:nvSpPr>
          <p:spPr>
            <a:xfrm>
              <a:off x="1555680" y="2944642"/>
              <a:ext cx="525150" cy="463079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9"/>
            <p:cNvSpPr/>
            <p:nvPr/>
          </p:nvSpPr>
          <p:spPr>
            <a:xfrm>
              <a:off x="1581846" y="2939892"/>
              <a:ext cx="472096" cy="472096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9"/>
            <p:cNvSpPr/>
            <p:nvPr/>
          </p:nvSpPr>
          <p:spPr>
            <a:xfrm>
              <a:off x="1655753" y="3061621"/>
              <a:ext cx="306331" cy="193540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9"/>
            <p:cNvSpPr/>
            <p:nvPr/>
          </p:nvSpPr>
          <p:spPr>
            <a:xfrm>
              <a:off x="1650520" y="3057193"/>
              <a:ext cx="315992" cy="202476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4" name="Google Shape;1544;p29"/>
          <p:cNvGrpSpPr/>
          <p:nvPr/>
        </p:nvGrpSpPr>
        <p:grpSpPr>
          <a:xfrm>
            <a:off x="6414297" y="1204526"/>
            <a:ext cx="1469314" cy="944106"/>
            <a:chOff x="5423018" y="1213448"/>
            <a:chExt cx="1203665" cy="773414"/>
          </a:xfrm>
        </p:grpSpPr>
        <p:sp>
          <p:nvSpPr>
            <p:cNvPr id="1545" name="Google Shape;1545;p29"/>
            <p:cNvSpPr/>
            <p:nvPr/>
          </p:nvSpPr>
          <p:spPr>
            <a:xfrm>
              <a:off x="6505138" y="1371577"/>
              <a:ext cx="121545" cy="121073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9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9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9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9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9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9"/>
            <p:cNvSpPr/>
            <p:nvPr/>
          </p:nvSpPr>
          <p:spPr>
            <a:xfrm>
              <a:off x="5442194" y="1567291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9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9"/>
            <p:cNvSpPr/>
            <p:nvPr/>
          </p:nvSpPr>
          <p:spPr>
            <a:xfrm>
              <a:off x="5509517" y="1499968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9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9"/>
            <p:cNvSpPr/>
            <p:nvPr/>
          </p:nvSpPr>
          <p:spPr>
            <a:xfrm>
              <a:off x="5442194" y="1499968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9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9"/>
            <p:cNvSpPr/>
            <p:nvPr/>
          </p:nvSpPr>
          <p:spPr>
            <a:xfrm>
              <a:off x="5509517" y="1567291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9"/>
            <p:cNvSpPr/>
            <p:nvPr/>
          </p:nvSpPr>
          <p:spPr>
            <a:xfrm>
              <a:off x="6401705" y="1879536"/>
              <a:ext cx="52571" cy="52040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9"/>
            <p:cNvSpPr/>
            <p:nvPr/>
          </p:nvSpPr>
          <p:spPr>
            <a:xfrm>
              <a:off x="5649591" y="1243540"/>
              <a:ext cx="33454" cy="32864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9"/>
            <p:cNvSpPr/>
            <p:nvPr/>
          </p:nvSpPr>
          <p:spPr>
            <a:xfrm>
              <a:off x="5647408" y="1634318"/>
              <a:ext cx="784969" cy="105142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9"/>
            <p:cNvSpPr/>
            <p:nvPr/>
          </p:nvSpPr>
          <p:spPr>
            <a:xfrm>
              <a:off x="5644163" y="1630483"/>
              <a:ext cx="791519" cy="112282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9"/>
            <p:cNvSpPr/>
            <p:nvPr/>
          </p:nvSpPr>
          <p:spPr>
            <a:xfrm>
              <a:off x="5783174" y="1797993"/>
              <a:ext cx="513499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9"/>
            <p:cNvSpPr/>
            <p:nvPr/>
          </p:nvSpPr>
          <p:spPr>
            <a:xfrm>
              <a:off x="5779870" y="1794689"/>
              <a:ext cx="520048" cy="67971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9"/>
            <p:cNvSpPr/>
            <p:nvPr/>
          </p:nvSpPr>
          <p:spPr>
            <a:xfrm>
              <a:off x="5918351" y="1908565"/>
              <a:ext cx="243090" cy="75051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9"/>
            <p:cNvSpPr/>
            <p:nvPr/>
          </p:nvSpPr>
          <p:spPr>
            <a:xfrm>
              <a:off x="5915106" y="1904730"/>
              <a:ext cx="249640" cy="82131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9"/>
            <p:cNvSpPr/>
            <p:nvPr/>
          </p:nvSpPr>
          <p:spPr>
            <a:xfrm>
              <a:off x="5656199" y="1614611"/>
              <a:ext cx="784969" cy="105142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9"/>
            <p:cNvSpPr/>
            <p:nvPr/>
          </p:nvSpPr>
          <p:spPr>
            <a:xfrm>
              <a:off x="5652895" y="1611366"/>
              <a:ext cx="792109" cy="112223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9"/>
            <p:cNvSpPr/>
            <p:nvPr/>
          </p:nvSpPr>
          <p:spPr>
            <a:xfrm>
              <a:off x="5742698" y="1644172"/>
              <a:ext cx="607608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9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9"/>
            <p:cNvSpPr/>
            <p:nvPr/>
          </p:nvSpPr>
          <p:spPr>
            <a:xfrm>
              <a:off x="5788662" y="1775572"/>
              <a:ext cx="520048" cy="67912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9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9"/>
            <p:cNvSpPr/>
            <p:nvPr/>
          </p:nvSpPr>
          <p:spPr>
            <a:xfrm>
              <a:off x="5953399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9"/>
            <p:cNvSpPr/>
            <p:nvPr/>
          </p:nvSpPr>
          <p:spPr>
            <a:xfrm>
              <a:off x="6006502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9"/>
            <p:cNvSpPr/>
            <p:nvPr/>
          </p:nvSpPr>
          <p:spPr>
            <a:xfrm>
              <a:off x="6063440" y="1795810"/>
              <a:ext cx="27377" cy="27436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9"/>
            <p:cNvSpPr/>
            <p:nvPr/>
          </p:nvSpPr>
          <p:spPr>
            <a:xfrm>
              <a:off x="6118136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9"/>
            <p:cNvSpPr/>
            <p:nvPr/>
          </p:nvSpPr>
          <p:spPr>
            <a:xfrm>
              <a:off x="6175074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9"/>
            <p:cNvSpPr/>
            <p:nvPr/>
          </p:nvSpPr>
          <p:spPr>
            <a:xfrm>
              <a:off x="5860882" y="1237521"/>
              <a:ext cx="328467" cy="328998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9"/>
            <p:cNvSpPr/>
            <p:nvPr/>
          </p:nvSpPr>
          <p:spPr>
            <a:xfrm>
              <a:off x="5857046" y="1234217"/>
              <a:ext cx="335606" cy="335606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9"/>
            <p:cNvSpPr/>
            <p:nvPr/>
          </p:nvSpPr>
          <p:spPr>
            <a:xfrm>
              <a:off x="5884424" y="1216693"/>
              <a:ext cx="328998" cy="328998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9"/>
            <p:cNvSpPr/>
            <p:nvPr/>
          </p:nvSpPr>
          <p:spPr>
            <a:xfrm>
              <a:off x="5881179" y="1213448"/>
              <a:ext cx="335547" cy="335547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5975820" y="1391284"/>
              <a:ext cx="146208" cy="73104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5972575" y="1387508"/>
              <a:ext cx="152757" cy="80479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6007564" y="1298236"/>
              <a:ext cx="83253" cy="82722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6004318" y="1294401"/>
              <a:ext cx="89802" cy="89861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5927673" y="1888858"/>
              <a:ext cx="242559" cy="75582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5924369" y="1885554"/>
              <a:ext cx="249109" cy="82190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Problematica que resuelve</a:t>
            </a:r>
            <a:endParaRPr dirty="0"/>
          </a:p>
        </p:txBody>
      </p:sp>
      <p:sp>
        <p:nvSpPr>
          <p:cNvPr id="1592" name="Google Shape;1592;p30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Acoplamiento Fuerte</a:t>
            </a:r>
            <a:endParaRPr dirty="0"/>
          </a:p>
        </p:txBody>
      </p:sp>
      <p:sp>
        <p:nvSpPr>
          <p:cNvPr id="1593" name="Google Shape;1593;p30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/>
              <a:t>Dificultad para Modificar Comportamientos</a:t>
            </a:r>
            <a:endParaRPr sz="1600" dirty="0"/>
          </a:p>
        </p:txBody>
      </p:sp>
      <p:sp>
        <p:nvSpPr>
          <p:cNvPr id="1594" name="Google Shape;1594;p30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Las acciones y los objetos que las ejecutan están directamente conectados, haciendo que cualquier cambio en uno afecte al otro.</a:t>
            </a:r>
            <a:endParaRPr dirty="0"/>
          </a:p>
        </p:txBody>
      </p:sp>
      <p:sp>
        <p:nvSpPr>
          <p:cNvPr id="1595" name="Google Shape;1595;p30"/>
          <p:cNvSpPr txBox="1">
            <a:spLocks noGrp="1"/>
          </p:cNvSpPr>
          <p:nvPr>
            <p:ph type="subTitle" idx="2"/>
          </p:nvPr>
        </p:nvSpPr>
        <p:spPr>
          <a:xfrm>
            <a:off x="3473635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Agregar o cambiar acciones requiere modificaciones en múltiples partes del código, aumentando el riesgo de errores.</a:t>
            </a:r>
            <a:endParaRPr dirty="0"/>
          </a:p>
        </p:txBody>
      </p:sp>
      <p:sp>
        <p:nvSpPr>
          <p:cNvPr id="1596" name="Google Shape;1596;p30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Gestionar acciones complejas o encadenadas se vuelve complicado y menos flexible.</a:t>
            </a:r>
            <a:endParaRPr dirty="0"/>
          </a:p>
        </p:txBody>
      </p:sp>
      <p:sp>
        <p:nvSpPr>
          <p:cNvPr id="1597" name="Google Shape;1597;p30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Gestion compleja</a:t>
            </a:r>
            <a:endParaRPr dirty="0"/>
          </a:p>
        </p:txBody>
      </p:sp>
      <p:grpSp>
        <p:nvGrpSpPr>
          <p:cNvPr id="1598" name="Google Shape;1598;p30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31"/>
          <p:cNvSpPr txBox="1">
            <a:spLocks noGrp="1"/>
          </p:cNvSpPr>
          <p:nvPr>
            <p:ph type="subTitle" idx="6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Expansión Sencilla</a:t>
            </a:r>
            <a:endParaRPr dirty="0"/>
          </a:p>
        </p:txBody>
      </p:sp>
      <p:sp>
        <p:nvSpPr>
          <p:cNvPr id="1614" name="Google Shape;1614;p31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Ventajas</a:t>
            </a:r>
            <a:endParaRPr dirty="0"/>
          </a:p>
        </p:txBody>
      </p:sp>
      <p:sp>
        <p:nvSpPr>
          <p:cNvPr id="1615" name="Google Shape;1615;p31"/>
          <p:cNvSpPr txBox="1">
            <a:spLocks noGrp="1"/>
          </p:cNvSpPr>
          <p:nvPr>
            <p:ph type="subTitle" idx="1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patrón separa el objeto que solicita una acción del que la realiza, facilitando cambios sin afectar el sistema.</a:t>
            </a:r>
            <a:endParaRPr dirty="0"/>
          </a:p>
        </p:txBody>
      </p:sp>
      <p:sp>
        <p:nvSpPr>
          <p:cNvPr id="1616" name="Google Shape;1616;p31"/>
          <p:cNvSpPr txBox="1">
            <a:spLocks noGrp="1"/>
          </p:cNvSpPr>
          <p:nvPr>
            <p:ph type="subTitle" idx="2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Permite crear, almacenar y ejecutar comandos de manera flexible, incluso en el futuro o en diferentes contextos.</a:t>
            </a:r>
            <a:endParaRPr dirty="0"/>
          </a:p>
        </p:txBody>
      </p:sp>
      <p:sp>
        <p:nvSpPr>
          <p:cNvPr id="1617" name="Google Shape;1617;p31"/>
          <p:cNvSpPr txBox="1">
            <a:spLocks noGrp="1"/>
          </p:cNvSpPr>
          <p:nvPr>
            <p:ph type="subTitle" idx="3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sencillo agregar nuevos comandos o modificar existentes sin modificar el código base.</a:t>
            </a:r>
            <a:endParaRPr dirty="0"/>
          </a:p>
        </p:txBody>
      </p:sp>
      <p:sp>
        <p:nvSpPr>
          <p:cNvPr id="1618" name="Google Shape;1618;p31"/>
          <p:cNvSpPr txBox="1">
            <a:spLocks noGrp="1"/>
          </p:cNvSpPr>
          <p:nvPr>
            <p:ph type="subTitle" idx="4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Facilita la implementación de funcionalidades como deshacer o rehacer acciones, mejorando la experiencia del usuario.</a:t>
            </a:r>
            <a:endParaRPr dirty="0"/>
          </a:p>
        </p:txBody>
      </p:sp>
      <p:sp>
        <p:nvSpPr>
          <p:cNvPr id="1619" name="Google Shape;1619;p31"/>
          <p:cNvSpPr txBox="1">
            <a:spLocks noGrp="1"/>
          </p:cNvSpPr>
          <p:nvPr>
            <p:ph type="subTitle" idx="5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Desacoplamiento</a:t>
            </a:r>
            <a:endParaRPr dirty="0"/>
          </a:p>
        </p:txBody>
      </p:sp>
      <p:sp>
        <p:nvSpPr>
          <p:cNvPr id="1620" name="Google Shape;1620;p31"/>
          <p:cNvSpPr txBox="1">
            <a:spLocks noGrp="1"/>
          </p:cNvSpPr>
          <p:nvPr>
            <p:ph type="subTitle" idx="7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Flexibilidad</a:t>
            </a:r>
            <a:endParaRPr dirty="0"/>
          </a:p>
        </p:txBody>
      </p:sp>
      <p:sp>
        <p:nvSpPr>
          <p:cNvPr id="1621" name="Google Shape;1621;p31"/>
          <p:cNvSpPr txBox="1">
            <a:spLocks noGrp="1"/>
          </p:cNvSpPr>
          <p:nvPr>
            <p:ph type="subTitle" idx="8"/>
          </p:nvPr>
        </p:nvSpPr>
        <p:spPr>
          <a:xfrm>
            <a:off x="5614879" y="31697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Deshacer/Rehacer Fácil</a:t>
            </a:r>
            <a:endParaRPr dirty="0"/>
          </a:p>
        </p:txBody>
      </p:sp>
      <p:grpSp>
        <p:nvGrpSpPr>
          <p:cNvPr id="1622" name="Google Shape;1622;p31"/>
          <p:cNvGrpSpPr/>
          <p:nvPr/>
        </p:nvGrpSpPr>
        <p:grpSpPr>
          <a:xfrm>
            <a:off x="860522" y="2105971"/>
            <a:ext cx="1225000" cy="576722"/>
            <a:chOff x="835132" y="1750471"/>
            <a:chExt cx="1225000" cy="576722"/>
          </a:xfrm>
        </p:grpSpPr>
        <p:sp>
          <p:nvSpPr>
            <p:cNvPr id="1623" name="Google Shape;1623;p31"/>
            <p:cNvSpPr/>
            <p:nvPr/>
          </p:nvSpPr>
          <p:spPr>
            <a:xfrm>
              <a:off x="840244" y="1926561"/>
              <a:ext cx="300669" cy="37987"/>
            </a:xfrm>
            <a:custGeom>
              <a:avLst/>
              <a:gdLst/>
              <a:ahLst/>
              <a:cxnLst/>
              <a:rect l="l" t="t" r="r" b="b"/>
              <a:pathLst>
                <a:path w="3823" h="483" extrusionOk="0">
                  <a:moveTo>
                    <a:pt x="0" y="0"/>
                  </a:moveTo>
                  <a:lnTo>
                    <a:pt x="0" y="483"/>
                  </a:lnTo>
                  <a:lnTo>
                    <a:pt x="3822" y="483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1"/>
            <p:cNvSpPr/>
            <p:nvPr/>
          </p:nvSpPr>
          <p:spPr>
            <a:xfrm>
              <a:off x="835132" y="1921449"/>
              <a:ext cx="310107" cy="48211"/>
            </a:xfrm>
            <a:custGeom>
              <a:avLst/>
              <a:gdLst/>
              <a:ahLst/>
              <a:cxnLst/>
              <a:rect l="l" t="t" r="r" b="b"/>
              <a:pathLst>
                <a:path w="3943" h="613" extrusionOk="0">
                  <a:moveTo>
                    <a:pt x="3822" y="121"/>
                  </a:moveTo>
                  <a:lnTo>
                    <a:pt x="3822" y="492"/>
                  </a:lnTo>
                  <a:lnTo>
                    <a:pt x="121" y="49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48"/>
                  </a:lnTo>
                  <a:cubicBezTo>
                    <a:pt x="0" y="566"/>
                    <a:pt x="9" y="585"/>
                    <a:pt x="19" y="594"/>
                  </a:cubicBezTo>
                  <a:cubicBezTo>
                    <a:pt x="28" y="603"/>
                    <a:pt x="47" y="613"/>
                    <a:pt x="65" y="613"/>
                  </a:cubicBezTo>
                  <a:lnTo>
                    <a:pt x="3887" y="613"/>
                  </a:lnTo>
                  <a:cubicBezTo>
                    <a:pt x="3896" y="613"/>
                    <a:pt x="3915" y="603"/>
                    <a:pt x="3924" y="594"/>
                  </a:cubicBezTo>
                  <a:cubicBezTo>
                    <a:pt x="3933" y="585"/>
                    <a:pt x="3943" y="566"/>
                    <a:pt x="3943" y="548"/>
                  </a:cubicBezTo>
                  <a:lnTo>
                    <a:pt x="3943" y="65"/>
                  </a:lnTo>
                  <a:cubicBezTo>
                    <a:pt x="3943" y="28"/>
                    <a:pt x="3915" y="0"/>
                    <a:pt x="3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1"/>
            <p:cNvSpPr/>
            <p:nvPr/>
          </p:nvSpPr>
          <p:spPr>
            <a:xfrm>
              <a:off x="967887" y="2011892"/>
              <a:ext cx="172238" cy="24931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1"/>
            <p:cNvSpPr/>
            <p:nvPr/>
          </p:nvSpPr>
          <p:spPr>
            <a:xfrm>
              <a:off x="963483" y="2006780"/>
              <a:ext cx="181754" cy="34369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0" y="121"/>
                  </a:moveTo>
                  <a:lnTo>
                    <a:pt x="2190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7" y="1"/>
                  </a:moveTo>
                  <a:cubicBezTo>
                    <a:pt x="38" y="1"/>
                    <a:pt x="29" y="10"/>
                    <a:pt x="19" y="19"/>
                  </a:cubicBezTo>
                  <a:cubicBezTo>
                    <a:pt x="1" y="28"/>
                    <a:pt x="1" y="47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7" y="437"/>
                  </a:cubicBezTo>
                  <a:lnTo>
                    <a:pt x="2255" y="437"/>
                  </a:lnTo>
                  <a:cubicBezTo>
                    <a:pt x="2264" y="437"/>
                    <a:pt x="2283" y="427"/>
                    <a:pt x="2292" y="418"/>
                  </a:cubicBezTo>
                  <a:cubicBezTo>
                    <a:pt x="2301" y="409"/>
                    <a:pt x="2311" y="390"/>
                    <a:pt x="2311" y="381"/>
                  </a:cubicBezTo>
                  <a:lnTo>
                    <a:pt x="2311" y="66"/>
                  </a:lnTo>
                  <a:cubicBezTo>
                    <a:pt x="2311" y="28"/>
                    <a:pt x="228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1"/>
            <p:cNvSpPr/>
            <p:nvPr/>
          </p:nvSpPr>
          <p:spPr>
            <a:xfrm>
              <a:off x="967887" y="2083382"/>
              <a:ext cx="172238" cy="24931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>
              <a:off x="963483" y="2079057"/>
              <a:ext cx="181754" cy="34369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0" y="111"/>
                  </a:moveTo>
                  <a:lnTo>
                    <a:pt x="2190" y="315"/>
                  </a:lnTo>
                  <a:lnTo>
                    <a:pt x="112" y="315"/>
                  </a:lnTo>
                  <a:lnTo>
                    <a:pt x="112" y="111"/>
                  </a:lnTo>
                  <a:close/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8"/>
                    <a:pt x="19" y="418"/>
                  </a:cubicBezTo>
                  <a:cubicBezTo>
                    <a:pt x="29" y="427"/>
                    <a:pt x="38" y="436"/>
                    <a:pt x="57" y="436"/>
                  </a:cubicBezTo>
                  <a:lnTo>
                    <a:pt x="2255" y="436"/>
                  </a:lnTo>
                  <a:cubicBezTo>
                    <a:pt x="2283" y="436"/>
                    <a:pt x="2311" y="408"/>
                    <a:pt x="2311" y="371"/>
                  </a:cubicBezTo>
                  <a:lnTo>
                    <a:pt x="2311" y="56"/>
                  </a:lnTo>
                  <a:cubicBezTo>
                    <a:pt x="2311" y="37"/>
                    <a:pt x="2301" y="28"/>
                    <a:pt x="2292" y="19"/>
                  </a:cubicBezTo>
                  <a:cubicBezTo>
                    <a:pt x="2283" y="0"/>
                    <a:pt x="2264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1"/>
            <p:cNvSpPr/>
            <p:nvPr/>
          </p:nvSpPr>
          <p:spPr>
            <a:xfrm>
              <a:off x="1724468" y="2138277"/>
              <a:ext cx="302164" cy="134880"/>
            </a:xfrm>
            <a:custGeom>
              <a:avLst/>
              <a:gdLst/>
              <a:ahLst/>
              <a:cxnLst/>
              <a:rect l="l" t="t" r="r" b="b"/>
              <a:pathLst>
                <a:path w="3842" h="1715" extrusionOk="0">
                  <a:moveTo>
                    <a:pt x="69" y="0"/>
                  </a:moveTo>
                  <a:cubicBezTo>
                    <a:pt x="47" y="0"/>
                    <a:pt x="26" y="16"/>
                    <a:pt x="19" y="36"/>
                  </a:cubicBezTo>
                  <a:cubicBezTo>
                    <a:pt x="0" y="63"/>
                    <a:pt x="19" y="101"/>
                    <a:pt x="47" y="110"/>
                  </a:cubicBezTo>
                  <a:lnTo>
                    <a:pt x="3758" y="1705"/>
                  </a:lnTo>
                  <a:cubicBezTo>
                    <a:pt x="3758" y="1715"/>
                    <a:pt x="3767" y="1715"/>
                    <a:pt x="3776" y="1715"/>
                  </a:cubicBezTo>
                  <a:cubicBezTo>
                    <a:pt x="3804" y="1715"/>
                    <a:pt x="3822" y="1696"/>
                    <a:pt x="3832" y="1678"/>
                  </a:cubicBezTo>
                  <a:cubicBezTo>
                    <a:pt x="3841" y="1650"/>
                    <a:pt x="3832" y="1613"/>
                    <a:pt x="3804" y="1603"/>
                  </a:cubicBezTo>
                  <a:lnTo>
                    <a:pt x="93" y="8"/>
                  </a:lnTo>
                  <a:cubicBezTo>
                    <a:pt x="85" y="3"/>
                    <a:pt x="77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1"/>
            <p:cNvSpPr/>
            <p:nvPr/>
          </p:nvSpPr>
          <p:spPr>
            <a:xfrm>
              <a:off x="2007517" y="2249012"/>
              <a:ext cx="47503" cy="47503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437" y="1"/>
                  </a:moveTo>
                  <a:lnTo>
                    <a:pt x="1" y="158"/>
                  </a:lnTo>
                  <a:lnTo>
                    <a:pt x="159" y="603"/>
                  </a:lnTo>
                  <a:lnTo>
                    <a:pt x="604" y="44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1"/>
            <p:cNvSpPr/>
            <p:nvPr/>
          </p:nvSpPr>
          <p:spPr>
            <a:xfrm>
              <a:off x="2002405" y="2244844"/>
              <a:ext cx="57727" cy="56783"/>
            </a:xfrm>
            <a:custGeom>
              <a:avLst/>
              <a:gdLst/>
              <a:ahLst/>
              <a:cxnLst/>
              <a:rect l="l" t="t" r="r" b="b"/>
              <a:pathLst>
                <a:path w="734" h="722" extrusionOk="0">
                  <a:moveTo>
                    <a:pt x="474" y="137"/>
                  </a:moveTo>
                  <a:lnTo>
                    <a:pt x="595" y="471"/>
                  </a:lnTo>
                  <a:lnTo>
                    <a:pt x="261" y="592"/>
                  </a:lnTo>
                  <a:lnTo>
                    <a:pt x="140" y="258"/>
                  </a:lnTo>
                  <a:lnTo>
                    <a:pt x="474" y="137"/>
                  </a:lnTo>
                  <a:close/>
                  <a:moveTo>
                    <a:pt x="510" y="0"/>
                  </a:moveTo>
                  <a:cubicBezTo>
                    <a:pt x="502" y="0"/>
                    <a:pt x="493" y="2"/>
                    <a:pt x="483" y="7"/>
                  </a:cubicBezTo>
                  <a:lnTo>
                    <a:pt x="47" y="165"/>
                  </a:lnTo>
                  <a:cubicBezTo>
                    <a:pt x="29" y="174"/>
                    <a:pt x="19" y="183"/>
                    <a:pt x="10" y="193"/>
                  </a:cubicBezTo>
                  <a:cubicBezTo>
                    <a:pt x="1" y="211"/>
                    <a:pt x="1" y="230"/>
                    <a:pt x="10" y="239"/>
                  </a:cubicBezTo>
                  <a:lnTo>
                    <a:pt x="168" y="684"/>
                  </a:lnTo>
                  <a:cubicBezTo>
                    <a:pt x="177" y="703"/>
                    <a:pt x="205" y="721"/>
                    <a:pt x="224" y="721"/>
                  </a:cubicBezTo>
                  <a:lnTo>
                    <a:pt x="242" y="721"/>
                  </a:lnTo>
                  <a:lnTo>
                    <a:pt x="687" y="554"/>
                  </a:lnTo>
                  <a:cubicBezTo>
                    <a:pt x="715" y="545"/>
                    <a:pt x="734" y="508"/>
                    <a:pt x="724" y="480"/>
                  </a:cubicBezTo>
                  <a:lnTo>
                    <a:pt x="567" y="35"/>
                  </a:lnTo>
                  <a:cubicBezTo>
                    <a:pt x="557" y="26"/>
                    <a:pt x="548" y="16"/>
                    <a:pt x="530" y="7"/>
                  </a:cubicBezTo>
                  <a:cubicBezTo>
                    <a:pt x="525" y="2"/>
                    <a:pt x="518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1"/>
            <p:cNvSpPr/>
            <p:nvPr/>
          </p:nvSpPr>
          <p:spPr>
            <a:xfrm>
              <a:off x="1161987" y="1777525"/>
              <a:ext cx="583722" cy="544791"/>
            </a:xfrm>
            <a:custGeom>
              <a:avLst/>
              <a:gdLst/>
              <a:ahLst/>
              <a:cxnLst/>
              <a:rect l="l" t="t" r="r" b="b"/>
              <a:pathLst>
                <a:path w="7422" h="6927" extrusionOk="0">
                  <a:moveTo>
                    <a:pt x="3708" y="0"/>
                  </a:moveTo>
                  <a:cubicBezTo>
                    <a:pt x="3534" y="0"/>
                    <a:pt x="3359" y="13"/>
                    <a:pt x="3182" y="40"/>
                  </a:cubicBezTo>
                  <a:cubicBezTo>
                    <a:pt x="1290" y="327"/>
                    <a:pt x="0" y="2099"/>
                    <a:pt x="288" y="3992"/>
                  </a:cubicBezTo>
                  <a:cubicBezTo>
                    <a:pt x="548" y="5706"/>
                    <a:pt x="2027" y="6926"/>
                    <a:pt x="3704" y="6926"/>
                  </a:cubicBezTo>
                  <a:cubicBezTo>
                    <a:pt x="3878" y="6926"/>
                    <a:pt x="4053" y="6913"/>
                    <a:pt x="4230" y="6886"/>
                  </a:cubicBezTo>
                  <a:cubicBezTo>
                    <a:pt x="6123" y="6598"/>
                    <a:pt x="7421" y="4827"/>
                    <a:pt x="7134" y="2943"/>
                  </a:cubicBezTo>
                  <a:cubicBezTo>
                    <a:pt x="6873" y="1228"/>
                    <a:pt x="5392" y="0"/>
                    <a:pt x="3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1"/>
            <p:cNvSpPr/>
            <p:nvPr/>
          </p:nvSpPr>
          <p:spPr>
            <a:xfrm>
              <a:off x="1168515" y="1772964"/>
              <a:ext cx="582306" cy="554229"/>
            </a:xfrm>
            <a:custGeom>
              <a:avLst/>
              <a:gdLst/>
              <a:ahLst/>
              <a:cxnLst/>
              <a:rect l="l" t="t" r="r" b="b"/>
              <a:pathLst>
                <a:path w="7404" h="7047" extrusionOk="0">
                  <a:moveTo>
                    <a:pt x="3628" y="116"/>
                  </a:moveTo>
                  <a:cubicBezTo>
                    <a:pt x="5279" y="116"/>
                    <a:pt x="6736" y="1322"/>
                    <a:pt x="6995" y="3001"/>
                  </a:cubicBezTo>
                  <a:cubicBezTo>
                    <a:pt x="7274" y="4857"/>
                    <a:pt x="6003" y="6601"/>
                    <a:pt x="4147" y="6888"/>
                  </a:cubicBezTo>
                  <a:cubicBezTo>
                    <a:pt x="3971" y="6916"/>
                    <a:pt x="3796" y="6929"/>
                    <a:pt x="3623" y="6929"/>
                  </a:cubicBezTo>
                  <a:cubicBezTo>
                    <a:pt x="1968" y="6929"/>
                    <a:pt x="521" y="5720"/>
                    <a:pt x="260" y="4040"/>
                  </a:cubicBezTo>
                  <a:cubicBezTo>
                    <a:pt x="121" y="3141"/>
                    <a:pt x="344" y="2241"/>
                    <a:pt x="882" y="1508"/>
                  </a:cubicBezTo>
                  <a:cubicBezTo>
                    <a:pt x="1420" y="775"/>
                    <a:pt x="2208" y="293"/>
                    <a:pt x="3108" y="154"/>
                  </a:cubicBezTo>
                  <a:cubicBezTo>
                    <a:pt x="3285" y="126"/>
                    <a:pt x="3461" y="116"/>
                    <a:pt x="3628" y="116"/>
                  </a:cubicBezTo>
                  <a:close/>
                  <a:moveTo>
                    <a:pt x="3628" y="1"/>
                  </a:moveTo>
                  <a:cubicBezTo>
                    <a:pt x="3451" y="1"/>
                    <a:pt x="3271" y="14"/>
                    <a:pt x="3090" y="42"/>
                  </a:cubicBezTo>
                  <a:cubicBezTo>
                    <a:pt x="2162" y="181"/>
                    <a:pt x="1346" y="682"/>
                    <a:pt x="789" y="1443"/>
                  </a:cubicBezTo>
                  <a:cubicBezTo>
                    <a:pt x="233" y="2194"/>
                    <a:pt x="1" y="3131"/>
                    <a:pt x="149" y="4059"/>
                  </a:cubicBezTo>
                  <a:cubicBezTo>
                    <a:pt x="409" y="5794"/>
                    <a:pt x="1912" y="7046"/>
                    <a:pt x="3628" y="7046"/>
                  </a:cubicBezTo>
                  <a:cubicBezTo>
                    <a:pt x="3804" y="7046"/>
                    <a:pt x="3980" y="7028"/>
                    <a:pt x="4157" y="7000"/>
                  </a:cubicBezTo>
                  <a:cubicBezTo>
                    <a:pt x="6077" y="6712"/>
                    <a:pt x="7403" y="4912"/>
                    <a:pt x="7107" y="2992"/>
                  </a:cubicBezTo>
                  <a:cubicBezTo>
                    <a:pt x="6838" y="1253"/>
                    <a:pt x="5336" y="1"/>
                    <a:pt x="3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1170717" y="1754875"/>
              <a:ext cx="620214" cy="545027"/>
            </a:xfrm>
            <a:custGeom>
              <a:avLst/>
              <a:gdLst/>
              <a:ahLst/>
              <a:cxnLst/>
              <a:rect l="l" t="t" r="r" b="b"/>
              <a:pathLst>
                <a:path w="7886" h="6930" extrusionOk="0">
                  <a:moveTo>
                    <a:pt x="3951" y="0"/>
                  </a:moveTo>
                  <a:cubicBezTo>
                    <a:pt x="2835" y="0"/>
                    <a:pt x="1737" y="541"/>
                    <a:pt x="1067" y="1543"/>
                  </a:cubicBezTo>
                  <a:cubicBezTo>
                    <a:pt x="0" y="3129"/>
                    <a:pt x="427" y="5282"/>
                    <a:pt x="2014" y="6348"/>
                  </a:cubicBezTo>
                  <a:cubicBezTo>
                    <a:pt x="2606" y="6741"/>
                    <a:pt x="3275" y="6929"/>
                    <a:pt x="3937" y="6929"/>
                  </a:cubicBezTo>
                  <a:cubicBezTo>
                    <a:pt x="5057" y="6929"/>
                    <a:pt x="6154" y="6390"/>
                    <a:pt x="6819" y="5393"/>
                  </a:cubicBezTo>
                  <a:cubicBezTo>
                    <a:pt x="7886" y="3807"/>
                    <a:pt x="7459" y="1654"/>
                    <a:pt x="5873" y="588"/>
                  </a:cubicBezTo>
                  <a:cubicBezTo>
                    <a:pt x="5282" y="191"/>
                    <a:pt x="4613" y="0"/>
                    <a:pt x="3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1184559" y="1750471"/>
              <a:ext cx="593238" cy="554072"/>
            </a:xfrm>
            <a:custGeom>
              <a:avLst/>
              <a:gdLst/>
              <a:ahLst/>
              <a:cxnLst/>
              <a:rect l="l" t="t" r="r" b="b"/>
              <a:pathLst>
                <a:path w="7543" h="7045" extrusionOk="0">
                  <a:moveTo>
                    <a:pt x="3776" y="115"/>
                  </a:moveTo>
                  <a:cubicBezTo>
                    <a:pt x="4500" y="115"/>
                    <a:pt x="5196" y="347"/>
                    <a:pt x="5789" y="774"/>
                  </a:cubicBezTo>
                  <a:cubicBezTo>
                    <a:pt x="6522" y="1312"/>
                    <a:pt x="6995" y="2109"/>
                    <a:pt x="7134" y="3009"/>
                  </a:cubicBezTo>
                  <a:cubicBezTo>
                    <a:pt x="7422" y="4865"/>
                    <a:pt x="6142" y="6599"/>
                    <a:pt x="4287" y="6887"/>
                  </a:cubicBezTo>
                  <a:cubicBezTo>
                    <a:pt x="4111" y="6914"/>
                    <a:pt x="3936" y="6927"/>
                    <a:pt x="3762" y="6927"/>
                  </a:cubicBezTo>
                  <a:cubicBezTo>
                    <a:pt x="3043" y="6927"/>
                    <a:pt x="2344" y="6699"/>
                    <a:pt x="1754" y="6265"/>
                  </a:cubicBezTo>
                  <a:cubicBezTo>
                    <a:pt x="1021" y="5727"/>
                    <a:pt x="548" y="4939"/>
                    <a:pt x="409" y="4039"/>
                  </a:cubicBezTo>
                  <a:cubicBezTo>
                    <a:pt x="121" y="2184"/>
                    <a:pt x="1401" y="440"/>
                    <a:pt x="3257" y="161"/>
                  </a:cubicBezTo>
                  <a:cubicBezTo>
                    <a:pt x="3433" y="133"/>
                    <a:pt x="3609" y="115"/>
                    <a:pt x="3776" y="115"/>
                  </a:cubicBezTo>
                  <a:close/>
                  <a:moveTo>
                    <a:pt x="3776" y="0"/>
                  </a:moveTo>
                  <a:cubicBezTo>
                    <a:pt x="3598" y="0"/>
                    <a:pt x="3418" y="14"/>
                    <a:pt x="3238" y="41"/>
                  </a:cubicBezTo>
                  <a:cubicBezTo>
                    <a:pt x="1318" y="338"/>
                    <a:pt x="1" y="2137"/>
                    <a:pt x="288" y="4057"/>
                  </a:cubicBezTo>
                  <a:cubicBezTo>
                    <a:pt x="437" y="4985"/>
                    <a:pt x="928" y="5801"/>
                    <a:pt x="1689" y="6358"/>
                  </a:cubicBezTo>
                  <a:cubicBezTo>
                    <a:pt x="2301" y="6813"/>
                    <a:pt x="3025" y="7045"/>
                    <a:pt x="3767" y="7045"/>
                  </a:cubicBezTo>
                  <a:cubicBezTo>
                    <a:pt x="3943" y="7045"/>
                    <a:pt x="4129" y="7035"/>
                    <a:pt x="4305" y="6998"/>
                  </a:cubicBezTo>
                  <a:cubicBezTo>
                    <a:pt x="6225" y="6711"/>
                    <a:pt x="7543" y="4911"/>
                    <a:pt x="7255" y="2991"/>
                  </a:cubicBezTo>
                  <a:cubicBezTo>
                    <a:pt x="7107" y="2054"/>
                    <a:pt x="6615" y="1237"/>
                    <a:pt x="5854" y="681"/>
                  </a:cubicBezTo>
                  <a:cubicBezTo>
                    <a:pt x="5241" y="232"/>
                    <a:pt x="4519" y="0"/>
                    <a:pt x="3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1571972" y="1801985"/>
              <a:ext cx="132836" cy="133386"/>
            </a:xfrm>
            <a:custGeom>
              <a:avLst/>
              <a:gdLst/>
              <a:ahLst/>
              <a:cxnLst/>
              <a:rect l="l" t="t" r="r" b="b"/>
              <a:pathLst>
                <a:path w="1689" h="1696" extrusionOk="0">
                  <a:moveTo>
                    <a:pt x="99" y="0"/>
                  </a:moveTo>
                  <a:cubicBezTo>
                    <a:pt x="67" y="0"/>
                    <a:pt x="33" y="19"/>
                    <a:pt x="19" y="54"/>
                  </a:cubicBezTo>
                  <a:cubicBezTo>
                    <a:pt x="1" y="91"/>
                    <a:pt x="19" y="146"/>
                    <a:pt x="56" y="165"/>
                  </a:cubicBezTo>
                  <a:cubicBezTo>
                    <a:pt x="706" y="462"/>
                    <a:pt x="1216" y="991"/>
                    <a:pt x="1503" y="1640"/>
                  </a:cubicBezTo>
                  <a:cubicBezTo>
                    <a:pt x="1522" y="1677"/>
                    <a:pt x="1550" y="1696"/>
                    <a:pt x="1587" y="1696"/>
                  </a:cubicBezTo>
                  <a:cubicBezTo>
                    <a:pt x="1596" y="1696"/>
                    <a:pt x="1615" y="1696"/>
                    <a:pt x="1624" y="1686"/>
                  </a:cubicBezTo>
                  <a:cubicBezTo>
                    <a:pt x="1670" y="1668"/>
                    <a:pt x="1689" y="1612"/>
                    <a:pt x="1670" y="1575"/>
                  </a:cubicBezTo>
                  <a:cubicBezTo>
                    <a:pt x="1364" y="879"/>
                    <a:pt x="817" y="323"/>
                    <a:pt x="131" y="7"/>
                  </a:cubicBezTo>
                  <a:cubicBezTo>
                    <a:pt x="121" y="2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1333437" y="1933088"/>
              <a:ext cx="144475" cy="248133"/>
            </a:xfrm>
            <a:custGeom>
              <a:avLst/>
              <a:gdLst/>
              <a:ahLst/>
              <a:cxnLst/>
              <a:rect l="l" t="t" r="r" b="b"/>
              <a:pathLst>
                <a:path w="1837" h="3155" extrusionOk="0">
                  <a:moveTo>
                    <a:pt x="0" y="1"/>
                  </a:moveTo>
                  <a:lnTo>
                    <a:pt x="0" y="2440"/>
                  </a:lnTo>
                  <a:lnTo>
                    <a:pt x="1837" y="3155"/>
                  </a:lnTo>
                  <a:lnTo>
                    <a:pt x="1837" y="7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1329033" y="1928763"/>
              <a:ext cx="153992" cy="256863"/>
            </a:xfrm>
            <a:custGeom>
              <a:avLst/>
              <a:gdLst/>
              <a:ahLst/>
              <a:cxnLst/>
              <a:rect l="l" t="t" r="r" b="b"/>
              <a:pathLst>
                <a:path w="1958" h="3266" extrusionOk="0">
                  <a:moveTo>
                    <a:pt x="112" y="139"/>
                  </a:moveTo>
                  <a:lnTo>
                    <a:pt x="1837" y="844"/>
                  </a:lnTo>
                  <a:lnTo>
                    <a:pt x="1837" y="3117"/>
                  </a:lnTo>
                  <a:lnTo>
                    <a:pt x="112" y="2458"/>
                  </a:lnTo>
                  <a:lnTo>
                    <a:pt x="112" y="139"/>
                  </a:lnTo>
                  <a:close/>
                  <a:moveTo>
                    <a:pt x="75" y="0"/>
                  </a:moveTo>
                  <a:cubicBezTo>
                    <a:pt x="56" y="0"/>
                    <a:pt x="38" y="0"/>
                    <a:pt x="28" y="9"/>
                  </a:cubicBezTo>
                  <a:cubicBezTo>
                    <a:pt x="10" y="19"/>
                    <a:pt x="1" y="37"/>
                    <a:pt x="1" y="56"/>
                  </a:cubicBezTo>
                  <a:lnTo>
                    <a:pt x="1" y="2495"/>
                  </a:lnTo>
                  <a:cubicBezTo>
                    <a:pt x="1" y="2523"/>
                    <a:pt x="10" y="2551"/>
                    <a:pt x="38" y="2551"/>
                  </a:cubicBezTo>
                  <a:lnTo>
                    <a:pt x="1874" y="3256"/>
                  </a:lnTo>
                  <a:cubicBezTo>
                    <a:pt x="1884" y="3265"/>
                    <a:pt x="1893" y="3265"/>
                    <a:pt x="1902" y="3265"/>
                  </a:cubicBezTo>
                  <a:cubicBezTo>
                    <a:pt x="1912" y="3265"/>
                    <a:pt x="1921" y="3256"/>
                    <a:pt x="1930" y="3256"/>
                  </a:cubicBezTo>
                  <a:cubicBezTo>
                    <a:pt x="1949" y="3247"/>
                    <a:pt x="1958" y="3228"/>
                    <a:pt x="1958" y="3210"/>
                  </a:cubicBezTo>
                  <a:lnTo>
                    <a:pt x="1958" y="807"/>
                  </a:lnTo>
                  <a:cubicBezTo>
                    <a:pt x="1958" y="779"/>
                    <a:pt x="1939" y="761"/>
                    <a:pt x="1921" y="75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1"/>
            <p:cNvSpPr/>
            <p:nvPr/>
          </p:nvSpPr>
          <p:spPr>
            <a:xfrm>
              <a:off x="1477832" y="1933088"/>
              <a:ext cx="145262" cy="248133"/>
            </a:xfrm>
            <a:custGeom>
              <a:avLst/>
              <a:gdLst/>
              <a:ahLst/>
              <a:cxnLst/>
              <a:rect l="l" t="t" r="r" b="b"/>
              <a:pathLst>
                <a:path w="1847" h="3155" extrusionOk="0">
                  <a:moveTo>
                    <a:pt x="1847" y="1"/>
                  </a:moveTo>
                  <a:lnTo>
                    <a:pt x="1" y="752"/>
                  </a:lnTo>
                  <a:lnTo>
                    <a:pt x="1" y="3155"/>
                  </a:lnTo>
                  <a:lnTo>
                    <a:pt x="1847" y="2440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1"/>
            <p:cNvSpPr/>
            <p:nvPr/>
          </p:nvSpPr>
          <p:spPr>
            <a:xfrm>
              <a:off x="1473507" y="1928763"/>
              <a:ext cx="153992" cy="256863"/>
            </a:xfrm>
            <a:custGeom>
              <a:avLst/>
              <a:gdLst/>
              <a:ahLst/>
              <a:cxnLst/>
              <a:rect l="l" t="t" r="r" b="b"/>
              <a:pathLst>
                <a:path w="1958" h="3266" extrusionOk="0">
                  <a:moveTo>
                    <a:pt x="1846" y="139"/>
                  </a:moveTo>
                  <a:lnTo>
                    <a:pt x="1846" y="2458"/>
                  </a:lnTo>
                  <a:lnTo>
                    <a:pt x="121" y="3117"/>
                  </a:lnTo>
                  <a:lnTo>
                    <a:pt x="121" y="844"/>
                  </a:lnTo>
                  <a:lnTo>
                    <a:pt x="1846" y="139"/>
                  </a:lnTo>
                  <a:close/>
                  <a:moveTo>
                    <a:pt x="1883" y="0"/>
                  </a:moveTo>
                  <a:lnTo>
                    <a:pt x="37" y="751"/>
                  </a:lnTo>
                  <a:cubicBezTo>
                    <a:pt x="19" y="761"/>
                    <a:pt x="0" y="779"/>
                    <a:pt x="0" y="807"/>
                  </a:cubicBezTo>
                  <a:lnTo>
                    <a:pt x="0" y="3210"/>
                  </a:lnTo>
                  <a:cubicBezTo>
                    <a:pt x="0" y="3228"/>
                    <a:pt x="10" y="3247"/>
                    <a:pt x="28" y="3256"/>
                  </a:cubicBezTo>
                  <a:cubicBezTo>
                    <a:pt x="37" y="3256"/>
                    <a:pt x="47" y="3265"/>
                    <a:pt x="65" y="3265"/>
                  </a:cubicBezTo>
                  <a:cubicBezTo>
                    <a:pt x="65" y="3265"/>
                    <a:pt x="75" y="3265"/>
                    <a:pt x="84" y="3256"/>
                  </a:cubicBezTo>
                  <a:lnTo>
                    <a:pt x="1921" y="2551"/>
                  </a:lnTo>
                  <a:cubicBezTo>
                    <a:pt x="1948" y="2542"/>
                    <a:pt x="1958" y="2523"/>
                    <a:pt x="1958" y="2495"/>
                  </a:cubicBezTo>
                  <a:lnTo>
                    <a:pt x="1958" y="56"/>
                  </a:lnTo>
                  <a:cubicBezTo>
                    <a:pt x="1958" y="37"/>
                    <a:pt x="1948" y="19"/>
                    <a:pt x="1939" y="9"/>
                  </a:cubicBezTo>
                  <a:cubicBezTo>
                    <a:pt x="1921" y="0"/>
                    <a:pt x="1902" y="0"/>
                    <a:pt x="1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1"/>
            <p:cNvSpPr/>
            <p:nvPr/>
          </p:nvSpPr>
          <p:spPr>
            <a:xfrm>
              <a:off x="1534772" y="1955739"/>
              <a:ext cx="32167" cy="54817"/>
            </a:xfrm>
            <a:custGeom>
              <a:avLst/>
              <a:gdLst/>
              <a:ahLst/>
              <a:cxnLst/>
              <a:rect l="l" t="t" r="r" b="b"/>
              <a:pathLst>
                <a:path w="409" h="697" extrusionOk="0">
                  <a:moveTo>
                    <a:pt x="409" y="0"/>
                  </a:moveTo>
                  <a:lnTo>
                    <a:pt x="1" y="167"/>
                  </a:lnTo>
                  <a:lnTo>
                    <a:pt x="1" y="696"/>
                  </a:lnTo>
                  <a:lnTo>
                    <a:pt x="409" y="538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1"/>
            <p:cNvSpPr/>
            <p:nvPr/>
          </p:nvSpPr>
          <p:spPr>
            <a:xfrm>
              <a:off x="1530368" y="1951020"/>
              <a:ext cx="40975" cy="63862"/>
            </a:xfrm>
            <a:custGeom>
              <a:avLst/>
              <a:gdLst/>
              <a:ahLst/>
              <a:cxnLst/>
              <a:rect l="l" t="t" r="r" b="b"/>
              <a:pathLst>
                <a:path w="521" h="812" extrusionOk="0">
                  <a:moveTo>
                    <a:pt x="409" y="144"/>
                  </a:moveTo>
                  <a:lnTo>
                    <a:pt x="409" y="561"/>
                  </a:lnTo>
                  <a:lnTo>
                    <a:pt x="112" y="673"/>
                  </a:lnTo>
                  <a:lnTo>
                    <a:pt x="112" y="264"/>
                  </a:lnTo>
                  <a:lnTo>
                    <a:pt x="409" y="144"/>
                  </a:lnTo>
                  <a:close/>
                  <a:moveTo>
                    <a:pt x="455" y="1"/>
                  </a:moveTo>
                  <a:cubicBezTo>
                    <a:pt x="449" y="1"/>
                    <a:pt x="442" y="2"/>
                    <a:pt x="437" y="5"/>
                  </a:cubicBezTo>
                  <a:lnTo>
                    <a:pt x="29" y="172"/>
                  </a:lnTo>
                  <a:cubicBezTo>
                    <a:pt x="10" y="181"/>
                    <a:pt x="1" y="199"/>
                    <a:pt x="1" y="227"/>
                  </a:cubicBezTo>
                  <a:lnTo>
                    <a:pt x="1" y="756"/>
                  </a:lnTo>
                  <a:cubicBezTo>
                    <a:pt x="1" y="775"/>
                    <a:pt x="10" y="793"/>
                    <a:pt x="19" y="802"/>
                  </a:cubicBezTo>
                  <a:cubicBezTo>
                    <a:pt x="29" y="812"/>
                    <a:pt x="47" y="812"/>
                    <a:pt x="57" y="812"/>
                  </a:cubicBezTo>
                  <a:lnTo>
                    <a:pt x="75" y="812"/>
                  </a:lnTo>
                  <a:lnTo>
                    <a:pt x="483" y="654"/>
                  </a:lnTo>
                  <a:cubicBezTo>
                    <a:pt x="502" y="645"/>
                    <a:pt x="520" y="626"/>
                    <a:pt x="520" y="598"/>
                  </a:cubicBezTo>
                  <a:lnTo>
                    <a:pt x="520" y="60"/>
                  </a:lnTo>
                  <a:cubicBezTo>
                    <a:pt x="520" y="42"/>
                    <a:pt x="511" y="23"/>
                    <a:pt x="493" y="14"/>
                  </a:cubicBezTo>
                  <a:cubicBezTo>
                    <a:pt x="486" y="7"/>
                    <a:pt x="470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1"/>
            <p:cNvSpPr/>
            <p:nvPr/>
          </p:nvSpPr>
          <p:spPr>
            <a:xfrm>
              <a:off x="1333437" y="1874733"/>
              <a:ext cx="289659" cy="117578"/>
            </a:xfrm>
            <a:custGeom>
              <a:avLst/>
              <a:gdLst/>
              <a:ahLst/>
              <a:cxnLst/>
              <a:rect l="l" t="t" r="r" b="b"/>
              <a:pathLst>
                <a:path w="3683" h="1495" extrusionOk="0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1"/>
            <p:cNvSpPr/>
            <p:nvPr/>
          </p:nvSpPr>
          <p:spPr>
            <a:xfrm>
              <a:off x="1329033" y="1870328"/>
              <a:ext cx="298467" cy="126308"/>
            </a:xfrm>
            <a:custGeom>
              <a:avLst/>
              <a:gdLst/>
              <a:ahLst/>
              <a:cxnLst/>
              <a:rect l="l" t="t" r="r" b="b"/>
              <a:pathLst>
                <a:path w="3795" h="1606" extrusionOk="0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1"/>
            <p:cNvSpPr/>
            <p:nvPr/>
          </p:nvSpPr>
          <p:spPr>
            <a:xfrm>
              <a:off x="1407129" y="1891484"/>
              <a:ext cx="159812" cy="75973"/>
            </a:xfrm>
            <a:custGeom>
              <a:avLst/>
              <a:gdLst/>
              <a:ahLst/>
              <a:cxnLst/>
              <a:rect l="l" t="t" r="r" b="b"/>
              <a:pathLst>
                <a:path w="2032" h="966" extrusionOk="0">
                  <a:moveTo>
                    <a:pt x="371" y="1"/>
                  </a:moveTo>
                  <a:lnTo>
                    <a:pt x="0" y="168"/>
                  </a:lnTo>
                  <a:lnTo>
                    <a:pt x="1624" y="966"/>
                  </a:lnTo>
                  <a:lnTo>
                    <a:pt x="2032" y="817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1"/>
            <p:cNvSpPr/>
            <p:nvPr/>
          </p:nvSpPr>
          <p:spPr>
            <a:xfrm>
              <a:off x="1402017" y="1887159"/>
              <a:ext cx="169328" cy="85411"/>
            </a:xfrm>
            <a:custGeom>
              <a:avLst/>
              <a:gdLst/>
              <a:ahLst/>
              <a:cxnLst/>
              <a:rect l="l" t="t" r="r" b="b"/>
              <a:pathLst>
                <a:path w="2153" h="1086" extrusionOk="0">
                  <a:moveTo>
                    <a:pt x="436" y="121"/>
                  </a:moveTo>
                  <a:lnTo>
                    <a:pt x="1948" y="863"/>
                  </a:lnTo>
                  <a:lnTo>
                    <a:pt x="1689" y="965"/>
                  </a:lnTo>
                  <a:lnTo>
                    <a:pt x="204" y="223"/>
                  </a:lnTo>
                  <a:lnTo>
                    <a:pt x="436" y="121"/>
                  </a:lnTo>
                  <a:close/>
                  <a:moveTo>
                    <a:pt x="418" y="0"/>
                  </a:moveTo>
                  <a:lnTo>
                    <a:pt x="37" y="167"/>
                  </a:lnTo>
                  <a:cubicBezTo>
                    <a:pt x="19" y="177"/>
                    <a:pt x="9" y="195"/>
                    <a:pt x="0" y="223"/>
                  </a:cubicBezTo>
                  <a:cubicBezTo>
                    <a:pt x="0" y="241"/>
                    <a:pt x="19" y="260"/>
                    <a:pt x="37" y="269"/>
                  </a:cubicBezTo>
                  <a:lnTo>
                    <a:pt x="1661" y="1076"/>
                  </a:lnTo>
                  <a:cubicBezTo>
                    <a:pt x="1670" y="1076"/>
                    <a:pt x="1679" y="1086"/>
                    <a:pt x="1689" y="1086"/>
                  </a:cubicBezTo>
                  <a:cubicBezTo>
                    <a:pt x="1698" y="1086"/>
                    <a:pt x="1698" y="1086"/>
                    <a:pt x="1707" y="1076"/>
                  </a:cubicBezTo>
                  <a:lnTo>
                    <a:pt x="2115" y="928"/>
                  </a:lnTo>
                  <a:cubicBezTo>
                    <a:pt x="2134" y="919"/>
                    <a:pt x="2152" y="900"/>
                    <a:pt x="2152" y="872"/>
                  </a:cubicBezTo>
                  <a:cubicBezTo>
                    <a:pt x="2152" y="854"/>
                    <a:pt x="2143" y="826"/>
                    <a:pt x="2125" y="817"/>
                  </a:cubicBezTo>
                  <a:lnTo>
                    <a:pt x="464" y="10"/>
                  </a:lnTo>
                  <a:cubicBezTo>
                    <a:pt x="445" y="0"/>
                    <a:pt x="427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31"/>
          <p:cNvGrpSpPr/>
          <p:nvPr/>
        </p:nvGrpSpPr>
        <p:grpSpPr>
          <a:xfrm>
            <a:off x="756080" y="2788886"/>
            <a:ext cx="1329443" cy="916475"/>
            <a:chOff x="713230" y="2963286"/>
            <a:chExt cx="1329443" cy="916475"/>
          </a:xfrm>
        </p:grpSpPr>
        <p:sp>
          <p:nvSpPr>
            <p:cNvPr id="1648" name="Google Shape;1648;p31"/>
            <p:cNvSpPr/>
            <p:nvPr/>
          </p:nvSpPr>
          <p:spPr>
            <a:xfrm>
              <a:off x="803044" y="2963286"/>
              <a:ext cx="9516" cy="59929"/>
            </a:xfrm>
            <a:custGeom>
              <a:avLst/>
              <a:gdLst/>
              <a:ahLst/>
              <a:cxnLst/>
              <a:rect l="l" t="t" r="r" b="b"/>
              <a:pathLst>
                <a:path w="121" h="76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696"/>
                  </a:lnTo>
                  <a:cubicBezTo>
                    <a:pt x="0" y="734"/>
                    <a:pt x="28" y="761"/>
                    <a:pt x="56" y="761"/>
                  </a:cubicBezTo>
                  <a:cubicBezTo>
                    <a:pt x="93" y="761"/>
                    <a:pt x="121" y="734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1"/>
            <p:cNvSpPr/>
            <p:nvPr/>
          </p:nvSpPr>
          <p:spPr>
            <a:xfrm>
              <a:off x="803044" y="3093131"/>
              <a:ext cx="9516" cy="59222"/>
            </a:xfrm>
            <a:custGeom>
              <a:avLst/>
              <a:gdLst/>
              <a:ahLst/>
              <a:cxnLst/>
              <a:rect l="l" t="t" r="r" b="b"/>
              <a:pathLst>
                <a:path w="121" h="753" extrusionOk="0"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697"/>
                  </a:lnTo>
                  <a:cubicBezTo>
                    <a:pt x="0" y="724"/>
                    <a:pt x="28" y="752"/>
                    <a:pt x="56" y="752"/>
                  </a:cubicBezTo>
                  <a:cubicBezTo>
                    <a:pt x="93" y="752"/>
                    <a:pt x="121" y="724"/>
                    <a:pt x="121" y="697"/>
                  </a:cubicBezTo>
                  <a:lnTo>
                    <a:pt x="121" y="57"/>
                  </a:lnTo>
                  <a:cubicBezTo>
                    <a:pt x="121" y="19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1"/>
            <p:cNvSpPr/>
            <p:nvPr/>
          </p:nvSpPr>
          <p:spPr>
            <a:xfrm>
              <a:off x="842367" y="3053021"/>
              <a:ext cx="59929" cy="9595"/>
            </a:xfrm>
            <a:custGeom>
              <a:avLst/>
              <a:gdLst/>
              <a:ahLst/>
              <a:cxnLst/>
              <a:rect l="l" t="t" r="r" b="b"/>
              <a:pathLst>
                <a:path w="762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06" y="121"/>
                  </a:lnTo>
                  <a:cubicBezTo>
                    <a:pt x="734" y="121"/>
                    <a:pt x="762" y="93"/>
                    <a:pt x="762" y="66"/>
                  </a:cubicBezTo>
                  <a:cubicBezTo>
                    <a:pt x="762" y="29"/>
                    <a:pt x="734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1"/>
            <p:cNvSpPr/>
            <p:nvPr/>
          </p:nvSpPr>
          <p:spPr>
            <a:xfrm>
              <a:off x="713230" y="3053021"/>
              <a:ext cx="59222" cy="9595"/>
            </a:xfrm>
            <a:custGeom>
              <a:avLst/>
              <a:gdLst/>
              <a:ahLst/>
              <a:cxnLst/>
              <a:rect l="l" t="t" r="r" b="b"/>
              <a:pathLst>
                <a:path w="753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697" y="121"/>
                  </a:lnTo>
                  <a:cubicBezTo>
                    <a:pt x="734" y="121"/>
                    <a:pt x="752" y="93"/>
                    <a:pt x="752" y="66"/>
                  </a:cubicBezTo>
                  <a:cubicBezTo>
                    <a:pt x="752" y="29"/>
                    <a:pt x="734" y="1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1"/>
            <p:cNvSpPr/>
            <p:nvPr/>
          </p:nvSpPr>
          <p:spPr>
            <a:xfrm>
              <a:off x="743902" y="3085896"/>
              <a:ext cx="35863" cy="35785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1"/>
            <p:cNvSpPr/>
            <p:nvPr/>
          </p:nvSpPr>
          <p:spPr>
            <a:xfrm>
              <a:off x="738790" y="3081098"/>
              <a:ext cx="46087" cy="44986"/>
            </a:xfrm>
            <a:custGeom>
              <a:avLst/>
              <a:gdLst/>
              <a:ahLst/>
              <a:cxnLst/>
              <a:rect l="l" t="t" r="r" b="b"/>
              <a:pathLst>
                <a:path w="586" h="572" extrusionOk="0">
                  <a:moveTo>
                    <a:pt x="521" y="1"/>
                  </a:moveTo>
                  <a:cubicBezTo>
                    <a:pt x="506" y="1"/>
                    <a:pt x="492" y="5"/>
                    <a:pt x="483" y="15"/>
                  </a:cubicBezTo>
                  <a:lnTo>
                    <a:pt x="28" y="469"/>
                  </a:lnTo>
                  <a:cubicBezTo>
                    <a:pt x="1" y="497"/>
                    <a:pt x="1" y="534"/>
                    <a:pt x="28" y="553"/>
                  </a:cubicBezTo>
                  <a:cubicBezTo>
                    <a:pt x="38" y="562"/>
                    <a:pt x="47" y="571"/>
                    <a:pt x="66" y="571"/>
                  </a:cubicBezTo>
                  <a:cubicBezTo>
                    <a:pt x="84" y="571"/>
                    <a:pt x="93" y="562"/>
                    <a:pt x="112" y="553"/>
                  </a:cubicBezTo>
                  <a:lnTo>
                    <a:pt x="567" y="98"/>
                  </a:lnTo>
                  <a:cubicBezTo>
                    <a:pt x="585" y="80"/>
                    <a:pt x="585" y="43"/>
                    <a:pt x="567" y="15"/>
                  </a:cubicBezTo>
                  <a:cubicBezTo>
                    <a:pt x="553" y="5"/>
                    <a:pt x="536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1"/>
            <p:cNvSpPr/>
            <p:nvPr/>
          </p:nvSpPr>
          <p:spPr>
            <a:xfrm>
              <a:off x="835840" y="2993958"/>
              <a:ext cx="35785" cy="35785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0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1"/>
            <p:cNvSpPr/>
            <p:nvPr/>
          </p:nvSpPr>
          <p:spPr>
            <a:xfrm>
              <a:off x="830728" y="2989396"/>
              <a:ext cx="46009" cy="45458"/>
            </a:xfrm>
            <a:custGeom>
              <a:avLst/>
              <a:gdLst/>
              <a:ahLst/>
              <a:cxnLst/>
              <a:rect l="l" t="t" r="r" b="b"/>
              <a:pathLst>
                <a:path w="585" h="578" extrusionOk="0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9"/>
                  </a:cubicBezTo>
                  <a:cubicBezTo>
                    <a:pt x="28" y="568"/>
                    <a:pt x="47" y="578"/>
                    <a:pt x="65" y="578"/>
                  </a:cubicBezTo>
                  <a:cubicBezTo>
                    <a:pt x="75" y="578"/>
                    <a:pt x="93" y="568"/>
                    <a:pt x="103" y="559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743902" y="2993958"/>
              <a:ext cx="35863" cy="35785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1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1"/>
            <p:cNvSpPr/>
            <p:nvPr/>
          </p:nvSpPr>
          <p:spPr>
            <a:xfrm>
              <a:off x="738790" y="2989396"/>
              <a:ext cx="46087" cy="45458"/>
            </a:xfrm>
            <a:custGeom>
              <a:avLst/>
              <a:gdLst/>
              <a:ahLst/>
              <a:cxnLst/>
              <a:rect l="l" t="t" r="r" b="b"/>
              <a:pathLst>
                <a:path w="586" h="578" extrusionOk="0">
                  <a:moveTo>
                    <a:pt x="67" y="0"/>
                  </a:moveTo>
                  <a:cubicBezTo>
                    <a:pt x="52" y="0"/>
                    <a:pt x="38" y="7"/>
                    <a:pt x="28" y="21"/>
                  </a:cubicBezTo>
                  <a:cubicBezTo>
                    <a:pt x="1" y="40"/>
                    <a:pt x="1" y="77"/>
                    <a:pt x="28" y="105"/>
                  </a:cubicBezTo>
                  <a:lnTo>
                    <a:pt x="483" y="559"/>
                  </a:lnTo>
                  <a:cubicBezTo>
                    <a:pt x="492" y="568"/>
                    <a:pt x="502" y="578"/>
                    <a:pt x="520" y="578"/>
                  </a:cubicBezTo>
                  <a:cubicBezTo>
                    <a:pt x="539" y="578"/>
                    <a:pt x="548" y="568"/>
                    <a:pt x="567" y="559"/>
                  </a:cubicBezTo>
                  <a:cubicBezTo>
                    <a:pt x="585" y="531"/>
                    <a:pt x="585" y="494"/>
                    <a:pt x="567" y="476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1"/>
            <p:cNvSpPr/>
            <p:nvPr/>
          </p:nvSpPr>
          <p:spPr>
            <a:xfrm>
              <a:off x="835840" y="3085896"/>
              <a:ext cx="35785" cy="35785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1"/>
            <p:cNvSpPr/>
            <p:nvPr/>
          </p:nvSpPr>
          <p:spPr>
            <a:xfrm>
              <a:off x="830728" y="3081098"/>
              <a:ext cx="46009" cy="44986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4" y="1"/>
                  </a:moveTo>
                  <a:cubicBezTo>
                    <a:pt x="49" y="1"/>
                    <a:pt x="33" y="5"/>
                    <a:pt x="19" y="15"/>
                  </a:cubicBezTo>
                  <a:cubicBezTo>
                    <a:pt x="1" y="43"/>
                    <a:pt x="1" y="80"/>
                    <a:pt x="19" y="98"/>
                  </a:cubicBezTo>
                  <a:lnTo>
                    <a:pt x="474" y="553"/>
                  </a:lnTo>
                  <a:cubicBezTo>
                    <a:pt x="483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34"/>
                    <a:pt x="585" y="497"/>
                    <a:pt x="557" y="469"/>
                  </a:cubicBezTo>
                  <a:lnTo>
                    <a:pt x="103" y="15"/>
                  </a:lnTo>
                  <a:cubicBezTo>
                    <a:pt x="93" y="5"/>
                    <a:pt x="79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1"/>
            <p:cNvSpPr/>
            <p:nvPr/>
          </p:nvSpPr>
          <p:spPr>
            <a:xfrm>
              <a:off x="1099227" y="3149281"/>
              <a:ext cx="70861" cy="71569"/>
            </a:xfrm>
            <a:custGeom>
              <a:avLst/>
              <a:gdLst/>
              <a:ahLst/>
              <a:cxnLst/>
              <a:rect l="l" t="t" r="r" b="b"/>
              <a:pathLst>
                <a:path w="901" h="910" extrusionOk="0">
                  <a:moveTo>
                    <a:pt x="446" y="121"/>
                  </a:moveTo>
                  <a:cubicBezTo>
                    <a:pt x="631" y="121"/>
                    <a:pt x="789" y="270"/>
                    <a:pt x="789" y="455"/>
                  </a:cubicBezTo>
                  <a:cubicBezTo>
                    <a:pt x="789" y="641"/>
                    <a:pt x="631" y="789"/>
                    <a:pt x="446" y="789"/>
                  </a:cubicBezTo>
                  <a:cubicBezTo>
                    <a:pt x="269" y="789"/>
                    <a:pt x="112" y="641"/>
                    <a:pt x="112" y="455"/>
                  </a:cubicBezTo>
                  <a:cubicBezTo>
                    <a:pt x="112" y="270"/>
                    <a:pt x="269" y="121"/>
                    <a:pt x="446" y="121"/>
                  </a:cubicBezTo>
                  <a:close/>
                  <a:moveTo>
                    <a:pt x="446" y="1"/>
                  </a:moveTo>
                  <a:cubicBezTo>
                    <a:pt x="204" y="1"/>
                    <a:pt x="0" y="205"/>
                    <a:pt x="0" y="455"/>
                  </a:cubicBezTo>
                  <a:cubicBezTo>
                    <a:pt x="0" y="706"/>
                    <a:pt x="204" y="910"/>
                    <a:pt x="446" y="910"/>
                  </a:cubicBezTo>
                  <a:cubicBezTo>
                    <a:pt x="696" y="910"/>
                    <a:pt x="900" y="706"/>
                    <a:pt x="900" y="455"/>
                  </a:cubicBezTo>
                  <a:cubicBezTo>
                    <a:pt x="900" y="205"/>
                    <a:pt x="696" y="1"/>
                    <a:pt x="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1"/>
            <p:cNvSpPr/>
            <p:nvPr/>
          </p:nvSpPr>
          <p:spPr>
            <a:xfrm>
              <a:off x="822706" y="3648376"/>
              <a:ext cx="300669" cy="38773"/>
            </a:xfrm>
            <a:custGeom>
              <a:avLst/>
              <a:gdLst/>
              <a:ahLst/>
              <a:cxnLst/>
              <a:rect l="l" t="t" r="r" b="b"/>
              <a:pathLst>
                <a:path w="3823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822" y="492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1"/>
            <p:cNvSpPr/>
            <p:nvPr/>
          </p:nvSpPr>
          <p:spPr>
            <a:xfrm>
              <a:off x="818302" y="3643972"/>
              <a:ext cx="309478" cy="47503"/>
            </a:xfrm>
            <a:custGeom>
              <a:avLst/>
              <a:gdLst/>
              <a:ahLst/>
              <a:cxnLst/>
              <a:rect l="l" t="t" r="r" b="b"/>
              <a:pathLst>
                <a:path w="3935" h="604" extrusionOk="0">
                  <a:moveTo>
                    <a:pt x="3823" y="121"/>
                  </a:moveTo>
                  <a:lnTo>
                    <a:pt x="3823" y="492"/>
                  </a:lnTo>
                  <a:lnTo>
                    <a:pt x="112" y="492"/>
                  </a:lnTo>
                  <a:lnTo>
                    <a:pt x="112" y="121"/>
                  </a:lnTo>
                  <a:close/>
                  <a:moveTo>
                    <a:pt x="56" y="1"/>
                  </a:moveTo>
                  <a:cubicBezTo>
                    <a:pt x="38" y="1"/>
                    <a:pt x="29" y="10"/>
                    <a:pt x="10" y="19"/>
                  </a:cubicBezTo>
                  <a:cubicBezTo>
                    <a:pt x="1" y="29"/>
                    <a:pt x="1" y="47"/>
                    <a:pt x="1" y="56"/>
                  </a:cubicBezTo>
                  <a:lnTo>
                    <a:pt x="1" y="548"/>
                  </a:lnTo>
                  <a:cubicBezTo>
                    <a:pt x="1" y="585"/>
                    <a:pt x="19" y="604"/>
                    <a:pt x="56" y="604"/>
                  </a:cubicBezTo>
                  <a:lnTo>
                    <a:pt x="3878" y="604"/>
                  </a:lnTo>
                  <a:cubicBezTo>
                    <a:pt x="3906" y="604"/>
                    <a:pt x="3934" y="585"/>
                    <a:pt x="3934" y="548"/>
                  </a:cubicBezTo>
                  <a:lnTo>
                    <a:pt x="3934" y="56"/>
                  </a:lnTo>
                  <a:cubicBezTo>
                    <a:pt x="3934" y="47"/>
                    <a:pt x="3925" y="29"/>
                    <a:pt x="3916" y="19"/>
                  </a:cubicBezTo>
                  <a:cubicBezTo>
                    <a:pt x="3906" y="10"/>
                    <a:pt x="3888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1"/>
            <p:cNvSpPr/>
            <p:nvPr/>
          </p:nvSpPr>
          <p:spPr>
            <a:xfrm>
              <a:off x="950349" y="3576887"/>
              <a:ext cx="173025" cy="24853"/>
            </a:xfrm>
            <a:custGeom>
              <a:avLst/>
              <a:gdLst/>
              <a:ahLst/>
              <a:cxnLst/>
              <a:rect l="l" t="t" r="r" b="b"/>
              <a:pathLst>
                <a:path w="2200" h="316" extrusionOk="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1"/>
            <p:cNvSpPr/>
            <p:nvPr/>
          </p:nvSpPr>
          <p:spPr>
            <a:xfrm>
              <a:off x="946024" y="3572482"/>
              <a:ext cx="181754" cy="33661"/>
            </a:xfrm>
            <a:custGeom>
              <a:avLst/>
              <a:gdLst/>
              <a:ahLst/>
              <a:cxnLst/>
              <a:rect l="l" t="t" r="r" b="b"/>
              <a:pathLst>
                <a:path w="2311" h="428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lnTo>
                    <a:pt x="0" y="372"/>
                  </a:lnTo>
                  <a:cubicBezTo>
                    <a:pt x="0" y="390"/>
                    <a:pt x="10" y="400"/>
                    <a:pt x="19" y="418"/>
                  </a:cubicBezTo>
                  <a:cubicBezTo>
                    <a:pt x="28" y="427"/>
                    <a:pt x="47" y="427"/>
                    <a:pt x="56" y="427"/>
                  </a:cubicBezTo>
                  <a:lnTo>
                    <a:pt x="2254" y="427"/>
                  </a:lnTo>
                  <a:cubicBezTo>
                    <a:pt x="2282" y="427"/>
                    <a:pt x="2310" y="409"/>
                    <a:pt x="2310" y="372"/>
                  </a:cubicBezTo>
                  <a:lnTo>
                    <a:pt x="2310" y="56"/>
                  </a:lnTo>
                  <a:cubicBezTo>
                    <a:pt x="2310" y="38"/>
                    <a:pt x="2301" y="28"/>
                    <a:pt x="2292" y="10"/>
                  </a:cubicBezTo>
                  <a:cubicBezTo>
                    <a:pt x="2282" y="1"/>
                    <a:pt x="2264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1"/>
            <p:cNvSpPr/>
            <p:nvPr/>
          </p:nvSpPr>
          <p:spPr>
            <a:xfrm>
              <a:off x="950349" y="3505397"/>
              <a:ext cx="173025" cy="24853"/>
            </a:xfrm>
            <a:custGeom>
              <a:avLst/>
              <a:gdLst/>
              <a:ahLst/>
              <a:cxnLst/>
              <a:rect l="l" t="t" r="r" b="b"/>
              <a:pathLst>
                <a:path w="2200" h="316" extrusionOk="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1"/>
            <p:cNvSpPr/>
            <p:nvPr/>
          </p:nvSpPr>
          <p:spPr>
            <a:xfrm>
              <a:off x="946024" y="3500285"/>
              <a:ext cx="181754" cy="34369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0"/>
                  </a:moveTo>
                  <a:cubicBezTo>
                    <a:pt x="47" y="0"/>
                    <a:pt x="28" y="10"/>
                    <a:pt x="19" y="19"/>
                  </a:cubicBezTo>
                  <a:cubicBezTo>
                    <a:pt x="10" y="28"/>
                    <a:pt x="0" y="47"/>
                    <a:pt x="0" y="65"/>
                  </a:cubicBezTo>
                  <a:lnTo>
                    <a:pt x="0" y="381"/>
                  </a:lnTo>
                  <a:cubicBezTo>
                    <a:pt x="0" y="408"/>
                    <a:pt x="28" y="436"/>
                    <a:pt x="56" y="436"/>
                  </a:cubicBezTo>
                  <a:lnTo>
                    <a:pt x="2254" y="436"/>
                  </a:lnTo>
                  <a:cubicBezTo>
                    <a:pt x="2282" y="436"/>
                    <a:pt x="2310" y="408"/>
                    <a:pt x="2310" y="381"/>
                  </a:cubicBezTo>
                  <a:lnTo>
                    <a:pt x="2310" y="65"/>
                  </a:lnTo>
                  <a:cubicBezTo>
                    <a:pt x="2310" y="47"/>
                    <a:pt x="2301" y="28"/>
                    <a:pt x="2292" y="19"/>
                  </a:cubicBezTo>
                  <a:cubicBezTo>
                    <a:pt x="2282" y="10"/>
                    <a:pt x="2264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1"/>
            <p:cNvSpPr/>
            <p:nvPr/>
          </p:nvSpPr>
          <p:spPr>
            <a:xfrm>
              <a:off x="1144449" y="3330093"/>
              <a:ext cx="583722" cy="544713"/>
            </a:xfrm>
            <a:custGeom>
              <a:avLst/>
              <a:gdLst/>
              <a:ahLst/>
              <a:cxnLst/>
              <a:rect l="l" t="t" r="r" b="b"/>
              <a:pathLst>
                <a:path w="7422" h="6926" extrusionOk="0">
                  <a:moveTo>
                    <a:pt x="3714" y="0"/>
                  </a:moveTo>
                  <a:cubicBezTo>
                    <a:pt x="2029" y="0"/>
                    <a:pt x="549" y="1227"/>
                    <a:pt x="288" y="2934"/>
                  </a:cubicBezTo>
                  <a:cubicBezTo>
                    <a:pt x="0" y="4827"/>
                    <a:pt x="1299" y="6599"/>
                    <a:pt x="3182" y="6886"/>
                  </a:cubicBezTo>
                  <a:cubicBezTo>
                    <a:pt x="3359" y="6913"/>
                    <a:pt x="3535" y="6926"/>
                    <a:pt x="3708" y="6926"/>
                  </a:cubicBezTo>
                  <a:cubicBezTo>
                    <a:pt x="5393" y="6926"/>
                    <a:pt x="6874" y="5699"/>
                    <a:pt x="7134" y="3992"/>
                  </a:cubicBezTo>
                  <a:cubicBezTo>
                    <a:pt x="7422" y="2099"/>
                    <a:pt x="6123" y="327"/>
                    <a:pt x="4240" y="40"/>
                  </a:cubicBezTo>
                  <a:cubicBezTo>
                    <a:pt x="4063" y="13"/>
                    <a:pt x="3887" y="0"/>
                    <a:pt x="3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1"/>
            <p:cNvSpPr/>
            <p:nvPr/>
          </p:nvSpPr>
          <p:spPr>
            <a:xfrm>
              <a:off x="1151763" y="3325532"/>
              <a:ext cx="569880" cy="554229"/>
            </a:xfrm>
            <a:custGeom>
              <a:avLst/>
              <a:gdLst/>
              <a:ahLst/>
              <a:cxnLst/>
              <a:rect l="l" t="t" r="r" b="b"/>
              <a:pathLst>
                <a:path w="7246" h="7047" extrusionOk="0">
                  <a:moveTo>
                    <a:pt x="3618" y="116"/>
                  </a:moveTo>
                  <a:cubicBezTo>
                    <a:pt x="3785" y="116"/>
                    <a:pt x="3961" y="126"/>
                    <a:pt x="4138" y="154"/>
                  </a:cubicBezTo>
                  <a:cubicBezTo>
                    <a:pt x="5038" y="293"/>
                    <a:pt x="5826" y="775"/>
                    <a:pt x="6364" y="1508"/>
                  </a:cubicBezTo>
                  <a:cubicBezTo>
                    <a:pt x="6902" y="2241"/>
                    <a:pt x="7125" y="3141"/>
                    <a:pt x="6986" y="4040"/>
                  </a:cubicBezTo>
                  <a:cubicBezTo>
                    <a:pt x="6725" y="5720"/>
                    <a:pt x="5271" y="6929"/>
                    <a:pt x="3621" y="6929"/>
                  </a:cubicBezTo>
                  <a:cubicBezTo>
                    <a:pt x="3449" y="6929"/>
                    <a:pt x="3274" y="6916"/>
                    <a:pt x="3099" y="6888"/>
                  </a:cubicBezTo>
                  <a:cubicBezTo>
                    <a:pt x="2199" y="6749"/>
                    <a:pt x="1410" y="6267"/>
                    <a:pt x="872" y="5534"/>
                  </a:cubicBezTo>
                  <a:cubicBezTo>
                    <a:pt x="334" y="4801"/>
                    <a:pt x="112" y="3901"/>
                    <a:pt x="251" y="3002"/>
                  </a:cubicBezTo>
                  <a:cubicBezTo>
                    <a:pt x="510" y="1322"/>
                    <a:pt x="1967" y="116"/>
                    <a:pt x="3618" y="116"/>
                  </a:cubicBezTo>
                  <a:close/>
                  <a:moveTo>
                    <a:pt x="3618" y="1"/>
                  </a:moveTo>
                  <a:cubicBezTo>
                    <a:pt x="1910" y="1"/>
                    <a:pt x="408" y="1252"/>
                    <a:pt x="139" y="2983"/>
                  </a:cubicBezTo>
                  <a:cubicBezTo>
                    <a:pt x="0" y="3920"/>
                    <a:pt x="223" y="4848"/>
                    <a:pt x="780" y="5608"/>
                  </a:cubicBezTo>
                  <a:cubicBezTo>
                    <a:pt x="1336" y="6360"/>
                    <a:pt x="2152" y="6861"/>
                    <a:pt x="3089" y="7000"/>
                  </a:cubicBezTo>
                  <a:cubicBezTo>
                    <a:pt x="3266" y="7028"/>
                    <a:pt x="3442" y="7046"/>
                    <a:pt x="3618" y="7046"/>
                  </a:cubicBezTo>
                  <a:cubicBezTo>
                    <a:pt x="5325" y="7046"/>
                    <a:pt x="6837" y="5794"/>
                    <a:pt x="7097" y="4059"/>
                  </a:cubicBezTo>
                  <a:cubicBezTo>
                    <a:pt x="7245" y="3122"/>
                    <a:pt x="7013" y="2194"/>
                    <a:pt x="6457" y="1434"/>
                  </a:cubicBezTo>
                  <a:cubicBezTo>
                    <a:pt x="5900" y="682"/>
                    <a:pt x="5084" y="181"/>
                    <a:pt x="4156" y="42"/>
                  </a:cubicBezTo>
                  <a:cubicBezTo>
                    <a:pt x="3975" y="14"/>
                    <a:pt x="3795" y="1"/>
                    <a:pt x="3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1"/>
            <p:cNvSpPr/>
            <p:nvPr/>
          </p:nvSpPr>
          <p:spPr>
            <a:xfrm>
              <a:off x="1152471" y="3313892"/>
              <a:ext cx="621708" cy="544949"/>
            </a:xfrm>
            <a:custGeom>
              <a:avLst/>
              <a:gdLst/>
              <a:ahLst/>
              <a:cxnLst/>
              <a:rect l="l" t="t" r="r" b="b"/>
              <a:pathLst>
                <a:path w="7905" h="6929" extrusionOk="0">
                  <a:moveTo>
                    <a:pt x="3948" y="1"/>
                  </a:moveTo>
                  <a:cubicBezTo>
                    <a:pt x="3318" y="1"/>
                    <a:pt x="2680" y="173"/>
                    <a:pt x="2106" y="533"/>
                  </a:cubicBezTo>
                  <a:cubicBezTo>
                    <a:pt x="492" y="1554"/>
                    <a:pt x="1" y="3688"/>
                    <a:pt x="1021" y="5311"/>
                  </a:cubicBezTo>
                  <a:cubicBezTo>
                    <a:pt x="1675" y="6354"/>
                    <a:pt x="2801" y="6929"/>
                    <a:pt x="3955" y="6929"/>
                  </a:cubicBezTo>
                  <a:cubicBezTo>
                    <a:pt x="4586" y="6929"/>
                    <a:pt x="5225" y="6757"/>
                    <a:pt x="5798" y="6396"/>
                  </a:cubicBezTo>
                  <a:cubicBezTo>
                    <a:pt x="7413" y="5376"/>
                    <a:pt x="7904" y="3242"/>
                    <a:pt x="6884" y="1619"/>
                  </a:cubicBezTo>
                  <a:cubicBezTo>
                    <a:pt x="6224" y="575"/>
                    <a:pt x="5099" y="1"/>
                    <a:pt x="39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1"/>
            <p:cNvSpPr/>
            <p:nvPr/>
          </p:nvSpPr>
          <p:spPr>
            <a:xfrm>
              <a:off x="1178739" y="3308938"/>
              <a:ext cx="582306" cy="553993"/>
            </a:xfrm>
            <a:custGeom>
              <a:avLst/>
              <a:gdLst/>
              <a:ahLst/>
              <a:cxnLst/>
              <a:rect l="l" t="t" r="r" b="b"/>
              <a:pathLst>
                <a:path w="7404" h="7044" extrusionOk="0">
                  <a:moveTo>
                    <a:pt x="3628" y="114"/>
                  </a:moveTo>
                  <a:cubicBezTo>
                    <a:pt x="3795" y="114"/>
                    <a:pt x="3971" y="133"/>
                    <a:pt x="4138" y="160"/>
                  </a:cubicBezTo>
                  <a:cubicBezTo>
                    <a:pt x="5993" y="439"/>
                    <a:pt x="7273" y="2183"/>
                    <a:pt x="6995" y="4038"/>
                  </a:cubicBezTo>
                  <a:cubicBezTo>
                    <a:pt x="6735" y="5718"/>
                    <a:pt x="5280" y="6926"/>
                    <a:pt x="3630" y="6926"/>
                  </a:cubicBezTo>
                  <a:cubicBezTo>
                    <a:pt x="3458" y="6926"/>
                    <a:pt x="3284" y="6913"/>
                    <a:pt x="3108" y="6886"/>
                  </a:cubicBezTo>
                  <a:cubicBezTo>
                    <a:pt x="2208" y="6747"/>
                    <a:pt x="1420" y="6274"/>
                    <a:pt x="882" y="5541"/>
                  </a:cubicBezTo>
                  <a:cubicBezTo>
                    <a:pt x="344" y="4808"/>
                    <a:pt x="121" y="3908"/>
                    <a:pt x="260" y="3008"/>
                  </a:cubicBezTo>
                  <a:cubicBezTo>
                    <a:pt x="520" y="1320"/>
                    <a:pt x="1976" y="114"/>
                    <a:pt x="3628" y="114"/>
                  </a:cubicBezTo>
                  <a:close/>
                  <a:moveTo>
                    <a:pt x="3629" y="0"/>
                  </a:moveTo>
                  <a:cubicBezTo>
                    <a:pt x="1917" y="0"/>
                    <a:pt x="410" y="1247"/>
                    <a:pt x="149" y="2990"/>
                  </a:cubicBezTo>
                  <a:cubicBezTo>
                    <a:pt x="1" y="3918"/>
                    <a:pt x="232" y="4845"/>
                    <a:pt x="789" y="5606"/>
                  </a:cubicBezTo>
                  <a:cubicBezTo>
                    <a:pt x="1346" y="6367"/>
                    <a:pt x="2162" y="6858"/>
                    <a:pt x="3090" y="7007"/>
                  </a:cubicBezTo>
                  <a:cubicBezTo>
                    <a:pt x="3275" y="7034"/>
                    <a:pt x="3451" y="7044"/>
                    <a:pt x="3628" y="7044"/>
                  </a:cubicBezTo>
                  <a:cubicBezTo>
                    <a:pt x="5335" y="7044"/>
                    <a:pt x="6837" y="5791"/>
                    <a:pt x="7106" y="4057"/>
                  </a:cubicBezTo>
                  <a:cubicBezTo>
                    <a:pt x="7403" y="2136"/>
                    <a:pt x="6077" y="337"/>
                    <a:pt x="4156" y="40"/>
                  </a:cubicBezTo>
                  <a:cubicBezTo>
                    <a:pt x="3979" y="13"/>
                    <a:pt x="3803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1"/>
            <p:cNvSpPr/>
            <p:nvPr/>
          </p:nvSpPr>
          <p:spPr>
            <a:xfrm>
              <a:off x="1563950" y="3370439"/>
              <a:ext cx="117578" cy="119701"/>
            </a:xfrm>
            <a:custGeom>
              <a:avLst/>
              <a:gdLst/>
              <a:ahLst/>
              <a:cxnLst/>
              <a:rect l="l" t="t" r="r" b="b"/>
              <a:pathLst>
                <a:path w="1495" h="1522" extrusionOk="0">
                  <a:moveTo>
                    <a:pt x="1" y="0"/>
                  </a:moveTo>
                  <a:lnTo>
                    <a:pt x="1494" y="1521"/>
                  </a:lnTo>
                  <a:cubicBezTo>
                    <a:pt x="1197" y="863"/>
                    <a:pt x="678" y="3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1"/>
            <p:cNvSpPr/>
            <p:nvPr/>
          </p:nvSpPr>
          <p:spPr>
            <a:xfrm>
              <a:off x="1555928" y="3363282"/>
              <a:ext cx="132836" cy="133386"/>
            </a:xfrm>
            <a:custGeom>
              <a:avLst/>
              <a:gdLst/>
              <a:ahLst/>
              <a:cxnLst/>
              <a:rect l="l" t="t" r="r" b="b"/>
              <a:pathLst>
                <a:path w="1689" h="1696" extrusionOk="0">
                  <a:moveTo>
                    <a:pt x="104" y="0"/>
                  </a:moveTo>
                  <a:cubicBezTo>
                    <a:pt x="71" y="0"/>
                    <a:pt x="42" y="20"/>
                    <a:pt x="28" y="54"/>
                  </a:cubicBezTo>
                  <a:cubicBezTo>
                    <a:pt x="1" y="100"/>
                    <a:pt x="19" y="147"/>
                    <a:pt x="65" y="175"/>
                  </a:cubicBezTo>
                  <a:cubicBezTo>
                    <a:pt x="715" y="471"/>
                    <a:pt x="1225" y="991"/>
                    <a:pt x="1513" y="1650"/>
                  </a:cubicBezTo>
                  <a:cubicBezTo>
                    <a:pt x="1531" y="1677"/>
                    <a:pt x="1559" y="1696"/>
                    <a:pt x="1596" y="1696"/>
                  </a:cubicBezTo>
                  <a:lnTo>
                    <a:pt x="1633" y="1696"/>
                  </a:ln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9"/>
                    <a:pt x="826" y="332"/>
                    <a:pt x="140" y="8"/>
                  </a:cubicBezTo>
                  <a:cubicBezTo>
                    <a:pt x="128" y="3"/>
                    <a:pt x="116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1"/>
            <p:cNvSpPr/>
            <p:nvPr/>
          </p:nvSpPr>
          <p:spPr>
            <a:xfrm>
              <a:off x="1990058" y="3317117"/>
              <a:ext cx="47503" cy="47503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158" y="1"/>
                  </a:moveTo>
                  <a:lnTo>
                    <a:pt x="0" y="437"/>
                  </a:lnTo>
                  <a:lnTo>
                    <a:pt x="436" y="604"/>
                  </a:lnTo>
                  <a:lnTo>
                    <a:pt x="603" y="15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1"/>
            <p:cNvSpPr/>
            <p:nvPr/>
          </p:nvSpPr>
          <p:spPr>
            <a:xfrm>
              <a:off x="1277991" y="3581212"/>
              <a:ext cx="151790" cy="76524"/>
            </a:xfrm>
            <a:custGeom>
              <a:avLst/>
              <a:gdLst/>
              <a:ahLst/>
              <a:cxnLst/>
              <a:rect l="l" t="t" r="r" b="b"/>
              <a:pathLst>
                <a:path w="1930" h="973" extrusionOk="0">
                  <a:moveTo>
                    <a:pt x="965" y="1"/>
                  </a:moveTo>
                  <a:cubicBezTo>
                    <a:pt x="427" y="1"/>
                    <a:pt x="0" y="437"/>
                    <a:pt x="0" y="966"/>
                  </a:cubicBezTo>
                  <a:cubicBezTo>
                    <a:pt x="0" y="970"/>
                    <a:pt x="483" y="973"/>
                    <a:pt x="965" y="973"/>
                  </a:cubicBezTo>
                  <a:cubicBezTo>
                    <a:pt x="1447" y="973"/>
                    <a:pt x="1930" y="970"/>
                    <a:pt x="1930" y="966"/>
                  </a:cubicBezTo>
                  <a:cubicBezTo>
                    <a:pt x="1930" y="437"/>
                    <a:pt x="1494" y="1"/>
                    <a:pt x="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1"/>
            <p:cNvSpPr/>
            <p:nvPr/>
          </p:nvSpPr>
          <p:spPr>
            <a:xfrm>
              <a:off x="1272879" y="3576887"/>
              <a:ext cx="161306" cy="85411"/>
            </a:xfrm>
            <a:custGeom>
              <a:avLst/>
              <a:gdLst/>
              <a:ahLst/>
              <a:cxnLst/>
              <a:rect l="l" t="t" r="r" b="b"/>
              <a:pathLst>
                <a:path w="2051" h="1086" extrusionOk="0">
                  <a:moveTo>
                    <a:pt x="1030" y="112"/>
                  </a:moveTo>
                  <a:cubicBezTo>
                    <a:pt x="1512" y="112"/>
                    <a:pt x="1902" y="492"/>
                    <a:pt x="1930" y="965"/>
                  </a:cubicBezTo>
                  <a:lnTo>
                    <a:pt x="121" y="965"/>
                  </a:lnTo>
                  <a:cubicBezTo>
                    <a:pt x="149" y="492"/>
                    <a:pt x="548" y="112"/>
                    <a:pt x="1030" y="112"/>
                  </a:cubicBezTo>
                  <a:close/>
                  <a:moveTo>
                    <a:pt x="1030" y="0"/>
                  </a:moveTo>
                  <a:cubicBezTo>
                    <a:pt x="464" y="0"/>
                    <a:pt x="0" y="455"/>
                    <a:pt x="0" y="1021"/>
                  </a:cubicBezTo>
                  <a:cubicBezTo>
                    <a:pt x="0" y="1076"/>
                    <a:pt x="0" y="1076"/>
                    <a:pt x="408" y="1086"/>
                  </a:cubicBezTo>
                  <a:lnTo>
                    <a:pt x="1132" y="1086"/>
                  </a:lnTo>
                  <a:cubicBezTo>
                    <a:pt x="2050" y="1086"/>
                    <a:pt x="2050" y="1086"/>
                    <a:pt x="2050" y="1021"/>
                  </a:cubicBezTo>
                  <a:cubicBezTo>
                    <a:pt x="2050" y="455"/>
                    <a:pt x="1587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1"/>
            <p:cNvSpPr/>
            <p:nvPr/>
          </p:nvSpPr>
          <p:spPr>
            <a:xfrm>
              <a:off x="1310787" y="3484241"/>
              <a:ext cx="86198" cy="86905"/>
            </a:xfrm>
            <a:custGeom>
              <a:avLst/>
              <a:gdLst/>
              <a:ahLst/>
              <a:cxnLst/>
              <a:rect l="l" t="t" r="r" b="b"/>
              <a:pathLst>
                <a:path w="1096" h="1105" extrusionOk="0">
                  <a:moveTo>
                    <a:pt x="548" y="0"/>
                  </a:moveTo>
                  <a:cubicBezTo>
                    <a:pt x="251" y="0"/>
                    <a:pt x="1" y="251"/>
                    <a:pt x="1" y="548"/>
                  </a:cubicBezTo>
                  <a:cubicBezTo>
                    <a:pt x="1" y="854"/>
                    <a:pt x="251" y="1104"/>
                    <a:pt x="548" y="1104"/>
                  </a:cubicBezTo>
                  <a:cubicBezTo>
                    <a:pt x="854" y="1104"/>
                    <a:pt x="1095" y="854"/>
                    <a:pt x="1095" y="548"/>
                  </a:cubicBezTo>
                  <a:cubicBezTo>
                    <a:pt x="1095" y="251"/>
                    <a:pt x="854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1"/>
            <p:cNvSpPr/>
            <p:nvPr/>
          </p:nvSpPr>
          <p:spPr>
            <a:xfrm>
              <a:off x="1306383" y="3479837"/>
              <a:ext cx="95714" cy="95635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4" y="121"/>
                  </a:moveTo>
                  <a:cubicBezTo>
                    <a:pt x="882" y="121"/>
                    <a:pt x="1096" y="334"/>
                    <a:pt x="1096" y="604"/>
                  </a:cubicBezTo>
                  <a:cubicBezTo>
                    <a:pt x="1096" y="882"/>
                    <a:pt x="882" y="1095"/>
                    <a:pt x="604" y="1095"/>
                  </a:cubicBezTo>
                  <a:cubicBezTo>
                    <a:pt x="335" y="1095"/>
                    <a:pt x="122" y="882"/>
                    <a:pt x="122" y="604"/>
                  </a:cubicBezTo>
                  <a:cubicBezTo>
                    <a:pt x="122" y="334"/>
                    <a:pt x="335" y="121"/>
                    <a:pt x="604" y="121"/>
                  </a:cubicBezTo>
                  <a:close/>
                  <a:moveTo>
                    <a:pt x="604" y="1"/>
                  </a:moveTo>
                  <a:cubicBezTo>
                    <a:pt x="270" y="1"/>
                    <a:pt x="1" y="279"/>
                    <a:pt x="1" y="613"/>
                  </a:cubicBezTo>
                  <a:cubicBezTo>
                    <a:pt x="1" y="947"/>
                    <a:pt x="270" y="1216"/>
                    <a:pt x="604" y="1216"/>
                  </a:cubicBezTo>
                  <a:cubicBezTo>
                    <a:pt x="938" y="1216"/>
                    <a:pt x="1216" y="947"/>
                    <a:pt x="1216" y="613"/>
                  </a:cubicBezTo>
                  <a:cubicBezTo>
                    <a:pt x="1216" y="279"/>
                    <a:pt x="938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1"/>
            <p:cNvSpPr/>
            <p:nvPr/>
          </p:nvSpPr>
          <p:spPr>
            <a:xfrm>
              <a:off x="1499775" y="3581212"/>
              <a:ext cx="152576" cy="76524"/>
            </a:xfrm>
            <a:custGeom>
              <a:avLst/>
              <a:gdLst/>
              <a:ahLst/>
              <a:cxnLst/>
              <a:rect l="l" t="t" r="r" b="b"/>
              <a:pathLst>
                <a:path w="1940" h="973" extrusionOk="0">
                  <a:moveTo>
                    <a:pt x="965" y="1"/>
                  </a:moveTo>
                  <a:cubicBezTo>
                    <a:pt x="436" y="1"/>
                    <a:pt x="0" y="437"/>
                    <a:pt x="0" y="966"/>
                  </a:cubicBezTo>
                  <a:cubicBezTo>
                    <a:pt x="0" y="970"/>
                    <a:pt x="485" y="973"/>
                    <a:pt x="970" y="973"/>
                  </a:cubicBezTo>
                  <a:cubicBezTo>
                    <a:pt x="1454" y="973"/>
                    <a:pt x="1939" y="970"/>
                    <a:pt x="1939" y="966"/>
                  </a:cubicBezTo>
                  <a:cubicBezTo>
                    <a:pt x="1939" y="437"/>
                    <a:pt x="1503" y="1"/>
                    <a:pt x="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1"/>
            <p:cNvSpPr/>
            <p:nvPr/>
          </p:nvSpPr>
          <p:spPr>
            <a:xfrm>
              <a:off x="1495370" y="3576887"/>
              <a:ext cx="161306" cy="85411"/>
            </a:xfrm>
            <a:custGeom>
              <a:avLst/>
              <a:gdLst/>
              <a:ahLst/>
              <a:cxnLst/>
              <a:rect l="l" t="t" r="r" b="b"/>
              <a:pathLst>
                <a:path w="2051" h="1086" extrusionOk="0">
                  <a:moveTo>
                    <a:pt x="1030" y="112"/>
                  </a:moveTo>
                  <a:cubicBezTo>
                    <a:pt x="1503" y="112"/>
                    <a:pt x="1902" y="492"/>
                    <a:pt x="1930" y="965"/>
                  </a:cubicBezTo>
                  <a:lnTo>
                    <a:pt x="121" y="965"/>
                  </a:lnTo>
                  <a:cubicBezTo>
                    <a:pt x="149" y="492"/>
                    <a:pt x="548" y="112"/>
                    <a:pt x="1030" y="112"/>
                  </a:cubicBezTo>
                  <a:close/>
                  <a:moveTo>
                    <a:pt x="1021" y="0"/>
                  </a:moveTo>
                  <a:cubicBezTo>
                    <a:pt x="464" y="0"/>
                    <a:pt x="1" y="455"/>
                    <a:pt x="1" y="1021"/>
                  </a:cubicBezTo>
                  <a:cubicBezTo>
                    <a:pt x="1" y="1076"/>
                    <a:pt x="1" y="1076"/>
                    <a:pt x="399" y="1086"/>
                  </a:cubicBezTo>
                  <a:lnTo>
                    <a:pt x="1132" y="1086"/>
                  </a:lnTo>
                  <a:cubicBezTo>
                    <a:pt x="2051" y="1086"/>
                    <a:pt x="2051" y="1086"/>
                    <a:pt x="2051" y="1021"/>
                  </a:cubicBezTo>
                  <a:cubicBezTo>
                    <a:pt x="2051" y="455"/>
                    <a:pt x="1587" y="0"/>
                    <a:pt x="1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1"/>
            <p:cNvSpPr/>
            <p:nvPr/>
          </p:nvSpPr>
          <p:spPr>
            <a:xfrm>
              <a:off x="1533278" y="3484241"/>
              <a:ext cx="86198" cy="86905"/>
            </a:xfrm>
            <a:custGeom>
              <a:avLst/>
              <a:gdLst/>
              <a:ahLst/>
              <a:cxnLst/>
              <a:rect l="l" t="t" r="r" b="b"/>
              <a:pathLst>
                <a:path w="1096" h="1105" extrusionOk="0">
                  <a:moveTo>
                    <a:pt x="548" y="0"/>
                  </a:moveTo>
                  <a:cubicBezTo>
                    <a:pt x="251" y="0"/>
                    <a:pt x="1" y="251"/>
                    <a:pt x="1" y="557"/>
                  </a:cubicBezTo>
                  <a:cubicBezTo>
                    <a:pt x="1" y="854"/>
                    <a:pt x="242" y="1104"/>
                    <a:pt x="548" y="1104"/>
                  </a:cubicBezTo>
                  <a:cubicBezTo>
                    <a:pt x="854" y="1104"/>
                    <a:pt x="1096" y="854"/>
                    <a:pt x="1096" y="557"/>
                  </a:cubicBezTo>
                  <a:cubicBezTo>
                    <a:pt x="1096" y="251"/>
                    <a:pt x="854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1"/>
            <p:cNvSpPr/>
            <p:nvPr/>
          </p:nvSpPr>
          <p:spPr>
            <a:xfrm>
              <a:off x="1528952" y="3479837"/>
              <a:ext cx="95635" cy="95635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3" y="121"/>
                  </a:moveTo>
                  <a:cubicBezTo>
                    <a:pt x="872" y="121"/>
                    <a:pt x="1095" y="334"/>
                    <a:pt x="1095" y="604"/>
                  </a:cubicBezTo>
                  <a:cubicBezTo>
                    <a:pt x="1095" y="882"/>
                    <a:pt x="872" y="1095"/>
                    <a:pt x="603" y="1095"/>
                  </a:cubicBezTo>
                  <a:cubicBezTo>
                    <a:pt x="334" y="1095"/>
                    <a:pt x="112" y="882"/>
                    <a:pt x="112" y="604"/>
                  </a:cubicBezTo>
                  <a:cubicBezTo>
                    <a:pt x="112" y="334"/>
                    <a:pt x="334" y="121"/>
                    <a:pt x="603" y="121"/>
                  </a:cubicBezTo>
                  <a:close/>
                  <a:moveTo>
                    <a:pt x="603" y="1"/>
                  </a:moveTo>
                  <a:cubicBezTo>
                    <a:pt x="269" y="1"/>
                    <a:pt x="0" y="279"/>
                    <a:pt x="0" y="613"/>
                  </a:cubicBezTo>
                  <a:cubicBezTo>
                    <a:pt x="0" y="947"/>
                    <a:pt x="269" y="1216"/>
                    <a:pt x="603" y="1216"/>
                  </a:cubicBezTo>
                  <a:cubicBezTo>
                    <a:pt x="937" y="1216"/>
                    <a:pt x="1216" y="947"/>
                    <a:pt x="1216" y="613"/>
                  </a:cubicBezTo>
                  <a:cubicBezTo>
                    <a:pt x="1216" y="279"/>
                    <a:pt x="937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1"/>
            <p:cNvSpPr/>
            <p:nvPr/>
          </p:nvSpPr>
          <p:spPr>
            <a:xfrm>
              <a:off x="1374962" y="3594346"/>
              <a:ext cx="172317" cy="86512"/>
            </a:xfrm>
            <a:custGeom>
              <a:avLst/>
              <a:gdLst/>
              <a:ahLst/>
              <a:cxnLst/>
              <a:rect l="l" t="t" r="r" b="b"/>
              <a:pathLst>
                <a:path w="2191" h="1100" extrusionOk="0">
                  <a:moveTo>
                    <a:pt x="1096" y="1"/>
                  </a:moveTo>
                  <a:cubicBezTo>
                    <a:pt x="493" y="1"/>
                    <a:pt x="1" y="493"/>
                    <a:pt x="1" y="1096"/>
                  </a:cubicBezTo>
                  <a:cubicBezTo>
                    <a:pt x="1" y="1096"/>
                    <a:pt x="974" y="1100"/>
                    <a:pt x="1623" y="1100"/>
                  </a:cubicBezTo>
                  <a:cubicBezTo>
                    <a:pt x="1947" y="1100"/>
                    <a:pt x="2190" y="1099"/>
                    <a:pt x="2190" y="1096"/>
                  </a:cubicBezTo>
                  <a:cubicBezTo>
                    <a:pt x="2190" y="493"/>
                    <a:pt x="1699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1"/>
            <p:cNvSpPr/>
            <p:nvPr/>
          </p:nvSpPr>
          <p:spPr>
            <a:xfrm>
              <a:off x="1370637" y="3590021"/>
              <a:ext cx="180968" cy="95635"/>
            </a:xfrm>
            <a:custGeom>
              <a:avLst/>
              <a:gdLst/>
              <a:ahLst/>
              <a:cxnLst/>
              <a:rect l="l" t="t" r="r" b="b"/>
              <a:pathLst>
                <a:path w="2301" h="1216" extrusionOk="0">
                  <a:moveTo>
                    <a:pt x="1151" y="112"/>
                  </a:moveTo>
                  <a:cubicBezTo>
                    <a:pt x="1707" y="112"/>
                    <a:pt x="2162" y="548"/>
                    <a:pt x="2190" y="1095"/>
                  </a:cubicBezTo>
                  <a:lnTo>
                    <a:pt x="112" y="1095"/>
                  </a:lnTo>
                  <a:cubicBezTo>
                    <a:pt x="139" y="548"/>
                    <a:pt x="594" y="112"/>
                    <a:pt x="1151" y="112"/>
                  </a:cubicBezTo>
                  <a:close/>
                  <a:moveTo>
                    <a:pt x="1151" y="0"/>
                  </a:moveTo>
                  <a:cubicBezTo>
                    <a:pt x="510" y="0"/>
                    <a:pt x="0" y="511"/>
                    <a:pt x="0" y="1151"/>
                  </a:cubicBezTo>
                  <a:cubicBezTo>
                    <a:pt x="0" y="1206"/>
                    <a:pt x="0" y="1206"/>
                    <a:pt x="446" y="1216"/>
                  </a:cubicBezTo>
                  <a:lnTo>
                    <a:pt x="1271" y="1216"/>
                  </a:lnTo>
                  <a:cubicBezTo>
                    <a:pt x="2301" y="1216"/>
                    <a:pt x="2301" y="1216"/>
                    <a:pt x="2301" y="1151"/>
                  </a:cubicBezTo>
                  <a:cubicBezTo>
                    <a:pt x="2301" y="511"/>
                    <a:pt x="1791" y="0"/>
                    <a:pt x="1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1412949" y="3484241"/>
              <a:ext cx="97837" cy="98545"/>
            </a:xfrm>
            <a:custGeom>
              <a:avLst/>
              <a:gdLst/>
              <a:ahLst/>
              <a:cxnLst/>
              <a:rect l="l" t="t" r="r" b="b"/>
              <a:pathLst>
                <a:path w="1244" h="1253" extrusionOk="0">
                  <a:moveTo>
                    <a:pt x="622" y="0"/>
                  </a:moveTo>
                  <a:cubicBezTo>
                    <a:pt x="279" y="0"/>
                    <a:pt x="0" y="278"/>
                    <a:pt x="0" y="622"/>
                  </a:cubicBezTo>
                  <a:cubicBezTo>
                    <a:pt x="0" y="974"/>
                    <a:pt x="279" y="1253"/>
                    <a:pt x="622" y="1253"/>
                  </a:cubicBezTo>
                  <a:cubicBezTo>
                    <a:pt x="965" y="1253"/>
                    <a:pt x="1243" y="974"/>
                    <a:pt x="1243" y="622"/>
                  </a:cubicBezTo>
                  <a:cubicBezTo>
                    <a:pt x="1243" y="278"/>
                    <a:pt x="965" y="0"/>
                    <a:pt x="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1407837" y="3479837"/>
              <a:ext cx="107354" cy="107354"/>
            </a:xfrm>
            <a:custGeom>
              <a:avLst/>
              <a:gdLst/>
              <a:ahLst/>
              <a:cxnLst/>
              <a:rect l="l" t="t" r="r" b="b"/>
              <a:pathLst>
                <a:path w="1365" h="1365" extrusionOk="0">
                  <a:moveTo>
                    <a:pt x="687" y="121"/>
                  </a:moveTo>
                  <a:cubicBezTo>
                    <a:pt x="993" y="121"/>
                    <a:pt x="1253" y="372"/>
                    <a:pt x="1253" y="678"/>
                  </a:cubicBezTo>
                  <a:cubicBezTo>
                    <a:pt x="1253" y="993"/>
                    <a:pt x="993" y="1244"/>
                    <a:pt x="687" y="1244"/>
                  </a:cubicBezTo>
                  <a:cubicBezTo>
                    <a:pt x="371" y="1244"/>
                    <a:pt x="121" y="993"/>
                    <a:pt x="121" y="678"/>
                  </a:cubicBezTo>
                  <a:cubicBezTo>
                    <a:pt x="121" y="372"/>
                    <a:pt x="371" y="121"/>
                    <a:pt x="687" y="121"/>
                  </a:cubicBezTo>
                  <a:close/>
                  <a:moveTo>
                    <a:pt x="687" y="1"/>
                  </a:moveTo>
                  <a:cubicBezTo>
                    <a:pt x="307" y="1"/>
                    <a:pt x="0" y="307"/>
                    <a:pt x="0" y="678"/>
                  </a:cubicBezTo>
                  <a:cubicBezTo>
                    <a:pt x="0" y="1058"/>
                    <a:pt x="307" y="1364"/>
                    <a:pt x="687" y="1364"/>
                  </a:cubicBezTo>
                  <a:cubicBezTo>
                    <a:pt x="1058" y="1364"/>
                    <a:pt x="1364" y="1058"/>
                    <a:pt x="1364" y="678"/>
                  </a:cubicBezTo>
                  <a:cubicBezTo>
                    <a:pt x="1364" y="307"/>
                    <a:pt x="1058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1985653" y="3311847"/>
              <a:ext cx="57019" cy="56469"/>
            </a:xfrm>
            <a:custGeom>
              <a:avLst/>
              <a:gdLst/>
              <a:ahLst/>
              <a:cxnLst/>
              <a:rect l="l" t="t" r="r" b="b"/>
              <a:pathLst>
                <a:path w="725" h="718" extrusionOk="0">
                  <a:moveTo>
                    <a:pt x="251" y="133"/>
                  </a:moveTo>
                  <a:lnTo>
                    <a:pt x="585" y="253"/>
                  </a:lnTo>
                  <a:lnTo>
                    <a:pt x="464" y="587"/>
                  </a:lnTo>
                  <a:lnTo>
                    <a:pt x="130" y="467"/>
                  </a:lnTo>
                  <a:lnTo>
                    <a:pt x="251" y="133"/>
                  </a:lnTo>
                  <a:close/>
                  <a:moveTo>
                    <a:pt x="223" y="0"/>
                  </a:moveTo>
                  <a:cubicBezTo>
                    <a:pt x="195" y="0"/>
                    <a:pt x="175" y="17"/>
                    <a:pt x="168" y="40"/>
                  </a:cubicBezTo>
                  <a:lnTo>
                    <a:pt x="1" y="485"/>
                  </a:lnTo>
                  <a:cubicBezTo>
                    <a:pt x="1" y="495"/>
                    <a:pt x="1" y="513"/>
                    <a:pt x="1" y="522"/>
                  </a:cubicBezTo>
                  <a:cubicBezTo>
                    <a:pt x="10" y="541"/>
                    <a:pt x="19" y="550"/>
                    <a:pt x="38" y="559"/>
                  </a:cubicBezTo>
                  <a:lnTo>
                    <a:pt x="483" y="717"/>
                  </a:lnTo>
                  <a:lnTo>
                    <a:pt x="501" y="717"/>
                  </a:lnTo>
                  <a:cubicBezTo>
                    <a:pt x="520" y="717"/>
                    <a:pt x="548" y="708"/>
                    <a:pt x="557" y="680"/>
                  </a:cubicBezTo>
                  <a:lnTo>
                    <a:pt x="715" y="235"/>
                  </a:lnTo>
                  <a:cubicBezTo>
                    <a:pt x="724" y="207"/>
                    <a:pt x="715" y="179"/>
                    <a:pt x="678" y="161"/>
                  </a:cubicBezTo>
                  <a:lnTo>
                    <a:pt x="242" y="3"/>
                  </a:lnTo>
                  <a:cubicBezTo>
                    <a:pt x="235" y="1"/>
                    <a:pt x="22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1"/>
            <p:cNvSpPr/>
            <p:nvPr/>
          </p:nvSpPr>
          <p:spPr>
            <a:xfrm>
              <a:off x="1707716" y="3340239"/>
              <a:ext cx="302085" cy="134566"/>
            </a:xfrm>
            <a:custGeom>
              <a:avLst/>
              <a:gdLst/>
              <a:ahLst/>
              <a:cxnLst/>
              <a:rect l="l" t="t" r="r" b="b"/>
              <a:pathLst>
                <a:path w="3841" h="1711" extrusionOk="0">
                  <a:moveTo>
                    <a:pt x="3769" y="0"/>
                  </a:moveTo>
                  <a:cubicBezTo>
                    <a:pt x="3762" y="0"/>
                    <a:pt x="3754" y="1"/>
                    <a:pt x="3748" y="4"/>
                  </a:cubicBezTo>
                  <a:lnTo>
                    <a:pt x="37" y="1599"/>
                  </a:lnTo>
                  <a:cubicBezTo>
                    <a:pt x="9" y="1618"/>
                    <a:pt x="0" y="1655"/>
                    <a:pt x="9" y="1683"/>
                  </a:cubicBezTo>
                  <a:cubicBezTo>
                    <a:pt x="19" y="1701"/>
                    <a:pt x="37" y="1711"/>
                    <a:pt x="65" y="1711"/>
                  </a:cubicBezTo>
                  <a:lnTo>
                    <a:pt x="84" y="1711"/>
                  </a:lnTo>
                  <a:lnTo>
                    <a:pt x="3794" y="115"/>
                  </a:lnTo>
                  <a:cubicBezTo>
                    <a:pt x="3822" y="106"/>
                    <a:pt x="3841" y="69"/>
                    <a:pt x="3822" y="41"/>
                  </a:cubicBezTo>
                  <a:cubicBezTo>
                    <a:pt x="3815" y="12"/>
                    <a:pt x="3792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34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28864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Estructura</a:t>
            </a:r>
            <a:endParaRPr dirty="0"/>
          </a:p>
        </p:txBody>
      </p:sp>
      <p:sp>
        <p:nvSpPr>
          <p:cNvPr id="1835" name="Google Shape;1835;p34"/>
          <p:cNvSpPr txBox="1">
            <a:spLocks noGrp="1"/>
          </p:cNvSpPr>
          <p:nvPr>
            <p:ph type="title" idx="4294967295"/>
          </p:nvPr>
        </p:nvSpPr>
        <p:spPr>
          <a:xfrm>
            <a:off x="6068817" y="3286229"/>
            <a:ext cx="2550138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ConcreteCommand</a:t>
            </a:r>
            <a:endParaRPr sz="1800" dirty="0"/>
          </a:p>
        </p:txBody>
      </p:sp>
      <p:sp>
        <p:nvSpPr>
          <p:cNvPr id="1836" name="Google Shape;1836;p34"/>
          <p:cNvSpPr txBox="1">
            <a:spLocks noGrp="1"/>
          </p:cNvSpPr>
          <p:nvPr>
            <p:ph type="title" idx="4294967295"/>
          </p:nvPr>
        </p:nvSpPr>
        <p:spPr>
          <a:xfrm>
            <a:off x="6068784" y="2478813"/>
            <a:ext cx="24672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Receiver</a:t>
            </a:r>
          </a:p>
        </p:txBody>
      </p:sp>
      <p:sp>
        <p:nvSpPr>
          <p:cNvPr id="1837" name="Google Shape;1837;p34"/>
          <p:cNvSpPr txBox="1">
            <a:spLocks noGrp="1"/>
          </p:cNvSpPr>
          <p:nvPr>
            <p:ph type="title" idx="4294967295"/>
          </p:nvPr>
        </p:nvSpPr>
        <p:spPr>
          <a:xfrm>
            <a:off x="6068816" y="1841407"/>
            <a:ext cx="24672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Invoker</a:t>
            </a:r>
            <a:endParaRPr sz="1800" dirty="0"/>
          </a:p>
        </p:txBody>
      </p:sp>
      <p:sp>
        <p:nvSpPr>
          <p:cNvPr id="1838" name="Google Shape;1838;p34"/>
          <p:cNvSpPr txBox="1">
            <a:spLocks noGrp="1"/>
          </p:cNvSpPr>
          <p:nvPr>
            <p:ph type="title" idx="4294967295"/>
          </p:nvPr>
        </p:nvSpPr>
        <p:spPr>
          <a:xfrm>
            <a:off x="6068803" y="1098256"/>
            <a:ext cx="24672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Command</a:t>
            </a:r>
            <a:endParaRPr sz="1800" dirty="0"/>
          </a:p>
        </p:txBody>
      </p:sp>
      <p:sp>
        <p:nvSpPr>
          <p:cNvPr id="1844" name="Google Shape;1844;p34"/>
          <p:cNvSpPr txBox="1">
            <a:spLocks noGrp="1"/>
          </p:cNvSpPr>
          <p:nvPr>
            <p:ph type="subTitle" idx="4294967295"/>
          </p:nvPr>
        </p:nvSpPr>
        <p:spPr>
          <a:xfrm>
            <a:off x="6068784" y="3534114"/>
            <a:ext cx="2675748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Implementa la interfaz </a:t>
            </a:r>
            <a:r>
              <a:rPr lang="es-MX" dirty="0" err="1"/>
              <a:t>Command</a:t>
            </a:r>
            <a:r>
              <a:rPr lang="es-MX" dirty="0"/>
              <a:t> y define la operación específica.</a:t>
            </a:r>
            <a:endParaRPr dirty="0"/>
          </a:p>
        </p:txBody>
      </p:sp>
      <p:sp>
        <p:nvSpPr>
          <p:cNvPr id="1845" name="Google Shape;1845;p34"/>
          <p:cNvSpPr txBox="1">
            <a:spLocks noGrp="1"/>
          </p:cNvSpPr>
          <p:nvPr>
            <p:ph type="subTitle" idx="4294967295"/>
          </p:nvPr>
        </p:nvSpPr>
        <p:spPr>
          <a:xfrm>
            <a:off x="6068784" y="2685405"/>
            <a:ext cx="2675748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Conoce cómo realizar la acción solicitada.</a:t>
            </a:r>
            <a:endParaRPr dirty="0"/>
          </a:p>
        </p:txBody>
      </p:sp>
      <p:sp>
        <p:nvSpPr>
          <p:cNvPr id="1846" name="Google Shape;1846;p34"/>
          <p:cNvSpPr txBox="1">
            <a:spLocks noGrp="1"/>
          </p:cNvSpPr>
          <p:nvPr>
            <p:ph type="subTitle" idx="4294967295"/>
          </p:nvPr>
        </p:nvSpPr>
        <p:spPr>
          <a:xfrm>
            <a:off x="6068783" y="2030300"/>
            <a:ext cx="2624593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Solicita la ejecución del comando.</a:t>
            </a:r>
            <a:endParaRPr dirty="0"/>
          </a:p>
        </p:txBody>
      </p:sp>
      <p:sp>
        <p:nvSpPr>
          <p:cNvPr id="1847" name="Google Shape;1847;p34"/>
          <p:cNvSpPr txBox="1">
            <a:spLocks noGrp="1"/>
          </p:cNvSpPr>
          <p:nvPr>
            <p:ph type="subTitle" idx="4294967295"/>
          </p:nvPr>
        </p:nvSpPr>
        <p:spPr>
          <a:xfrm>
            <a:off x="6068783" y="1310744"/>
            <a:ext cx="2675749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 una interfaz para ejecutar una operacion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36B676-3181-B37D-35E8-D214D80FD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1114375"/>
            <a:ext cx="5342528" cy="34387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3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Aplicaciones</a:t>
            </a:r>
            <a:endParaRPr dirty="0"/>
          </a:p>
        </p:txBody>
      </p:sp>
      <p:sp>
        <p:nvSpPr>
          <p:cNvPr id="1921" name="Google Shape;1921;p37"/>
          <p:cNvSpPr/>
          <p:nvPr/>
        </p:nvSpPr>
        <p:spPr>
          <a:xfrm>
            <a:off x="1531125" y="1437900"/>
            <a:ext cx="176400" cy="17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37"/>
          <p:cNvSpPr/>
          <p:nvPr/>
        </p:nvSpPr>
        <p:spPr>
          <a:xfrm>
            <a:off x="3495025" y="1437900"/>
            <a:ext cx="176400" cy="17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37"/>
          <p:cNvSpPr/>
          <p:nvPr/>
        </p:nvSpPr>
        <p:spPr>
          <a:xfrm>
            <a:off x="5458925" y="1437900"/>
            <a:ext cx="176400" cy="17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37"/>
          <p:cNvSpPr/>
          <p:nvPr/>
        </p:nvSpPr>
        <p:spPr>
          <a:xfrm>
            <a:off x="7422825" y="1437900"/>
            <a:ext cx="176400" cy="17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37"/>
          <p:cNvSpPr txBox="1"/>
          <p:nvPr/>
        </p:nvSpPr>
        <p:spPr>
          <a:xfrm flipH="1">
            <a:off x="713125" y="1938775"/>
            <a:ext cx="1812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/>
              <a:t>Interfaz de Usuario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6" name="Google Shape;1926;p37"/>
          <p:cNvSpPr txBox="1"/>
          <p:nvPr/>
        </p:nvSpPr>
        <p:spPr>
          <a:xfrm flipH="1">
            <a:off x="2677025" y="1938775"/>
            <a:ext cx="1812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/>
              <a:t>Deshacer y Rehacer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7" name="Google Shape;1927;p37"/>
          <p:cNvSpPr txBox="1"/>
          <p:nvPr/>
        </p:nvSpPr>
        <p:spPr>
          <a:xfrm flipH="1">
            <a:off x="4607394" y="1938775"/>
            <a:ext cx="1881225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/>
              <a:t>Operaciones Asíncronas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8" name="Google Shape;1928;p37"/>
          <p:cNvSpPr txBox="1"/>
          <p:nvPr/>
        </p:nvSpPr>
        <p:spPr>
          <a:xfrm flipH="1">
            <a:off x="6604825" y="1938775"/>
            <a:ext cx="1812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/>
              <a:t>Colas de Comandos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29" name="Google Shape;1929;p37"/>
          <p:cNvCxnSpPr>
            <a:stCxn id="1921" idx="3"/>
            <a:endCxn id="1922" idx="1"/>
          </p:cNvCxnSpPr>
          <p:nvPr/>
        </p:nvCxnSpPr>
        <p:spPr>
          <a:xfrm>
            <a:off x="1707525" y="152610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0" name="Google Shape;1930;p37"/>
          <p:cNvCxnSpPr>
            <a:stCxn id="1922" idx="3"/>
            <a:endCxn id="1923" idx="1"/>
          </p:cNvCxnSpPr>
          <p:nvPr/>
        </p:nvCxnSpPr>
        <p:spPr>
          <a:xfrm>
            <a:off x="3671425" y="152610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1" name="Google Shape;1931;p37"/>
          <p:cNvCxnSpPr>
            <a:stCxn id="1923" idx="3"/>
            <a:endCxn id="1924" idx="1"/>
          </p:cNvCxnSpPr>
          <p:nvPr/>
        </p:nvCxnSpPr>
        <p:spPr>
          <a:xfrm>
            <a:off x="5635325" y="152610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2" name="Google Shape;1932;p37"/>
          <p:cNvCxnSpPr>
            <a:stCxn id="1921" idx="2"/>
            <a:endCxn id="1925" idx="0"/>
          </p:cNvCxnSpPr>
          <p:nvPr/>
        </p:nvCxnSpPr>
        <p:spPr>
          <a:xfrm>
            <a:off x="1619325" y="16143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3" name="Google Shape;1933;p37"/>
          <p:cNvCxnSpPr>
            <a:stCxn id="1922" idx="2"/>
            <a:endCxn id="1926" idx="0"/>
          </p:cNvCxnSpPr>
          <p:nvPr/>
        </p:nvCxnSpPr>
        <p:spPr>
          <a:xfrm>
            <a:off x="3583225" y="16143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4" name="Google Shape;1934;p37"/>
          <p:cNvCxnSpPr>
            <a:cxnSpLocks/>
            <a:stCxn id="1923" idx="2"/>
            <a:endCxn id="1927" idx="0"/>
          </p:cNvCxnSpPr>
          <p:nvPr/>
        </p:nvCxnSpPr>
        <p:spPr>
          <a:xfrm>
            <a:off x="5547125" y="1614300"/>
            <a:ext cx="881" cy="324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5" name="Google Shape;1935;p37"/>
          <p:cNvCxnSpPr>
            <a:stCxn id="1924" idx="2"/>
            <a:endCxn id="1928" idx="0"/>
          </p:cNvCxnSpPr>
          <p:nvPr/>
        </p:nvCxnSpPr>
        <p:spPr>
          <a:xfrm>
            <a:off x="7511025" y="16143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6" name="Google Shape;1936;p37"/>
          <p:cNvSpPr/>
          <p:nvPr/>
        </p:nvSpPr>
        <p:spPr>
          <a:xfrm>
            <a:off x="1531125" y="3348550"/>
            <a:ext cx="176400" cy="17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37"/>
          <p:cNvSpPr/>
          <p:nvPr/>
        </p:nvSpPr>
        <p:spPr>
          <a:xfrm>
            <a:off x="3495025" y="3348550"/>
            <a:ext cx="176400" cy="17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37"/>
          <p:cNvSpPr/>
          <p:nvPr/>
        </p:nvSpPr>
        <p:spPr>
          <a:xfrm>
            <a:off x="5458925" y="3348550"/>
            <a:ext cx="176400" cy="17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37"/>
          <p:cNvSpPr/>
          <p:nvPr/>
        </p:nvSpPr>
        <p:spPr>
          <a:xfrm>
            <a:off x="7422825" y="3348550"/>
            <a:ext cx="176400" cy="17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37"/>
          <p:cNvSpPr txBox="1"/>
          <p:nvPr/>
        </p:nvSpPr>
        <p:spPr>
          <a:xfrm flipH="1">
            <a:off x="713125" y="3849425"/>
            <a:ext cx="1812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/>
              <a:t>Sistemas de Automatización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1" name="Google Shape;1941;p37"/>
          <p:cNvSpPr txBox="1"/>
          <p:nvPr/>
        </p:nvSpPr>
        <p:spPr>
          <a:xfrm flipH="1">
            <a:off x="2677025" y="3896620"/>
            <a:ext cx="1812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/>
              <a:t>Aplicaciones de Oficina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2" name="Google Shape;1942;p37"/>
          <p:cNvSpPr txBox="1"/>
          <p:nvPr/>
        </p:nvSpPr>
        <p:spPr>
          <a:xfrm flipH="1">
            <a:off x="4640925" y="3849425"/>
            <a:ext cx="1812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/>
              <a:t>Juegos y Simuladores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3" name="Google Shape;1943;p37"/>
          <p:cNvSpPr txBox="1"/>
          <p:nvPr/>
        </p:nvSpPr>
        <p:spPr>
          <a:xfrm flipH="1">
            <a:off x="6604825" y="3849425"/>
            <a:ext cx="1812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/>
              <a:t>Sistemas de Mensajería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44" name="Google Shape;1944;p37"/>
          <p:cNvCxnSpPr>
            <a:stCxn id="1936" idx="3"/>
            <a:endCxn id="1937" idx="1"/>
          </p:cNvCxnSpPr>
          <p:nvPr/>
        </p:nvCxnSpPr>
        <p:spPr>
          <a:xfrm>
            <a:off x="1707525" y="343675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5" name="Google Shape;1945;p37"/>
          <p:cNvCxnSpPr>
            <a:stCxn id="1937" idx="3"/>
            <a:endCxn id="1938" idx="1"/>
          </p:cNvCxnSpPr>
          <p:nvPr/>
        </p:nvCxnSpPr>
        <p:spPr>
          <a:xfrm>
            <a:off x="3671425" y="343675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6" name="Google Shape;1946;p37"/>
          <p:cNvCxnSpPr>
            <a:stCxn id="1938" idx="3"/>
            <a:endCxn id="1939" idx="1"/>
          </p:cNvCxnSpPr>
          <p:nvPr/>
        </p:nvCxnSpPr>
        <p:spPr>
          <a:xfrm>
            <a:off x="5635325" y="343675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7" name="Google Shape;1947;p37"/>
          <p:cNvCxnSpPr>
            <a:stCxn id="1936" idx="2"/>
            <a:endCxn id="1940" idx="0"/>
          </p:cNvCxnSpPr>
          <p:nvPr/>
        </p:nvCxnSpPr>
        <p:spPr>
          <a:xfrm>
            <a:off x="1619325" y="35249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8" name="Google Shape;1948;p37"/>
          <p:cNvCxnSpPr>
            <a:stCxn id="1937" idx="2"/>
            <a:endCxn id="1941" idx="0"/>
          </p:cNvCxnSpPr>
          <p:nvPr/>
        </p:nvCxnSpPr>
        <p:spPr>
          <a:xfrm flipH="1">
            <a:off x="3583175" y="3524950"/>
            <a:ext cx="50" cy="3716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9" name="Google Shape;1949;p37"/>
          <p:cNvCxnSpPr>
            <a:stCxn id="1938" idx="2"/>
            <a:endCxn id="1942" idx="0"/>
          </p:cNvCxnSpPr>
          <p:nvPr/>
        </p:nvCxnSpPr>
        <p:spPr>
          <a:xfrm>
            <a:off x="5547125" y="35249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0" name="Google Shape;1950;p37"/>
          <p:cNvCxnSpPr>
            <a:stCxn id="1939" idx="2"/>
            <a:endCxn id="1943" idx="0"/>
          </p:cNvCxnSpPr>
          <p:nvPr/>
        </p:nvCxnSpPr>
        <p:spPr>
          <a:xfrm>
            <a:off x="7511025" y="35249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1" name="Google Shape;1951;p37"/>
          <p:cNvCxnSpPr>
            <a:stCxn id="1928" idx="2"/>
            <a:endCxn id="1936" idx="0"/>
          </p:cNvCxnSpPr>
          <p:nvPr/>
        </p:nvCxnSpPr>
        <p:spPr>
          <a:xfrm rot="5400000">
            <a:off x="4047175" y="-115325"/>
            <a:ext cx="1035900" cy="58917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21;p43">
            <a:extLst>
              <a:ext uri="{FF2B5EF4-FFF2-40B4-BE49-F238E27FC236}">
                <a16:creationId xmlns:a16="http://schemas.microsoft.com/office/drawing/2014/main" id="{950AB824-4ED7-F5C0-6EB3-79B80A7C63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GRACIAS POR  SU ATENCION!</a:t>
            </a:r>
            <a:endParaRPr sz="4800" dirty="0"/>
          </a:p>
        </p:txBody>
      </p:sp>
      <p:sp>
        <p:nvSpPr>
          <p:cNvPr id="7" name="Google Shape;2122;p43">
            <a:extLst>
              <a:ext uri="{FF2B5EF4-FFF2-40B4-BE49-F238E27FC236}">
                <a16:creationId xmlns:a16="http://schemas.microsoft.com/office/drawing/2014/main" id="{5968E0FE-42AD-AFA2-F8D5-447C56A51B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78418" y="3176069"/>
            <a:ext cx="1975724" cy="527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Alvarez - </a:t>
            </a:r>
            <a:r>
              <a:rPr lang="es-MX" sz="2000" dirty="0" err="1"/>
              <a:t>Pader</a:t>
            </a:r>
            <a:endParaRPr sz="2000" dirty="0"/>
          </a:p>
        </p:txBody>
      </p:sp>
      <p:grpSp>
        <p:nvGrpSpPr>
          <p:cNvPr id="8" name="Google Shape;2124;p43">
            <a:extLst>
              <a:ext uri="{FF2B5EF4-FFF2-40B4-BE49-F238E27FC236}">
                <a16:creationId xmlns:a16="http://schemas.microsoft.com/office/drawing/2014/main" id="{9DEFDEC0-B13C-D80A-C3D2-D9E65BCAA3B2}"/>
              </a:ext>
            </a:extLst>
          </p:cNvPr>
          <p:cNvGrpSpPr/>
          <p:nvPr/>
        </p:nvGrpSpPr>
        <p:grpSpPr>
          <a:xfrm>
            <a:off x="713188" y="1198193"/>
            <a:ext cx="2994401" cy="2992970"/>
            <a:chOff x="699850" y="2299150"/>
            <a:chExt cx="1046225" cy="1045725"/>
          </a:xfrm>
        </p:grpSpPr>
        <p:sp>
          <p:nvSpPr>
            <p:cNvPr id="9" name="Google Shape;2125;p43">
              <a:extLst>
                <a:ext uri="{FF2B5EF4-FFF2-40B4-BE49-F238E27FC236}">
                  <a16:creationId xmlns:a16="http://schemas.microsoft.com/office/drawing/2014/main" id="{10C52345-E4CA-4AA4-B46F-A70C44498E25}"/>
                </a:ext>
              </a:extLst>
            </p:cNvPr>
            <p:cNvSpPr/>
            <p:nvPr/>
          </p:nvSpPr>
          <p:spPr>
            <a:xfrm>
              <a:off x="1178075" y="2506950"/>
              <a:ext cx="225225" cy="137075"/>
            </a:xfrm>
            <a:custGeom>
              <a:avLst/>
              <a:gdLst/>
              <a:ahLst/>
              <a:cxnLst/>
              <a:rect l="l" t="t" r="r" b="b"/>
              <a:pathLst>
                <a:path w="9009" h="5483" extrusionOk="0">
                  <a:moveTo>
                    <a:pt x="8489" y="0"/>
                  </a:moveTo>
                  <a:cubicBezTo>
                    <a:pt x="8452" y="0"/>
                    <a:pt x="8433" y="28"/>
                    <a:pt x="8433" y="56"/>
                  </a:cubicBezTo>
                  <a:cubicBezTo>
                    <a:pt x="8433" y="93"/>
                    <a:pt x="8452" y="121"/>
                    <a:pt x="8489" y="121"/>
                  </a:cubicBezTo>
                  <a:lnTo>
                    <a:pt x="8952" y="121"/>
                  </a:lnTo>
                  <a:cubicBezTo>
                    <a:pt x="8980" y="121"/>
                    <a:pt x="9008" y="93"/>
                    <a:pt x="9008" y="56"/>
                  </a:cubicBezTo>
                  <a:cubicBezTo>
                    <a:pt x="9008" y="28"/>
                    <a:pt x="8980" y="0"/>
                    <a:pt x="8952" y="0"/>
                  </a:cubicBezTo>
                  <a:close/>
                  <a:moveTo>
                    <a:pt x="8058" y="117"/>
                  </a:moveTo>
                  <a:cubicBezTo>
                    <a:pt x="8042" y="117"/>
                    <a:pt x="8026" y="124"/>
                    <a:pt x="8016" y="140"/>
                  </a:cubicBezTo>
                  <a:cubicBezTo>
                    <a:pt x="7969" y="204"/>
                    <a:pt x="7951" y="269"/>
                    <a:pt x="7951" y="344"/>
                  </a:cubicBezTo>
                  <a:lnTo>
                    <a:pt x="7951" y="631"/>
                  </a:lnTo>
                  <a:cubicBezTo>
                    <a:pt x="7951" y="659"/>
                    <a:pt x="7978" y="687"/>
                    <a:pt x="8006" y="687"/>
                  </a:cubicBezTo>
                  <a:cubicBezTo>
                    <a:pt x="8043" y="687"/>
                    <a:pt x="8071" y="659"/>
                    <a:pt x="8071" y="631"/>
                  </a:cubicBezTo>
                  <a:lnTo>
                    <a:pt x="8071" y="344"/>
                  </a:lnTo>
                  <a:cubicBezTo>
                    <a:pt x="8071" y="297"/>
                    <a:pt x="8080" y="251"/>
                    <a:pt x="8108" y="214"/>
                  </a:cubicBezTo>
                  <a:cubicBezTo>
                    <a:pt x="8127" y="186"/>
                    <a:pt x="8118" y="149"/>
                    <a:pt x="8099" y="130"/>
                  </a:cubicBezTo>
                  <a:cubicBezTo>
                    <a:pt x="8086" y="122"/>
                    <a:pt x="8072" y="117"/>
                    <a:pt x="8058" y="117"/>
                  </a:cubicBezTo>
                  <a:close/>
                  <a:moveTo>
                    <a:pt x="8006" y="1039"/>
                  </a:moveTo>
                  <a:cubicBezTo>
                    <a:pt x="7978" y="1039"/>
                    <a:pt x="7951" y="1058"/>
                    <a:pt x="7951" y="1095"/>
                  </a:cubicBezTo>
                  <a:lnTo>
                    <a:pt x="7951" y="1559"/>
                  </a:lnTo>
                  <a:cubicBezTo>
                    <a:pt x="7951" y="1587"/>
                    <a:pt x="7978" y="1614"/>
                    <a:pt x="8006" y="1614"/>
                  </a:cubicBezTo>
                  <a:cubicBezTo>
                    <a:pt x="8043" y="1614"/>
                    <a:pt x="8071" y="1587"/>
                    <a:pt x="8071" y="1559"/>
                  </a:cubicBezTo>
                  <a:lnTo>
                    <a:pt x="8071" y="1095"/>
                  </a:lnTo>
                  <a:cubicBezTo>
                    <a:pt x="8071" y="1058"/>
                    <a:pt x="8043" y="1039"/>
                    <a:pt x="8006" y="1039"/>
                  </a:cubicBezTo>
                  <a:close/>
                  <a:moveTo>
                    <a:pt x="8006" y="1967"/>
                  </a:moveTo>
                  <a:cubicBezTo>
                    <a:pt x="7978" y="1967"/>
                    <a:pt x="7951" y="1986"/>
                    <a:pt x="7951" y="2023"/>
                  </a:cubicBezTo>
                  <a:lnTo>
                    <a:pt x="7951" y="2486"/>
                  </a:lnTo>
                  <a:cubicBezTo>
                    <a:pt x="7951" y="2514"/>
                    <a:pt x="7978" y="2542"/>
                    <a:pt x="8006" y="2542"/>
                  </a:cubicBezTo>
                  <a:cubicBezTo>
                    <a:pt x="8043" y="2542"/>
                    <a:pt x="8071" y="2514"/>
                    <a:pt x="8071" y="2486"/>
                  </a:cubicBezTo>
                  <a:lnTo>
                    <a:pt x="8071" y="2023"/>
                  </a:lnTo>
                  <a:cubicBezTo>
                    <a:pt x="8071" y="1986"/>
                    <a:pt x="8043" y="1967"/>
                    <a:pt x="8006" y="1967"/>
                  </a:cubicBezTo>
                  <a:close/>
                  <a:moveTo>
                    <a:pt x="8006" y="2895"/>
                  </a:moveTo>
                  <a:cubicBezTo>
                    <a:pt x="7978" y="2895"/>
                    <a:pt x="7951" y="2913"/>
                    <a:pt x="7951" y="2950"/>
                  </a:cubicBezTo>
                  <a:lnTo>
                    <a:pt x="7951" y="3414"/>
                  </a:lnTo>
                  <a:cubicBezTo>
                    <a:pt x="7951" y="3442"/>
                    <a:pt x="7978" y="3470"/>
                    <a:pt x="8006" y="3470"/>
                  </a:cubicBezTo>
                  <a:cubicBezTo>
                    <a:pt x="8043" y="3470"/>
                    <a:pt x="8071" y="3442"/>
                    <a:pt x="8071" y="3414"/>
                  </a:cubicBezTo>
                  <a:lnTo>
                    <a:pt x="8071" y="2950"/>
                  </a:lnTo>
                  <a:cubicBezTo>
                    <a:pt x="8071" y="2913"/>
                    <a:pt x="8043" y="2895"/>
                    <a:pt x="8006" y="2895"/>
                  </a:cubicBezTo>
                  <a:close/>
                  <a:moveTo>
                    <a:pt x="8006" y="3822"/>
                  </a:moveTo>
                  <a:cubicBezTo>
                    <a:pt x="7978" y="3822"/>
                    <a:pt x="7951" y="3841"/>
                    <a:pt x="7951" y="3878"/>
                  </a:cubicBezTo>
                  <a:lnTo>
                    <a:pt x="7951" y="4342"/>
                  </a:lnTo>
                  <a:cubicBezTo>
                    <a:pt x="7951" y="4370"/>
                    <a:pt x="7978" y="4397"/>
                    <a:pt x="8006" y="4397"/>
                  </a:cubicBezTo>
                  <a:cubicBezTo>
                    <a:pt x="8043" y="4397"/>
                    <a:pt x="8071" y="4370"/>
                    <a:pt x="8071" y="4342"/>
                  </a:cubicBezTo>
                  <a:lnTo>
                    <a:pt x="8071" y="3878"/>
                  </a:lnTo>
                  <a:cubicBezTo>
                    <a:pt x="8071" y="3841"/>
                    <a:pt x="8043" y="3822"/>
                    <a:pt x="8006" y="3822"/>
                  </a:cubicBezTo>
                  <a:close/>
                  <a:moveTo>
                    <a:pt x="56" y="3952"/>
                  </a:moveTo>
                  <a:cubicBezTo>
                    <a:pt x="28" y="3952"/>
                    <a:pt x="0" y="3980"/>
                    <a:pt x="0" y="4017"/>
                  </a:cubicBezTo>
                  <a:lnTo>
                    <a:pt x="0" y="4481"/>
                  </a:lnTo>
                  <a:cubicBezTo>
                    <a:pt x="0" y="4509"/>
                    <a:pt x="28" y="4537"/>
                    <a:pt x="56" y="4537"/>
                  </a:cubicBezTo>
                  <a:cubicBezTo>
                    <a:pt x="93" y="4537"/>
                    <a:pt x="121" y="4509"/>
                    <a:pt x="121" y="4481"/>
                  </a:cubicBezTo>
                  <a:lnTo>
                    <a:pt x="121" y="4017"/>
                  </a:lnTo>
                  <a:cubicBezTo>
                    <a:pt x="121" y="3980"/>
                    <a:pt x="93" y="3952"/>
                    <a:pt x="56" y="3952"/>
                  </a:cubicBezTo>
                  <a:close/>
                  <a:moveTo>
                    <a:pt x="8006" y="4750"/>
                  </a:moveTo>
                  <a:cubicBezTo>
                    <a:pt x="7978" y="4750"/>
                    <a:pt x="7951" y="4769"/>
                    <a:pt x="7951" y="4806"/>
                  </a:cubicBezTo>
                  <a:lnTo>
                    <a:pt x="7951" y="5140"/>
                  </a:lnTo>
                  <a:cubicBezTo>
                    <a:pt x="7951" y="5177"/>
                    <a:pt x="7941" y="5205"/>
                    <a:pt x="7932" y="5242"/>
                  </a:cubicBezTo>
                  <a:cubicBezTo>
                    <a:pt x="7913" y="5269"/>
                    <a:pt x="7932" y="5307"/>
                    <a:pt x="7960" y="5316"/>
                  </a:cubicBezTo>
                  <a:cubicBezTo>
                    <a:pt x="7969" y="5316"/>
                    <a:pt x="7978" y="5325"/>
                    <a:pt x="7978" y="5325"/>
                  </a:cubicBezTo>
                  <a:cubicBezTo>
                    <a:pt x="8006" y="5325"/>
                    <a:pt x="8025" y="5307"/>
                    <a:pt x="8034" y="5288"/>
                  </a:cubicBezTo>
                  <a:cubicBezTo>
                    <a:pt x="8053" y="5242"/>
                    <a:pt x="8071" y="5195"/>
                    <a:pt x="8071" y="5140"/>
                  </a:cubicBezTo>
                  <a:lnTo>
                    <a:pt x="8071" y="4806"/>
                  </a:lnTo>
                  <a:cubicBezTo>
                    <a:pt x="8071" y="4769"/>
                    <a:pt x="8043" y="4750"/>
                    <a:pt x="8006" y="4750"/>
                  </a:cubicBezTo>
                  <a:close/>
                  <a:moveTo>
                    <a:pt x="65" y="4880"/>
                  </a:moveTo>
                  <a:cubicBezTo>
                    <a:pt x="28" y="4880"/>
                    <a:pt x="0" y="4908"/>
                    <a:pt x="0" y="4945"/>
                  </a:cubicBezTo>
                  <a:lnTo>
                    <a:pt x="0" y="5140"/>
                  </a:lnTo>
                  <a:cubicBezTo>
                    <a:pt x="0" y="5251"/>
                    <a:pt x="56" y="5353"/>
                    <a:pt x="140" y="5418"/>
                  </a:cubicBezTo>
                  <a:cubicBezTo>
                    <a:pt x="149" y="5427"/>
                    <a:pt x="158" y="5427"/>
                    <a:pt x="177" y="5427"/>
                  </a:cubicBezTo>
                  <a:cubicBezTo>
                    <a:pt x="195" y="5427"/>
                    <a:pt x="205" y="5418"/>
                    <a:pt x="223" y="5399"/>
                  </a:cubicBezTo>
                  <a:cubicBezTo>
                    <a:pt x="242" y="5381"/>
                    <a:pt x="232" y="5344"/>
                    <a:pt x="205" y="5325"/>
                  </a:cubicBezTo>
                  <a:cubicBezTo>
                    <a:pt x="149" y="5279"/>
                    <a:pt x="121" y="5214"/>
                    <a:pt x="121" y="5140"/>
                  </a:cubicBezTo>
                  <a:lnTo>
                    <a:pt x="121" y="4945"/>
                  </a:lnTo>
                  <a:cubicBezTo>
                    <a:pt x="121" y="4908"/>
                    <a:pt x="93" y="4880"/>
                    <a:pt x="65" y="4880"/>
                  </a:cubicBezTo>
                  <a:close/>
                  <a:moveTo>
                    <a:pt x="622" y="5372"/>
                  </a:moveTo>
                  <a:cubicBezTo>
                    <a:pt x="594" y="5372"/>
                    <a:pt x="566" y="5390"/>
                    <a:pt x="566" y="5427"/>
                  </a:cubicBezTo>
                  <a:cubicBezTo>
                    <a:pt x="566" y="5455"/>
                    <a:pt x="594" y="5483"/>
                    <a:pt x="622" y="5483"/>
                  </a:cubicBezTo>
                  <a:lnTo>
                    <a:pt x="1086" y="5483"/>
                  </a:lnTo>
                  <a:cubicBezTo>
                    <a:pt x="1123" y="5483"/>
                    <a:pt x="1151" y="5455"/>
                    <a:pt x="1151" y="5427"/>
                  </a:cubicBezTo>
                  <a:cubicBezTo>
                    <a:pt x="1151" y="5390"/>
                    <a:pt x="1123" y="5372"/>
                    <a:pt x="1086" y="5372"/>
                  </a:cubicBezTo>
                  <a:close/>
                  <a:moveTo>
                    <a:pt x="1550" y="5372"/>
                  </a:moveTo>
                  <a:cubicBezTo>
                    <a:pt x="1522" y="5372"/>
                    <a:pt x="1494" y="5390"/>
                    <a:pt x="1494" y="5427"/>
                  </a:cubicBezTo>
                  <a:cubicBezTo>
                    <a:pt x="1494" y="5455"/>
                    <a:pt x="1522" y="5483"/>
                    <a:pt x="1550" y="5483"/>
                  </a:cubicBezTo>
                  <a:lnTo>
                    <a:pt x="2013" y="5483"/>
                  </a:lnTo>
                  <a:cubicBezTo>
                    <a:pt x="2051" y="5483"/>
                    <a:pt x="2078" y="5455"/>
                    <a:pt x="2078" y="5427"/>
                  </a:cubicBezTo>
                  <a:cubicBezTo>
                    <a:pt x="2078" y="5390"/>
                    <a:pt x="2051" y="5372"/>
                    <a:pt x="2013" y="5372"/>
                  </a:cubicBezTo>
                  <a:close/>
                  <a:moveTo>
                    <a:pt x="2477" y="5372"/>
                  </a:moveTo>
                  <a:cubicBezTo>
                    <a:pt x="2449" y="5372"/>
                    <a:pt x="2422" y="5390"/>
                    <a:pt x="2422" y="5427"/>
                  </a:cubicBezTo>
                  <a:cubicBezTo>
                    <a:pt x="2422" y="5455"/>
                    <a:pt x="2449" y="5483"/>
                    <a:pt x="2477" y="5483"/>
                  </a:cubicBezTo>
                  <a:lnTo>
                    <a:pt x="2941" y="5483"/>
                  </a:lnTo>
                  <a:cubicBezTo>
                    <a:pt x="2978" y="5483"/>
                    <a:pt x="3006" y="5455"/>
                    <a:pt x="3006" y="5427"/>
                  </a:cubicBezTo>
                  <a:cubicBezTo>
                    <a:pt x="3006" y="5390"/>
                    <a:pt x="2978" y="5372"/>
                    <a:pt x="2941" y="5372"/>
                  </a:cubicBezTo>
                  <a:close/>
                  <a:moveTo>
                    <a:pt x="3405" y="5372"/>
                  </a:moveTo>
                  <a:cubicBezTo>
                    <a:pt x="3377" y="5372"/>
                    <a:pt x="3349" y="5390"/>
                    <a:pt x="3349" y="5427"/>
                  </a:cubicBezTo>
                  <a:cubicBezTo>
                    <a:pt x="3349" y="5455"/>
                    <a:pt x="3377" y="5483"/>
                    <a:pt x="3405" y="5483"/>
                  </a:cubicBezTo>
                  <a:lnTo>
                    <a:pt x="3869" y="5483"/>
                  </a:lnTo>
                  <a:cubicBezTo>
                    <a:pt x="3906" y="5483"/>
                    <a:pt x="3934" y="5455"/>
                    <a:pt x="3934" y="5427"/>
                  </a:cubicBezTo>
                  <a:cubicBezTo>
                    <a:pt x="3934" y="5390"/>
                    <a:pt x="3906" y="5372"/>
                    <a:pt x="3869" y="5372"/>
                  </a:cubicBezTo>
                  <a:close/>
                  <a:moveTo>
                    <a:pt x="4333" y="5372"/>
                  </a:moveTo>
                  <a:cubicBezTo>
                    <a:pt x="4305" y="5372"/>
                    <a:pt x="4277" y="5390"/>
                    <a:pt x="4277" y="5427"/>
                  </a:cubicBezTo>
                  <a:cubicBezTo>
                    <a:pt x="4277" y="5455"/>
                    <a:pt x="4305" y="5483"/>
                    <a:pt x="4333" y="5483"/>
                  </a:cubicBezTo>
                  <a:lnTo>
                    <a:pt x="4796" y="5483"/>
                  </a:lnTo>
                  <a:cubicBezTo>
                    <a:pt x="4834" y="5483"/>
                    <a:pt x="4861" y="5455"/>
                    <a:pt x="4861" y="5427"/>
                  </a:cubicBezTo>
                  <a:cubicBezTo>
                    <a:pt x="4861" y="5390"/>
                    <a:pt x="4834" y="5372"/>
                    <a:pt x="4796" y="5372"/>
                  </a:cubicBezTo>
                  <a:close/>
                  <a:moveTo>
                    <a:pt x="5260" y="5372"/>
                  </a:moveTo>
                  <a:cubicBezTo>
                    <a:pt x="5232" y="5372"/>
                    <a:pt x="5205" y="5390"/>
                    <a:pt x="5205" y="5427"/>
                  </a:cubicBezTo>
                  <a:cubicBezTo>
                    <a:pt x="5205" y="5455"/>
                    <a:pt x="5232" y="5483"/>
                    <a:pt x="5260" y="5483"/>
                  </a:cubicBezTo>
                  <a:lnTo>
                    <a:pt x="5724" y="5483"/>
                  </a:lnTo>
                  <a:cubicBezTo>
                    <a:pt x="5761" y="5483"/>
                    <a:pt x="5789" y="5455"/>
                    <a:pt x="5789" y="5427"/>
                  </a:cubicBezTo>
                  <a:cubicBezTo>
                    <a:pt x="5789" y="5390"/>
                    <a:pt x="5761" y="5372"/>
                    <a:pt x="5724" y="5372"/>
                  </a:cubicBezTo>
                  <a:close/>
                  <a:moveTo>
                    <a:pt x="6188" y="5372"/>
                  </a:moveTo>
                  <a:cubicBezTo>
                    <a:pt x="6160" y="5372"/>
                    <a:pt x="6132" y="5390"/>
                    <a:pt x="6132" y="5427"/>
                  </a:cubicBezTo>
                  <a:cubicBezTo>
                    <a:pt x="6132" y="5455"/>
                    <a:pt x="6160" y="5483"/>
                    <a:pt x="6188" y="5483"/>
                  </a:cubicBezTo>
                  <a:lnTo>
                    <a:pt x="6652" y="5483"/>
                  </a:lnTo>
                  <a:cubicBezTo>
                    <a:pt x="6689" y="5483"/>
                    <a:pt x="6717" y="5455"/>
                    <a:pt x="6717" y="5427"/>
                  </a:cubicBezTo>
                  <a:cubicBezTo>
                    <a:pt x="6717" y="5390"/>
                    <a:pt x="6689" y="5372"/>
                    <a:pt x="6652" y="5372"/>
                  </a:cubicBezTo>
                  <a:close/>
                  <a:moveTo>
                    <a:pt x="7116" y="5372"/>
                  </a:moveTo>
                  <a:cubicBezTo>
                    <a:pt x="7088" y="5372"/>
                    <a:pt x="7060" y="5390"/>
                    <a:pt x="7060" y="5427"/>
                  </a:cubicBezTo>
                  <a:cubicBezTo>
                    <a:pt x="7060" y="5455"/>
                    <a:pt x="7088" y="5483"/>
                    <a:pt x="7116" y="5483"/>
                  </a:cubicBezTo>
                  <a:lnTo>
                    <a:pt x="7580" y="5483"/>
                  </a:lnTo>
                  <a:cubicBezTo>
                    <a:pt x="7617" y="5483"/>
                    <a:pt x="7644" y="5455"/>
                    <a:pt x="7644" y="5427"/>
                  </a:cubicBezTo>
                  <a:cubicBezTo>
                    <a:pt x="7644" y="5390"/>
                    <a:pt x="7617" y="5372"/>
                    <a:pt x="7580" y="5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26;p43">
              <a:extLst>
                <a:ext uri="{FF2B5EF4-FFF2-40B4-BE49-F238E27FC236}">
                  <a16:creationId xmlns:a16="http://schemas.microsoft.com/office/drawing/2014/main" id="{2A006096-16D5-463F-9EEA-E57C1BA4BF03}"/>
                </a:ext>
              </a:extLst>
            </p:cNvPr>
            <p:cNvSpPr/>
            <p:nvPr/>
          </p:nvSpPr>
          <p:spPr>
            <a:xfrm>
              <a:off x="1106400" y="2607825"/>
              <a:ext cx="3050" cy="52450"/>
            </a:xfrm>
            <a:custGeom>
              <a:avLst/>
              <a:gdLst/>
              <a:ahLst/>
              <a:cxnLst/>
              <a:rect l="l" t="t" r="r" b="b"/>
              <a:pathLst>
                <a:path w="122" h="2098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85"/>
                    <a:pt x="66" y="585"/>
                  </a:cubicBezTo>
                  <a:cubicBezTo>
                    <a:pt x="94" y="585"/>
                    <a:pt x="122" y="557"/>
                    <a:pt x="122" y="520"/>
                  </a:cubicBezTo>
                  <a:lnTo>
                    <a:pt x="122" y="56"/>
                  </a:lnTo>
                  <a:cubicBezTo>
                    <a:pt x="122" y="2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8"/>
                  </a:lnTo>
                  <a:cubicBezTo>
                    <a:pt x="1" y="1485"/>
                    <a:pt x="29" y="1513"/>
                    <a:pt x="66" y="1513"/>
                  </a:cubicBezTo>
                  <a:cubicBezTo>
                    <a:pt x="94" y="1513"/>
                    <a:pt x="122" y="1485"/>
                    <a:pt x="122" y="1448"/>
                  </a:cubicBezTo>
                  <a:lnTo>
                    <a:pt x="122" y="984"/>
                  </a:lnTo>
                  <a:cubicBezTo>
                    <a:pt x="122" y="956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84"/>
                    <a:pt x="1" y="1912"/>
                  </a:cubicBezTo>
                  <a:lnTo>
                    <a:pt x="1" y="2032"/>
                  </a:lnTo>
                  <a:cubicBezTo>
                    <a:pt x="1" y="2069"/>
                    <a:pt x="29" y="2097"/>
                    <a:pt x="66" y="2097"/>
                  </a:cubicBezTo>
                  <a:cubicBezTo>
                    <a:pt x="94" y="2097"/>
                    <a:pt x="122" y="2069"/>
                    <a:pt x="122" y="2032"/>
                  </a:cubicBezTo>
                  <a:lnTo>
                    <a:pt x="122" y="1912"/>
                  </a:lnTo>
                  <a:cubicBezTo>
                    <a:pt x="122" y="1884"/>
                    <a:pt x="94" y="1856"/>
                    <a:pt x="66" y="1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7;p43">
              <a:extLst>
                <a:ext uri="{FF2B5EF4-FFF2-40B4-BE49-F238E27FC236}">
                  <a16:creationId xmlns:a16="http://schemas.microsoft.com/office/drawing/2014/main" id="{C5597FA5-FFA2-32C2-3DE9-9F96A9DFCF0F}"/>
                </a:ext>
              </a:extLst>
            </p:cNvPr>
            <p:cNvSpPr/>
            <p:nvPr/>
          </p:nvSpPr>
          <p:spPr>
            <a:xfrm>
              <a:off x="874500" y="2607825"/>
              <a:ext cx="159350" cy="393350"/>
            </a:xfrm>
            <a:custGeom>
              <a:avLst/>
              <a:gdLst/>
              <a:ahLst/>
              <a:cxnLst/>
              <a:rect l="l" t="t" r="r" b="b"/>
              <a:pathLst>
                <a:path w="6374" h="15734" extrusionOk="0">
                  <a:moveTo>
                    <a:pt x="6308" y="1"/>
                  </a:moveTo>
                  <a:cubicBezTo>
                    <a:pt x="6281" y="1"/>
                    <a:pt x="6253" y="29"/>
                    <a:pt x="6253" y="56"/>
                  </a:cubicBezTo>
                  <a:lnTo>
                    <a:pt x="6253" y="520"/>
                  </a:lnTo>
                  <a:cubicBezTo>
                    <a:pt x="6253" y="557"/>
                    <a:pt x="6281" y="585"/>
                    <a:pt x="6308" y="585"/>
                  </a:cubicBezTo>
                  <a:cubicBezTo>
                    <a:pt x="6346" y="585"/>
                    <a:pt x="6373" y="557"/>
                    <a:pt x="6373" y="520"/>
                  </a:cubicBezTo>
                  <a:lnTo>
                    <a:pt x="6373" y="56"/>
                  </a:lnTo>
                  <a:cubicBezTo>
                    <a:pt x="6373" y="29"/>
                    <a:pt x="6346" y="1"/>
                    <a:pt x="6308" y="1"/>
                  </a:cubicBezTo>
                  <a:close/>
                  <a:moveTo>
                    <a:pt x="1373" y="1086"/>
                  </a:moveTo>
                  <a:cubicBezTo>
                    <a:pt x="1336" y="1086"/>
                    <a:pt x="1318" y="1114"/>
                    <a:pt x="1318" y="1151"/>
                  </a:cubicBezTo>
                  <a:cubicBezTo>
                    <a:pt x="1318" y="1179"/>
                    <a:pt x="1336" y="1207"/>
                    <a:pt x="1373" y="1207"/>
                  </a:cubicBezTo>
                  <a:lnTo>
                    <a:pt x="1837" y="1207"/>
                  </a:lnTo>
                  <a:cubicBezTo>
                    <a:pt x="1865" y="1207"/>
                    <a:pt x="1893" y="1179"/>
                    <a:pt x="1893" y="1151"/>
                  </a:cubicBezTo>
                  <a:cubicBezTo>
                    <a:pt x="1893" y="1114"/>
                    <a:pt x="1865" y="1086"/>
                    <a:pt x="1837" y="1086"/>
                  </a:cubicBezTo>
                  <a:close/>
                  <a:moveTo>
                    <a:pt x="2301" y="1086"/>
                  </a:moveTo>
                  <a:cubicBezTo>
                    <a:pt x="2264" y="1086"/>
                    <a:pt x="2245" y="1114"/>
                    <a:pt x="2245" y="1151"/>
                  </a:cubicBezTo>
                  <a:cubicBezTo>
                    <a:pt x="2245" y="1179"/>
                    <a:pt x="2264" y="1207"/>
                    <a:pt x="2301" y="1207"/>
                  </a:cubicBezTo>
                  <a:lnTo>
                    <a:pt x="2765" y="1207"/>
                  </a:lnTo>
                  <a:cubicBezTo>
                    <a:pt x="2793" y="1207"/>
                    <a:pt x="2820" y="1179"/>
                    <a:pt x="2820" y="1151"/>
                  </a:cubicBezTo>
                  <a:cubicBezTo>
                    <a:pt x="2820" y="1114"/>
                    <a:pt x="2793" y="1086"/>
                    <a:pt x="2765" y="1086"/>
                  </a:cubicBezTo>
                  <a:close/>
                  <a:moveTo>
                    <a:pt x="3229" y="1086"/>
                  </a:moveTo>
                  <a:cubicBezTo>
                    <a:pt x="3191" y="1086"/>
                    <a:pt x="3173" y="1114"/>
                    <a:pt x="3173" y="1151"/>
                  </a:cubicBezTo>
                  <a:cubicBezTo>
                    <a:pt x="3173" y="1179"/>
                    <a:pt x="3191" y="1207"/>
                    <a:pt x="3229" y="1207"/>
                  </a:cubicBezTo>
                  <a:lnTo>
                    <a:pt x="3692" y="1207"/>
                  </a:lnTo>
                  <a:cubicBezTo>
                    <a:pt x="3720" y="1207"/>
                    <a:pt x="3748" y="1179"/>
                    <a:pt x="3748" y="1151"/>
                  </a:cubicBezTo>
                  <a:cubicBezTo>
                    <a:pt x="3748" y="1114"/>
                    <a:pt x="3720" y="1086"/>
                    <a:pt x="3692" y="1086"/>
                  </a:cubicBezTo>
                  <a:close/>
                  <a:moveTo>
                    <a:pt x="4156" y="1086"/>
                  </a:moveTo>
                  <a:cubicBezTo>
                    <a:pt x="4119" y="1086"/>
                    <a:pt x="4091" y="1114"/>
                    <a:pt x="4091" y="1151"/>
                  </a:cubicBezTo>
                  <a:cubicBezTo>
                    <a:pt x="4091" y="1179"/>
                    <a:pt x="4119" y="1207"/>
                    <a:pt x="4156" y="1207"/>
                  </a:cubicBezTo>
                  <a:lnTo>
                    <a:pt x="4620" y="1207"/>
                  </a:lnTo>
                  <a:cubicBezTo>
                    <a:pt x="4648" y="1207"/>
                    <a:pt x="4676" y="1179"/>
                    <a:pt x="4676" y="1151"/>
                  </a:cubicBezTo>
                  <a:cubicBezTo>
                    <a:pt x="4676" y="1114"/>
                    <a:pt x="4648" y="1086"/>
                    <a:pt x="4620" y="1086"/>
                  </a:cubicBezTo>
                  <a:close/>
                  <a:moveTo>
                    <a:pt x="5084" y="1086"/>
                  </a:moveTo>
                  <a:cubicBezTo>
                    <a:pt x="5047" y="1086"/>
                    <a:pt x="5019" y="1114"/>
                    <a:pt x="5019" y="1151"/>
                  </a:cubicBezTo>
                  <a:cubicBezTo>
                    <a:pt x="5019" y="1179"/>
                    <a:pt x="5047" y="1207"/>
                    <a:pt x="5084" y="1207"/>
                  </a:cubicBezTo>
                  <a:lnTo>
                    <a:pt x="5548" y="1207"/>
                  </a:lnTo>
                  <a:cubicBezTo>
                    <a:pt x="5576" y="1207"/>
                    <a:pt x="5603" y="1179"/>
                    <a:pt x="5603" y="1151"/>
                  </a:cubicBezTo>
                  <a:cubicBezTo>
                    <a:pt x="5603" y="1114"/>
                    <a:pt x="5576" y="1086"/>
                    <a:pt x="5548" y="1086"/>
                  </a:cubicBezTo>
                  <a:close/>
                  <a:moveTo>
                    <a:pt x="6308" y="928"/>
                  </a:moveTo>
                  <a:cubicBezTo>
                    <a:pt x="6281" y="928"/>
                    <a:pt x="6253" y="956"/>
                    <a:pt x="6253" y="984"/>
                  </a:cubicBezTo>
                  <a:lnTo>
                    <a:pt x="6253" y="1086"/>
                  </a:lnTo>
                  <a:lnTo>
                    <a:pt x="6012" y="1086"/>
                  </a:lnTo>
                  <a:cubicBezTo>
                    <a:pt x="5974" y="1086"/>
                    <a:pt x="5947" y="1114"/>
                    <a:pt x="5947" y="1151"/>
                  </a:cubicBezTo>
                  <a:cubicBezTo>
                    <a:pt x="5947" y="1179"/>
                    <a:pt x="5974" y="1207"/>
                    <a:pt x="6012" y="1207"/>
                  </a:cubicBezTo>
                  <a:lnTo>
                    <a:pt x="6308" y="1207"/>
                  </a:lnTo>
                  <a:cubicBezTo>
                    <a:pt x="6346" y="1207"/>
                    <a:pt x="6373" y="1179"/>
                    <a:pt x="6373" y="1151"/>
                  </a:cubicBezTo>
                  <a:lnTo>
                    <a:pt x="6373" y="984"/>
                  </a:lnTo>
                  <a:cubicBezTo>
                    <a:pt x="6373" y="956"/>
                    <a:pt x="6346" y="928"/>
                    <a:pt x="6308" y="928"/>
                  </a:cubicBezTo>
                  <a:close/>
                  <a:moveTo>
                    <a:pt x="557" y="1095"/>
                  </a:moveTo>
                  <a:cubicBezTo>
                    <a:pt x="520" y="1095"/>
                    <a:pt x="473" y="1095"/>
                    <a:pt x="427" y="1105"/>
                  </a:cubicBezTo>
                  <a:cubicBezTo>
                    <a:pt x="399" y="1114"/>
                    <a:pt x="381" y="1142"/>
                    <a:pt x="390" y="1179"/>
                  </a:cubicBezTo>
                  <a:cubicBezTo>
                    <a:pt x="399" y="1207"/>
                    <a:pt x="418" y="1216"/>
                    <a:pt x="446" y="1216"/>
                  </a:cubicBezTo>
                  <a:lnTo>
                    <a:pt x="455" y="1216"/>
                  </a:lnTo>
                  <a:cubicBezTo>
                    <a:pt x="492" y="1216"/>
                    <a:pt x="529" y="1207"/>
                    <a:pt x="557" y="1207"/>
                  </a:cubicBezTo>
                  <a:lnTo>
                    <a:pt x="909" y="1207"/>
                  </a:lnTo>
                  <a:cubicBezTo>
                    <a:pt x="937" y="1207"/>
                    <a:pt x="965" y="1179"/>
                    <a:pt x="965" y="1151"/>
                  </a:cubicBezTo>
                  <a:cubicBezTo>
                    <a:pt x="965" y="1114"/>
                    <a:pt x="937" y="1095"/>
                    <a:pt x="909" y="1095"/>
                  </a:cubicBezTo>
                  <a:close/>
                  <a:moveTo>
                    <a:pt x="100" y="1389"/>
                  </a:moveTo>
                  <a:cubicBezTo>
                    <a:pt x="80" y="1389"/>
                    <a:pt x="61" y="1399"/>
                    <a:pt x="47" y="1420"/>
                  </a:cubicBezTo>
                  <a:cubicBezTo>
                    <a:pt x="19" y="1494"/>
                    <a:pt x="0" y="1578"/>
                    <a:pt x="0" y="1652"/>
                  </a:cubicBezTo>
                  <a:lnTo>
                    <a:pt x="0" y="1902"/>
                  </a:lnTo>
                  <a:cubicBezTo>
                    <a:pt x="0" y="1940"/>
                    <a:pt x="28" y="1967"/>
                    <a:pt x="56" y="1967"/>
                  </a:cubicBezTo>
                  <a:cubicBezTo>
                    <a:pt x="93" y="1967"/>
                    <a:pt x="112" y="1940"/>
                    <a:pt x="112" y="1902"/>
                  </a:cubicBezTo>
                  <a:lnTo>
                    <a:pt x="112" y="1652"/>
                  </a:lnTo>
                  <a:cubicBezTo>
                    <a:pt x="112" y="1587"/>
                    <a:pt x="130" y="1531"/>
                    <a:pt x="149" y="1476"/>
                  </a:cubicBezTo>
                  <a:cubicBezTo>
                    <a:pt x="167" y="1448"/>
                    <a:pt x="149" y="1411"/>
                    <a:pt x="121" y="1392"/>
                  </a:cubicBezTo>
                  <a:cubicBezTo>
                    <a:pt x="114" y="1390"/>
                    <a:pt x="107" y="1389"/>
                    <a:pt x="100" y="1389"/>
                  </a:cubicBezTo>
                  <a:close/>
                  <a:moveTo>
                    <a:pt x="56" y="2311"/>
                  </a:moveTo>
                  <a:cubicBezTo>
                    <a:pt x="28" y="2311"/>
                    <a:pt x="0" y="2338"/>
                    <a:pt x="0" y="2366"/>
                  </a:cubicBezTo>
                  <a:lnTo>
                    <a:pt x="0" y="2830"/>
                  </a:lnTo>
                  <a:cubicBezTo>
                    <a:pt x="0" y="2867"/>
                    <a:pt x="28" y="2895"/>
                    <a:pt x="56" y="2895"/>
                  </a:cubicBezTo>
                  <a:cubicBezTo>
                    <a:pt x="93" y="2895"/>
                    <a:pt x="112" y="2867"/>
                    <a:pt x="112" y="2830"/>
                  </a:cubicBezTo>
                  <a:lnTo>
                    <a:pt x="112" y="2366"/>
                  </a:lnTo>
                  <a:cubicBezTo>
                    <a:pt x="112" y="2338"/>
                    <a:pt x="93" y="2311"/>
                    <a:pt x="56" y="2311"/>
                  </a:cubicBezTo>
                  <a:close/>
                  <a:moveTo>
                    <a:pt x="56" y="3238"/>
                  </a:moveTo>
                  <a:cubicBezTo>
                    <a:pt x="28" y="3238"/>
                    <a:pt x="0" y="3266"/>
                    <a:pt x="0" y="3294"/>
                  </a:cubicBezTo>
                  <a:lnTo>
                    <a:pt x="0" y="3758"/>
                  </a:lnTo>
                  <a:cubicBezTo>
                    <a:pt x="0" y="3795"/>
                    <a:pt x="28" y="3823"/>
                    <a:pt x="56" y="3823"/>
                  </a:cubicBezTo>
                  <a:cubicBezTo>
                    <a:pt x="93" y="3823"/>
                    <a:pt x="112" y="3795"/>
                    <a:pt x="112" y="3758"/>
                  </a:cubicBezTo>
                  <a:lnTo>
                    <a:pt x="112" y="3294"/>
                  </a:lnTo>
                  <a:cubicBezTo>
                    <a:pt x="112" y="3266"/>
                    <a:pt x="93" y="3238"/>
                    <a:pt x="56" y="3238"/>
                  </a:cubicBezTo>
                  <a:close/>
                  <a:moveTo>
                    <a:pt x="56" y="4166"/>
                  </a:moveTo>
                  <a:cubicBezTo>
                    <a:pt x="28" y="4166"/>
                    <a:pt x="0" y="4194"/>
                    <a:pt x="0" y="4222"/>
                  </a:cubicBezTo>
                  <a:lnTo>
                    <a:pt x="0" y="4685"/>
                  </a:lnTo>
                  <a:cubicBezTo>
                    <a:pt x="0" y="4723"/>
                    <a:pt x="28" y="4750"/>
                    <a:pt x="56" y="4750"/>
                  </a:cubicBezTo>
                  <a:cubicBezTo>
                    <a:pt x="93" y="4750"/>
                    <a:pt x="112" y="4723"/>
                    <a:pt x="112" y="4685"/>
                  </a:cubicBezTo>
                  <a:lnTo>
                    <a:pt x="112" y="4222"/>
                  </a:lnTo>
                  <a:cubicBezTo>
                    <a:pt x="112" y="4194"/>
                    <a:pt x="93" y="4166"/>
                    <a:pt x="56" y="4166"/>
                  </a:cubicBezTo>
                  <a:close/>
                  <a:moveTo>
                    <a:pt x="56" y="5094"/>
                  </a:moveTo>
                  <a:cubicBezTo>
                    <a:pt x="28" y="5094"/>
                    <a:pt x="0" y="5121"/>
                    <a:pt x="0" y="5149"/>
                  </a:cubicBezTo>
                  <a:lnTo>
                    <a:pt x="0" y="5613"/>
                  </a:lnTo>
                  <a:cubicBezTo>
                    <a:pt x="0" y="5650"/>
                    <a:pt x="28" y="5678"/>
                    <a:pt x="56" y="5678"/>
                  </a:cubicBezTo>
                  <a:cubicBezTo>
                    <a:pt x="93" y="5678"/>
                    <a:pt x="112" y="5650"/>
                    <a:pt x="112" y="5613"/>
                  </a:cubicBezTo>
                  <a:lnTo>
                    <a:pt x="112" y="5149"/>
                  </a:lnTo>
                  <a:cubicBezTo>
                    <a:pt x="112" y="5121"/>
                    <a:pt x="93" y="5094"/>
                    <a:pt x="56" y="5094"/>
                  </a:cubicBezTo>
                  <a:close/>
                  <a:moveTo>
                    <a:pt x="56" y="6021"/>
                  </a:moveTo>
                  <a:cubicBezTo>
                    <a:pt x="28" y="6021"/>
                    <a:pt x="0" y="6049"/>
                    <a:pt x="0" y="6077"/>
                  </a:cubicBezTo>
                  <a:lnTo>
                    <a:pt x="0" y="6541"/>
                  </a:lnTo>
                  <a:cubicBezTo>
                    <a:pt x="0" y="6578"/>
                    <a:pt x="28" y="6606"/>
                    <a:pt x="56" y="6606"/>
                  </a:cubicBezTo>
                  <a:cubicBezTo>
                    <a:pt x="93" y="6606"/>
                    <a:pt x="112" y="6578"/>
                    <a:pt x="112" y="6541"/>
                  </a:cubicBezTo>
                  <a:lnTo>
                    <a:pt x="112" y="6077"/>
                  </a:lnTo>
                  <a:cubicBezTo>
                    <a:pt x="112" y="6049"/>
                    <a:pt x="93" y="6021"/>
                    <a:pt x="56" y="6021"/>
                  </a:cubicBezTo>
                  <a:close/>
                  <a:moveTo>
                    <a:pt x="56" y="6949"/>
                  </a:moveTo>
                  <a:cubicBezTo>
                    <a:pt x="28" y="6949"/>
                    <a:pt x="0" y="6977"/>
                    <a:pt x="0" y="7005"/>
                  </a:cubicBezTo>
                  <a:lnTo>
                    <a:pt x="0" y="7468"/>
                  </a:lnTo>
                  <a:cubicBezTo>
                    <a:pt x="0" y="7506"/>
                    <a:pt x="28" y="7533"/>
                    <a:pt x="56" y="7533"/>
                  </a:cubicBezTo>
                  <a:cubicBezTo>
                    <a:pt x="93" y="7533"/>
                    <a:pt x="112" y="7506"/>
                    <a:pt x="112" y="7468"/>
                  </a:cubicBezTo>
                  <a:lnTo>
                    <a:pt x="112" y="7005"/>
                  </a:lnTo>
                  <a:cubicBezTo>
                    <a:pt x="112" y="6977"/>
                    <a:pt x="93" y="6949"/>
                    <a:pt x="56" y="6949"/>
                  </a:cubicBezTo>
                  <a:close/>
                  <a:moveTo>
                    <a:pt x="56" y="7877"/>
                  </a:moveTo>
                  <a:cubicBezTo>
                    <a:pt x="28" y="7877"/>
                    <a:pt x="0" y="7904"/>
                    <a:pt x="0" y="7932"/>
                  </a:cubicBezTo>
                  <a:lnTo>
                    <a:pt x="0" y="8396"/>
                  </a:lnTo>
                  <a:cubicBezTo>
                    <a:pt x="0" y="8433"/>
                    <a:pt x="28" y="8461"/>
                    <a:pt x="56" y="8461"/>
                  </a:cubicBezTo>
                  <a:cubicBezTo>
                    <a:pt x="93" y="8461"/>
                    <a:pt x="112" y="8433"/>
                    <a:pt x="112" y="8396"/>
                  </a:cubicBezTo>
                  <a:lnTo>
                    <a:pt x="112" y="7932"/>
                  </a:lnTo>
                  <a:cubicBezTo>
                    <a:pt x="112" y="7904"/>
                    <a:pt x="93" y="7877"/>
                    <a:pt x="56" y="7877"/>
                  </a:cubicBezTo>
                  <a:close/>
                  <a:moveTo>
                    <a:pt x="56" y="8804"/>
                  </a:moveTo>
                  <a:cubicBezTo>
                    <a:pt x="28" y="8804"/>
                    <a:pt x="0" y="8832"/>
                    <a:pt x="0" y="8860"/>
                  </a:cubicBezTo>
                  <a:lnTo>
                    <a:pt x="0" y="9324"/>
                  </a:lnTo>
                  <a:cubicBezTo>
                    <a:pt x="0" y="9361"/>
                    <a:pt x="28" y="9389"/>
                    <a:pt x="56" y="9389"/>
                  </a:cubicBezTo>
                  <a:cubicBezTo>
                    <a:pt x="93" y="9389"/>
                    <a:pt x="112" y="9361"/>
                    <a:pt x="112" y="9324"/>
                  </a:cubicBezTo>
                  <a:lnTo>
                    <a:pt x="112" y="8860"/>
                  </a:lnTo>
                  <a:cubicBezTo>
                    <a:pt x="112" y="8832"/>
                    <a:pt x="93" y="8804"/>
                    <a:pt x="56" y="8804"/>
                  </a:cubicBezTo>
                  <a:close/>
                  <a:moveTo>
                    <a:pt x="56" y="9732"/>
                  </a:moveTo>
                  <a:cubicBezTo>
                    <a:pt x="28" y="9732"/>
                    <a:pt x="0" y="9760"/>
                    <a:pt x="0" y="9788"/>
                  </a:cubicBezTo>
                  <a:lnTo>
                    <a:pt x="0" y="10251"/>
                  </a:lnTo>
                  <a:cubicBezTo>
                    <a:pt x="0" y="10288"/>
                    <a:pt x="28" y="10316"/>
                    <a:pt x="56" y="10316"/>
                  </a:cubicBezTo>
                  <a:cubicBezTo>
                    <a:pt x="93" y="10316"/>
                    <a:pt x="112" y="10288"/>
                    <a:pt x="112" y="10251"/>
                  </a:cubicBezTo>
                  <a:lnTo>
                    <a:pt x="112" y="9788"/>
                  </a:lnTo>
                  <a:cubicBezTo>
                    <a:pt x="112" y="9760"/>
                    <a:pt x="93" y="9732"/>
                    <a:pt x="56" y="9732"/>
                  </a:cubicBezTo>
                  <a:close/>
                  <a:moveTo>
                    <a:pt x="56" y="10660"/>
                  </a:moveTo>
                  <a:cubicBezTo>
                    <a:pt x="28" y="10660"/>
                    <a:pt x="0" y="10687"/>
                    <a:pt x="0" y="10715"/>
                  </a:cubicBezTo>
                  <a:lnTo>
                    <a:pt x="0" y="11179"/>
                  </a:lnTo>
                  <a:cubicBezTo>
                    <a:pt x="0" y="11216"/>
                    <a:pt x="28" y="11244"/>
                    <a:pt x="56" y="11244"/>
                  </a:cubicBezTo>
                  <a:cubicBezTo>
                    <a:pt x="93" y="11244"/>
                    <a:pt x="112" y="11216"/>
                    <a:pt x="112" y="11179"/>
                  </a:cubicBezTo>
                  <a:lnTo>
                    <a:pt x="112" y="10715"/>
                  </a:lnTo>
                  <a:cubicBezTo>
                    <a:pt x="112" y="10687"/>
                    <a:pt x="93" y="10660"/>
                    <a:pt x="56" y="10660"/>
                  </a:cubicBezTo>
                  <a:close/>
                  <a:moveTo>
                    <a:pt x="56" y="11587"/>
                  </a:moveTo>
                  <a:cubicBezTo>
                    <a:pt x="28" y="11587"/>
                    <a:pt x="0" y="11615"/>
                    <a:pt x="0" y="11643"/>
                  </a:cubicBezTo>
                  <a:lnTo>
                    <a:pt x="0" y="12107"/>
                  </a:lnTo>
                  <a:cubicBezTo>
                    <a:pt x="0" y="12144"/>
                    <a:pt x="28" y="12172"/>
                    <a:pt x="56" y="12172"/>
                  </a:cubicBezTo>
                  <a:cubicBezTo>
                    <a:pt x="93" y="12172"/>
                    <a:pt x="112" y="12144"/>
                    <a:pt x="112" y="12107"/>
                  </a:cubicBezTo>
                  <a:lnTo>
                    <a:pt x="112" y="11643"/>
                  </a:lnTo>
                  <a:cubicBezTo>
                    <a:pt x="112" y="11615"/>
                    <a:pt x="93" y="11587"/>
                    <a:pt x="56" y="11587"/>
                  </a:cubicBezTo>
                  <a:close/>
                  <a:moveTo>
                    <a:pt x="56" y="12515"/>
                  </a:moveTo>
                  <a:cubicBezTo>
                    <a:pt x="28" y="12515"/>
                    <a:pt x="0" y="12543"/>
                    <a:pt x="0" y="12571"/>
                  </a:cubicBezTo>
                  <a:lnTo>
                    <a:pt x="0" y="13034"/>
                  </a:lnTo>
                  <a:cubicBezTo>
                    <a:pt x="0" y="13071"/>
                    <a:pt x="28" y="13099"/>
                    <a:pt x="56" y="13099"/>
                  </a:cubicBezTo>
                  <a:cubicBezTo>
                    <a:pt x="93" y="13099"/>
                    <a:pt x="112" y="13071"/>
                    <a:pt x="112" y="13034"/>
                  </a:cubicBezTo>
                  <a:lnTo>
                    <a:pt x="112" y="12571"/>
                  </a:lnTo>
                  <a:cubicBezTo>
                    <a:pt x="112" y="12543"/>
                    <a:pt x="93" y="12515"/>
                    <a:pt x="56" y="12515"/>
                  </a:cubicBezTo>
                  <a:close/>
                  <a:moveTo>
                    <a:pt x="56" y="13443"/>
                  </a:moveTo>
                  <a:cubicBezTo>
                    <a:pt x="28" y="13443"/>
                    <a:pt x="0" y="13470"/>
                    <a:pt x="0" y="13498"/>
                  </a:cubicBezTo>
                  <a:lnTo>
                    <a:pt x="0" y="13962"/>
                  </a:lnTo>
                  <a:cubicBezTo>
                    <a:pt x="0" y="13999"/>
                    <a:pt x="28" y="14027"/>
                    <a:pt x="56" y="14027"/>
                  </a:cubicBezTo>
                  <a:cubicBezTo>
                    <a:pt x="93" y="14027"/>
                    <a:pt x="112" y="13999"/>
                    <a:pt x="112" y="13962"/>
                  </a:cubicBezTo>
                  <a:lnTo>
                    <a:pt x="112" y="13498"/>
                  </a:lnTo>
                  <a:cubicBezTo>
                    <a:pt x="112" y="13470"/>
                    <a:pt x="93" y="13443"/>
                    <a:pt x="56" y="13443"/>
                  </a:cubicBezTo>
                  <a:close/>
                  <a:moveTo>
                    <a:pt x="56" y="14370"/>
                  </a:moveTo>
                  <a:cubicBezTo>
                    <a:pt x="28" y="14370"/>
                    <a:pt x="0" y="14398"/>
                    <a:pt x="0" y="14426"/>
                  </a:cubicBezTo>
                  <a:lnTo>
                    <a:pt x="0" y="14890"/>
                  </a:lnTo>
                  <a:cubicBezTo>
                    <a:pt x="0" y="14927"/>
                    <a:pt x="28" y="14955"/>
                    <a:pt x="56" y="14955"/>
                  </a:cubicBezTo>
                  <a:cubicBezTo>
                    <a:pt x="93" y="14955"/>
                    <a:pt x="112" y="14927"/>
                    <a:pt x="112" y="14890"/>
                  </a:cubicBezTo>
                  <a:lnTo>
                    <a:pt x="112" y="14426"/>
                  </a:lnTo>
                  <a:cubicBezTo>
                    <a:pt x="112" y="14398"/>
                    <a:pt x="93" y="14370"/>
                    <a:pt x="56" y="14370"/>
                  </a:cubicBezTo>
                  <a:close/>
                  <a:moveTo>
                    <a:pt x="56" y="15298"/>
                  </a:moveTo>
                  <a:cubicBezTo>
                    <a:pt x="28" y="15298"/>
                    <a:pt x="0" y="15326"/>
                    <a:pt x="0" y="15354"/>
                  </a:cubicBezTo>
                  <a:lnTo>
                    <a:pt x="0" y="15678"/>
                  </a:lnTo>
                  <a:cubicBezTo>
                    <a:pt x="0" y="15706"/>
                    <a:pt x="28" y="15734"/>
                    <a:pt x="56" y="15734"/>
                  </a:cubicBezTo>
                  <a:cubicBezTo>
                    <a:pt x="93" y="15734"/>
                    <a:pt x="112" y="15706"/>
                    <a:pt x="112" y="15678"/>
                  </a:cubicBezTo>
                  <a:lnTo>
                    <a:pt x="112" y="15354"/>
                  </a:lnTo>
                  <a:cubicBezTo>
                    <a:pt x="112" y="15326"/>
                    <a:pt x="93" y="15298"/>
                    <a:pt x="56" y="15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28;p43">
              <a:extLst>
                <a:ext uri="{FF2B5EF4-FFF2-40B4-BE49-F238E27FC236}">
                  <a16:creationId xmlns:a16="http://schemas.microsoft.com/office/drawing/2014/main" id="{4A83E497-4E65-C976-7778-FD0E29853135}"/>
                </a:ext>
              </a:extLst>
            </p:cNvPr>
            <p:cNvSpPr/>
            <p:nvPr/>
          </p:nvSpPr>
          <p:spPr>
            <a:xfrm>
              <a:off x="699850" y="2962250"/>
              <a:ext cx="191375" cy="190375"/>
            </a:xfrm>
            <a:custGeom>
              <a:avLst/>
              <a:gdLst/>
              <a:ahLst/>
              <a:cxnLst/>
              <a:rect l="l" t="t" r="r" b="b"/>
              <a:pathLst>
                <a:path w="7655" h="7615" extrusionOk="0">
                  <a:moveTo>
                    <a:pt x="3823" y="2123"/>
                  </a:moveTo>
                  <a:cubicBezTo>
                    <a:pt x="4148" y="2123"/>
                    <a:pt x="4472" y="2216"/>
                    <a:pt x="4751" y="2401"/>
                  </a:cubicBezTo>
                  <a:cubicBezTo>
                    <a:pt x="5159" y="2670"/>
                    <a:pt x="5428" y="3106"/>
                    <a:pt x="5493" y="3598"/>
                  </a:cubicBezTo>
                  <a:cubicBezTo>
                    <a:pt x="5585" y="4414"/>
                    <a:pt x="5075" y="5184"/>
                    <a:pt x="4287" y="5407"/>
                  </a:cubicBezTo>
                  <a:cubicBezTo>
                    <a:pt x="4131" y="5452"/>
                    <a:pt x="3973" y="5475"/>
                    <a:pt x="3816" y="5475"/>
                  </a:cubicBezTo>
                  <a:cubicBezTo>
                    <a:pt x="3494" y="5475"/>
                    <a:pt x="3176" y="5380"/>
                    <a:pt x="2895" y="5193"/>
                  </a:cubicBezTo>
                  <a:cubicBezTo>
                    <a:pt x="2487" y="4924"/>
                    <a:pt x="2218" y="4488"/>
                    <a:pt x="2162" y="3997"/>
                  </a:cubicBezTo>
                  <a:cubicBezTo>
                    <a:pt x="2060" y="3190"/>
                    <a:pt x="2580" y="2410"/>
                    <a:pt x="3359" y="2188"/>
                  </a:cubicBezTo>
                  <a:cubicBezTo>
                    <a:pt x="3517" y="2151"/>
                    <a:pt x="3665" y="2123"/>
                    <a:pt x="3823" y="2123"/>
                  </a:cubicBezTo>
                  <a:close/>
                  <a:moveTo>
                    <a:pt x="3825" y="2005"/>
                  </a:moveTo>
                  <a:cubicBezTo>
                    <a:pt x="3657" y="2005"/>
                    <a:pt x="3487" y="2028"/>
                    <a:pt x="3322" y="2076"/>
                  </a:cubicBezTo>
                  <a:cubicBezTo>
                    <a:pt x="2487" y="2318"/>
                    <a:pt x="1940" y="3152"/>
                    <a:pt x="2042" y="4015"/>
                  </a:cubicBezTo>
                  <a:cubicBezTo>
                    <a:pt x="2107" y="4535"/>
                    <a:pt x="2394" y="4999"/>
                    <a:pt x="2830" y="5295"/>
                  </a:cubicBezTo>
                  <a:cubicBezTo>
                    <a:pt x="3127" y="5490"/>
                    <a:pt x="3470" y="5592"/>
                    <a:pt x="3823" y="5592"/>
                  </a:cubicBezTo>
                  <a:cubicBezTo>
                    <a:pt x="3990" y="5592"/>
                    <a:pt x="4157" y="5564"/>
                    <a:pt x="4324" y="5518"/>
                  </a:cubicBezTo>
                  <a:cubicBezTo>
                    <a:pt x="5159" y="5277"/>
                    <a:pt x="5706" y="4451"/>
                    <a:pt x="5604" y="3588"/>
                  </a:cubicBezTo>
                  <a:cubicBezTo>
                    <a:pt x="5539" y="3060"/>
                    <a:pt x="5252" y="2596"/>
                    <a:pt x="4816" y="2308"/>
                  </a:cubicBezTo>
                  <a:cubicBezTo>
                    <a:pt x="4521" y="2108"/>
                    <a:pt x="4175" y="2005"/>
                    <a:pt x="3825" y="2005"/>
                  </a:cubicBezTo>
                  <a:close/>
                  <a:moveTo>
                    <a:pt x="3206" y="117"/>
                  </a:moveTo>
                  <a:cubicBezTo>
                    <a:pt x="3246" y="117"/>
                    <a:pt x="3288" y="137"/>
                    <a:pt x="3303" y="184"/>
                  </a:cubicBezTo>
                  <a:lnTo>
                    <a:pt x="3498" y="805"/>
                  </a:lnTo>
                  <a:cubicBezTo>
                    <a:pt x="3526" y="898"/>
                    <a:pt x="3610" y="954"/>
                    <a:pt x="3702" y="954"/>
                  </a:cubicBezTo>
                  <a:cubicBezTo>
                    <a:pt x="3742" y="952"/>
                    <a:pt x="3783" y="952"/>
                    <a:pt x="3823" y="952"/>
                  </a:cubicBezTo>
                  <a:cubicBezTo>
                    <a:pt x="4024" y="952"/>
                    <a:pt x="4225" y="971"/>
                    <a:pt x="4426" y="1010"/>
                  </a:cubicBezTo>
                  <a:cubicBezTo>
                    <a:pt x="4444" y="1015"/>
                    <a:pt x="4462" y="1018"/>
                    <a:pt x="4480" y="1018"/>
                  </a:cubicBezTo>
                  <a:cubicBezTo>
                    <a:pt x="4553" y="1018"/>
                    <a:pt x="4619" y="975"/>
                    <a:pt x="4649" y="908"/>
                  </a:cubicBezTo>
                  <a:lnTo>
                    <a:pt x="4955" y="323"/>
                  </a:lnTo>
                  <a:cubicBezTo>
                    <a:pt x="4964" y="305"/>
                    <a:pt x="4982" y="286"/>
                    <a:pt x="5010" y="277"/>
                  </a:cubicBezTo>
                  <a:cubicBezTo>
                    <a:pt x="5016" y="274"/>
                    <a:pt x="5022" y="273"/>
                    <a:pt x="5029" y="273"/>
                  </a:cubicBezTo>
                  <a:cubicBezTo>
                    <a:pt x="5044" y="273"/>
                    <a:pt x="5062" y="279"/>
                    <a:pt x="5075" y="286"/>
                  </a:cubicBezTo>
                  <a:lnTo>
                    <a:pt x="5984" y="750"/>
                  </a:lnTo>
                  <a:cubicBezTo>
                    <a:pt x="6003" y="768"/>
                    <a:pt x="6021" y="787"/>
                    <a:pt x="6021" y="805"/>
                  </a:cubicBezTo>
                  <a:cubicBezTo>
                    <a:pt x="6031" y="833"/>
                    <a:pt x="6031" y="852"/>
                    <a:pt x="6021" y="880"/>
                  </a:cubicBezTo>
                  <a:lnTo>
                    <a:pt x="5715" y="1464"/>
                  </a:lnTo>
                  <a:cubicBezTo>
                    <a:pt x="5669" y="1548"/>
                    <a:pt x="5688" y="1650"/>
                    <a:pt x="5762" y="1705"/>
                  </a:cubicBezTo>
                  <a:cubicBezTo>
                    <a:pt x="5938" y="1872"/>
                    <a:pt x="6096" y="2058"/>
                    <a:pt x="6226" y="2262"/>
                  </a:cubicBezTo>
                  <a:cubicBezTo>
                    <a:pt x="6262" y="2319"/>
                    <a:pt x="6331" y="2355"/>
                    <a:pt x="6399" y="2355"/>
                  </a:cubicBezTo>
                  <a:cubicBezTo>
                    <a:pt x="6419" y="2355"/>
                    <a:pt x="6439" y="2352"/>
                    <a:pt x="6457" y="2345"/>
                  </a:cubicBezTo>
                  <a:lnTo>
                    <a:pt x="7088" y="2151"/>
                  </a:lnTo>
                  <a:cubicBezTo>
                    <a:pt x="7098" y="2147"/>
                    <a:pt x="7108" y="2145"/>
                    <a:pt x="7118" y="2145"/>
                  </a:cubicBezTo>
                  <a:cubicBezTo>
                    <a:pt x="7153" y="2145"/>
                    <a:pt x="7185" y="2170"/>
                    <a:pt x="7200" y="2206"/>
                  </a:cubicBezTo>
                  <a:lnTo>
                    <a:pt x="7506" y="3180"/>
                  </a:lnTo>
                  <a:cubicBezTo>
                    <a:pt x="7524" y="3227"/>
                    <a:pt x="7496" y="3282"/>
                    <a:pt x="7450" y="3292"/>
                  </a:cubicBezTo>
                  <a:lnTo>
                    <a:pt x="6819" y="3486"/>
                  </a:lnTo>
                  <a:cubicBezTo>
                    <a:pt x="6736" y="3514"/>
                    <a:pt x="6671" y="3598"/>
                    <a:pt x="6680" y="3691"/>
                  </a:cubicBezTo>
                  <a:cubicBezTo>
                    <a:pt x="6689" y="3941"/>
                    <a:pt x="6662" y="4182"/>
                    <a:pt x="6615" y="4414"/>
                  </a:cubicBezTo>
                  <a:cubicBezTo>
                    <a:pt x="6597" y="4507"/>
                    <a:pt x="6643" y="4600"/>
                    <a:pt x="6717" y="4646"/>
                  </a:cubicBezTo>
                  <a:lnTo>
                    <a:pt x="7302" y="4943"/>
                  </a:lnTo>
                  <a:cubicBezTo>
                    <a:pt x="7348" y="4971"/>
                    <a:pt x="7367" y="5026"/>
                    <a:pt x="7348" y="5073"/>
                  </a:cubicBezTo>
                  <a:lnTo>
                    <a:pt x="6875" y="5973"/>
                  </a:lnTo>
                  <a:cubicBezTo>
                    <a:pt x="6866" y="5991"/>
                    <a:pt x="6847" y="6010"/>
                    <a:pt x="6819" y="6019"/>
                  </a:cubicBezTo>
                  <a:cubicBezTo>
                    <a:pt x="6814" y="6022"/>
                    <a:pt x="6808" y="6023"/>
                    <a:pt x="6801" y="6023"/>
                  </a:cubicBezTo>
                  <a:cubicBezTo>
                    <a:pt x="6785" y="6023"/>
                    <a:pt x="6767" y="6016"/>
                    <a:pt x="6754" y="6010"/>
                  </a:cubicBezTo>
                  <a:lnTo>
                    <a:pt x="6170" y="5713"/>
                  </a:lnTo>
                  <a:cubicBezTo>
                    <a:pt x="6138" y="5695"/>
                    <a:pt x="6104" y="5687"/>
                    <a:pt x="6070" y="5687"/>
                  </a:cubicBezTo>
                  <a:cubicBezTo>
                    <a:pt x="6015" y="5687"/>
                    <a:pt x="5960" y="5710"/>
                    <a:pt x="5919" y="5750"/>
                  </a:cubicBezTo>
                  <a:cubicBezTo>
                    <a:pt x="5752" y="5926"/>
                    <a:pt x="5567" y="6084"/>
                    <a:pt x="5363" y="6214"/>
                  </a:cubicBezTo>
                  <a:cubicBezTo>
                    <a:pt x="5289" y="6269"/>
                    <a:pt x="5252" y="6362"/>
                    <a:pt x="5279" y="6455"/>
                  </a:cubicBezTo>
                  <a:lnTo>
                    <a:pt x="5483" y="7076"/>
                  </a:lnTo>
                  <a:cubicBezTo>
                    <a:pt x="5493" y="7123"/>
                    <a:pt x="5465" y="7179"/>
                    <a:pt x="5418" y="7197"/>
                  </a:cubicBezTo>
                  <a:lnTo>
                    <a:pt x="4454" y="7494"/>
                  </a:lnTo>
                  <a:cubicBezTo>
                    <a:pt x="4442" y="7498"/>
                    <a:pt x="4430" y="7500"/>
                    <a:pt x="4419" y="7500"/>
                  </a:cubicBezTo>
                  <a:cubicBezTo>
                    <a:pt x="4379" y="7500"/>
                    <a:pt x="4348" y="7475"/>
                    <a:pt x="4333" y="7438"/>
                  </a:cubicBezTo>
                  <a:lnTo>
                    <a:pt x="4138" y="6817"/>
                  </a:lnTo>
                  <a:cubicBezTo>
                    <a:pt x="4110" y="6724"/>
                    <a:pt x="4027" y="6668"/>
                    <a:pt x="3943" y="6668"/>
                  </a:cubicBezTo>
                  <a:lnTo>
                    <a:pt x="3934" y="6668"/>
                  </a:lnTo>
                  <a:cubicBezTo>
                    <a:pt x="3895" y="6670"/>
                    <a:pt x="3856" y="6671"/>
                    <a:pt x="3817" y="6671"/>
                  </a:cubicBezTo>
                  <a:cubicBezTo>
                    <a:pt x="3615" y="6671"/>
                    <a:pt x="3413" y="6650"/>
                    <a:pt x="3211" y="6603"/>
                  </a:cubicBezTo>
                  <a:cubicBezTo>
                    <a:pt x="3197" y="6601"/>
                    <a:pt x="3183" y="6599"/>
                    <a:pt x="3170" y="6599"/>
                  </a:cubicBezTo>
                  <a:cubicBezTo>
                    <a:pt x="3092" y="6599"/>
                    <a:pt x="3020" y="6644"/>
                    <a:pt x="2988" y="6715"/>
                  </a:cubicBezTo>
                  <a:lnTo>
                    <a:pt x="2682" y="7299"/>
                  </a:lnTo>
                  <a:cubicBezTo>
                    <a:pt x="2673" y="7318"/>
                    <a:pt x="2645" y="7336"/>
                    <a:pt x="2626" y="7336"/>
                  </a:cubicBezTo>
                  <a:cubicBezTo>
                    <a:pt x="2612" y="7341"/>
                    <a:pt x="2601" y="7343"/>
                    <a:pt x="2589" y="7343"/>
                  </a:cubicBezTo>
                  <a:cubicBezTo>
                    <a:pt x="2578" y="7343"/>
                    <a:pt x="2566" y="7341"/>
                    <a:pt x="2552" y="7336"/>
                  </a:cubicBezTo>
                  <a:lnTo>
                    <a:pt x="1652" y="6863"/>
                  </a:lnTo>
                  <a:cubicBezTo>
                    <a:pt x="1606" y="6845"/>
                    <a:pt x="1587" y="6789"/>
                    <a:pt x="1615" y="6743"/>
                  </a:cubicBezTo>
                  <a:lnTo>
                    <a:pt x="1921" y="6158"/>
                  </a:lnTo>
                  <a:cubicBezTo>
                    <a:pt x="1958" y="6075"/>
                    <a:pt x="1940" y="5973"/>
                    <a:pt x="1875" y="5908"/>
                  </a:cubicBezTo>
                  <a:cubicBezTo>
                    <a:pt x="1699" y="5750"/>
                    <a:pt x="1541" y="5555"/>
                    <a:pt x="1411" y="5360"/>
                  </a:cubicBezTo>
                  <a:cubicBezTo>
                    <a:pt x="1376" y="5298"/>
                    <a:pt x="1310" y="5266"/>
                    <a:pt x="1240" y="5266"/>
                  </a:cubicBezTo>
                  <a:cubicBezTo>
                    <a:pt x="1217" y="5266"/>
                    <a:pt x="1193" y="5270"/>
                    <a:pt x="1170" y="5277"/>
                  </a:cubicBezTo>
                  <a:lnTo>
                    <a:pt x="548" y="5472"/>
                  </a:lnTo>
                  <a:cubicBezTo>
                    <a:pt x="541" y="5473"/>
                    <a:pt x="533" y="5474"/>
                    <a:pt x="525" y="5474"/>
                  </a:cubicBezTo>
                  <a:cubicBezTo>
                    <a:pt x="485" y="5474"/>
                    <a:pt x="445" y="5453"/>
                    <a:pt x="437" y="5407"/>
                  </a:cubicBezTo>
                  <a:lnTo>
                    <a:pt x="131" y="4442"/>
                  </a:lnTo>
                  <a:cubicBezTo>
                    <a:pt x="121" y="4414"/>
                    <a:pt x="121" y="4396"/>
                    <a:pt x="131" y="4368"/>
                  </a:cubicBezTo>
                  <a:cubicBezTo>
                    <a:pt x="149" y="4349"/>
                    <a:pt x="168" y="4331"/>
                    <a:pt x="186" y="4321"/>
                  </a:cubicBezTo>
                  <a:lnTo>
                    <a:pt x="817" y="4127"/>
                  </a:lnTo>
                  <a:cubicBezTo>
                    <a:pt x="901" y="4099"/>
                    <a:pt x="966" y="4015"/>
                    <a:pt x="956" y="3922"/>
                  </a:cubicBezTo>
                  <a:cubicBezTo>
                    <a:pt x="947" y="3681"/>
                    <a:pt x="966" y="3440"/>
                    <a:pt x="1021" y="3199"/>
                  </a:cubicBezTo>
                  <a:cubicBezTo>
                    <a:pt x="1040" y="3115"/>
                    <a:pt x="994" y="3023"/>
                    <a:pt x="910" y="2976"/>
                  </a:cubicBezTo>
                  <a:lnTo>
                    <a:pt x="326" y="2670"/>
                  </a:lnTo>
                  <a:cubicBezTo>
                    <a:pt x="288" y="2652"/>
                    <a:pt x="270" y="2596"/>
                    <a:pt x="288" y="2549"/>
                  </a:cubicBezTo>
                  <a:lnTo>
                    <a:pt x="762" y="1650"/>
                  </a:lnTo>
                  <a:cubicBezTo>
                    <a:pt x="775" y="1615"/>
                    <a:pt x="810" y="1596"/>
                    <a:pt x="845" y="1596"/>
                  </a:cubicBezTo>
                  <a:cubicBezTo>
                    <a:pt x="858" y="1596"/>
                    <a:pt x="870" y="1598"/>
                    <a:pt x="882" y="1603"/>
                  </a:cubicBezTo>
                  <a:lnTo>
                    <a:pt x="1467" y="1909"/>
                  </a:lnTo>
                  <a:cubicBezTo>
                    <a:pt x="1498" y="1927"/>
                    <a:pt x="1532" y="1935"/>
                    <a:pt x="1566" y="1935"/>
                  </a:cubicBezTo>
                  <a:cubicBezTo>
                    <a:pt x="1622" y="1935"/>
                    <a:pt x="1677" y="1913"/>
                    <a:pt x="1717" y="1872"/>
                  </a:cubicBezTo>
                  <a:cubicBezTo>
                    <a:pt x="1875" y="1696"/>
                    <a:pt x="2070" y="1538"/>
                    <a:pt x="2264" y="1399"/>
                  </a:cubicBezTo>
                  <a:cubicBezTo>
                    <a:pt x="2348" y="1353"/>
                    <a:pt x="2385" y="1260"/>
                    <a:pt x="2348" y="1167"/>
                  </a:cubicBezTo>
                  <a:lnTo>
                    <a:pt x="2153" y="546"/>
                  </a:lnTo>
                  <a:cubicBezTo>
                    <a:pt x="2144" y="518"/>
                    <a:pt x="2153" y="490"/>
                    <a:pt x="2162" y="472"/>
                  </a:cubicBezTo>
                  <a:cubicBezTo>
                    <a:pt x="2172" y="453"/>
                    <a:pt x="2190" y="434"/>
                    <a:pt x="2218" y="425"/>
                  </a:cubicBezTo>
                  <a:lnTo>
                    <a:pt x="3183" y="119"/>
                  </a:lnTo>
                  <a:cubicBezTo>
                    <a:pt x="3190" y="117"/>
                    <a:pt x="3198" y="117"/>
                    <a:pt x="3206" y="117"/>
                  </a:cubicBezTo>
                  <a:close/>
                  <a:moveTo>
                    <a:pt x="3203" y="1"/>
                  </a:moveTo>
                  <a:cubicBezTo>
                    <a:pt x="3184" y="1"/>
                    <a:pt x="3165" y="3"/>
                    <a:pt x="3146" y="8"/>
                  </a:cubicBezTo>
                  <a:lnTo>
                    <a:pt x="2181" y="314"/>
                  </a:lnTo>
                  <a:cubicBezTo>
                    <a:pt x="2070" y="351"/>
                    <a:pt x="2005" y="472"/>
                    <a:pt x="2042" y="574"/>
                  </a:cubicBezTo>
                  <a:lnTo>
                    <a:pt x="2237" y="1204"/>
                  </a:lnTo>
                  <a:cubicBezTo>
                    <a:pt x="2255" y="1241"/>
                    <a:pt x="2237" y="1288"/>
                    <a:pt x="2209" y="1306"/>
                  </a:cubicBezTo>
                  <a:cubicBezTo>
                    <a:pt x="1995" y="1446"/>
                    <a:pt x="1801" y="1603"/>
                    <a:pt x="1624" y="1789"/>
                  </a:cubicBezTo>
                  <a:cubicBezTo>
                    <a:pt x="1612" y="1807"/>
                    <a:pt x="1589" y="1817"/>
                    <a:pt x="1564" y="1817"/>
                  </a:cubicBezTo>
                  <a:cubicBezTo>
                    <a:pt x="1550" y="1817"/>
                    <a:pt x="1535" y="1814"/>
                    <a:pt x="1522" y="1807"/>
                  </a:cubicBezTo>
                  <a:lnTo>
                    <a:pt x="938" y="1511"/>
                  </a:lnTo>
                  <a:cubicBezTo>
                    <a:pt x="906" y="1493"/>
                    <a:pt x="871" y="1485"/>
                    <a:pt x="837" y="1485"/>
                  </a:cubicBezTo>
                  <a:cubicBezTo>
                    <a:pt x="762" y="1485"/>
                    <a:pt x="691" y="1524"/>
                    <a:pt x="660" y="1594"/>
                  </a:cubicBezTo>
                  <a:lnTo>
                    <a:pt x="186" y="2494"/>
                  </a:lnTo>
                  <a:cubicBezTo>
                    <a:pt x="140" y="2596"/>
                    <a:pt x="177" y="2726"/>
                    <a:pt x="279" y="2781"/>
                  </a:cubicBezTo>
                  <a:lnTo>
                    <a:pt x="864" y="3078"/>
                  </a:lnTo>
                  <a:cubicBezTo>
                    <a:pt x="891" y="3097"/>
                    <a:pt x="919" y="3143"/>
                    <a:pt x="910" y="3180"/>
                  </a:cubicBezTo>
                  <a:cubicBezTo>
                    <a:pt x="854" y="3421"/>
                    <a:pt x="836" y="3681"/>
                    <a:pt x="845" y="3932"/>
                  </a:cubicBezTo>
                  <a:cubicBezTo>
                    <a:pt x="845" y="3969"/>
                    <a:pt x="817" y="4006"/>
                    <a:pt x="780" y="4015"/>
                  </a:cubicBezTo>
                  <a:lnTo>
                    <a:pt x="149" y="4219"/>
                  </a:lnTo>
                  <a:cubicBezTo>
                    <a:pt x="103" y="4229"/>
                    <a:pt x="57" y="4266"/>
                    <a:pt x="29" y="4321"/>
                  </a:cubicBezTo>
                  <a:cubicBezTo>
                    <a:pt x="1" y="4368"/>
                    <a:pt x="1" y="4423"/>
                    <a:pt x="19" y="4479"/>
                  </a:cubicBezTo>
                  <a:lnTo>
                    <a:pt x="326" y="5444"/>
                  </a:lnTo>
                  <a:cubicBezTo>
                    <a:pt x="348" y="5534"/>
                    <a:pt x="431" y="5593"/>
                    <a:pt x="521" y="5593"/>
                  </a:cubicBezTo>
                  <a:cubicBezTo>
                    <a:pt x="542" y="5593"/>
                    <a:pt x="564" y="5590"/>
                    <a:pt x="585" y="5583"/>
                  </a:cubicBezTo>
                  <a:lnTo>
                    <a:pt x="1207" y="5388"/>
                  </a:lnTo>
                  <a:cubicBezTo>
                    <a:pt x="1220" y="5383"/>
                    <a:pt x="1232" y="5381"/>
                    <a:pt x="1244" y="5381"/>
                  </a:cubicBezTo>
                  <a:cubicBezTo>
                    <a:pt x="1273" y="5381"/>
                    <a:pt x="1298" y="5396"/>
                    <a:pt x="1318" y="5416"/>
                  </a:cubicBezTo>
                  <a:cubicBezTo>
                    <a:pt x="1448" y="5629"/>
                    <a:pt x="1615" y="5824"/>
                    <a:pt x="1801" y="6000"/>
                  </a:cubicBezTo>
                  <a:cubicBezTo>
                    <a:pt x="1828" y="6028"/>
                    <a:pt x="1838" y="6065"/>
                    <a:pt x="1819" y="6102"/>
                  </a:cubicBezTo>
                  <a:lnTo>
                    <a:pt x="1513" y="6687"/>
                  </a:lnTo>
                  <a:cubicBezTo>
                    <a:pt x="1457" y="6789"/>
                    <a:pt x="1504" y="6919"/>
                    <a:pt x="1606" y="6965"/>
                  </a:cubicBezTo>
                  <a:lnTo>
                    <a:pt x="2506" y="7438"/>
                  </a:lnTo>
                  <a:cubicBezTo>
                    <a:pt x="2531" y="7454"/>
                    <a:pt x="2559" y="7460"/>
                    <a:pt x="2589" y="7460"/>
                  </a:cubicBezTo>
                  <a:cubicBezTo>
                    <a:pt x="2613" y="7460"/>
                    <a:pt x="2638" y="7456"/>
                    <a:pt x="2663" y="7448"/>
                  </a:cubicBezTo>
                  <a:cubicBezTo>
                    <a:pt x="2719" y="7438"/>
                    <a:pt x="2756" y="7401"/>
                    <a:pt x="2784" y="7346"/>
                  </a:cubicBezTo>
                  <a:lnTo>
                    <a:pt x="3090" y="6770"/>
                  </a:lnTo>
                  <a:cubicBezTo>
                    <a:pt x="3106" y="6738"/>
                    <a:pt x="3136" y="6713"/>
                    <a:pt x="3174" y="6713"/>
                  </a:cubicBezTo>
                  <a:cubicBezTo>
                    <a:pt x="3180" y="6713"/>
                    <a:pt x="3186" y="6713"/>
                    <a:pt x="3192" y="6715"/>
                  </a:cubicBezTo>
                  <a:cubicBezTo>
                    <a:pt x="3394" y="6761"/>
                    <a:pt x="3603" y="6782"/>
                    <a:pt x="3812" y="6782"/>
                  </a:cubicBezTo>
                  <a:cubicBezTo>
                    <a:pt x="3853" y="6782"/>
                    <a:pt x="3894" y="6781"/>
                    <a:pt x="3934" y="6780"/>
                  </a:cubicBezTo>
                  <a:cubicBezTo>
                    <a:pt x="3981" y="6780"/>
                    <a:pt x="4018" y="6807"/>
                    <a:pt x="4027" y="6845"/>
                  </a:cubicBezTo>
                  <a:lnTo>
                    <a:pt x="4222" y="7475"/>
                  </a:lnTo>
                  <a:cubicBezTo>
                    <a:pt x="4250" y="7559"/>
                    <a:pt x="4333" y="7615"/>
                    <a:pt x="4426" y="7615"/>
                  </a:cubicBezTo>
                  <a:lnTo>
                    <a:pt x="4482" y="7615"/>
                  </a:lnTo>
                  <a:lnTo>
                    <a:pt x="5456" y="7308"/>
                  </a:lnTo>
                  <a:cubicBezTo>
                    <a:pt x="5567" y="7271"/>
                    <a:pt x="5623" y="7151"/>
                    <a:pt x="5585" y="7039"/>
                  </a:cubicBezTo>
                  <a:lnTo>
                    <a:pt x="5391" y="6418"/>
                  </a:lnTo>
                  <a:cubicBezTo>
                    <a:pt x="5381" y="6381"/>
                    <a:pt x="5391" y="6334"/>
                    <a:pt x="5428" y="6316"/>
                  </a:cubicBezTo>
                  <a:cubicBezTo>
                    <a:pt x="5641" y="6177"/>
                    <a:pt x="5836" y="6010"/>
                    <a:pt x="6003" y="5824"/>
                  </a:cubicBezTo>
                  <a:cubicBezTo>
                    <a:pt x="6019" y="5808"/>
                    <a:pt x="6042" y="5798"/>
                    <a:pt x="6065" y="5798"/>
                  </a:cubicBezTo>
                  <a:cubicBezTo>
                    <a:pt x="6082" y="5798"/>
                    <a:pt x="6099" y="5803"/>
                    <a:pt x="6114" y="5815"/>
                  </a:cubicBezTo>
                  <a:lnTo>
                    <a:pt x="6699" y="6112"/>
                  </a:lnTo>
                  <a:cubicBezTo>
                    <a:pt x="6728" y="6129"/>
                    <a:pt x="6761" y="6136"/>
                    <a:pt x="6796" y="6136"/>
                  </a:cubicBezTo>
                  <a:cubicBezTo>
                    <a:pt x="6816" y="6136"/>
                    <a:pt x="6836" y="6134"/>
                    <a:pt x="6856" y="6130"/>
                  </a:cubicBezTo>
                  <a:cubicBezTo>
                    <a:pt x="6903" y="6112"/>
                    <a:pt x="6949" y="6075"/>
                    <a:pt x="6977" y="6028"/>
                  </a:cubicBezTo>
                  <a:lnTo>
                    <a:pt x="7441" y="5128"/>
                  </a:lnTo>
                  <a:cubicBezTo>
                    <a:pt x="7496" y="5026"/>
                    <a:pt x="7459" y="4896"/>
                    <a:pt x="7357" y="4841"/>
                  </a:cubicBezTo>
                  <a:lnTo>
                    <a:pt x="6773" y="4544"/>
                  </a:lnTo>
                  <a:cubicBezTo>
                    <a:pt x="6736" y="4525"/>
                    <a:pt x="6717" y="4479"/>
                    <a:pt x="6727" y="4442"/>
                  </a:cubicBezTo>
                  <a:cubicBezTo>
                    <a:pt x="6782" y="4191"/>
                    <a:pt x="6801" y="3941"/>
                    <a:pt x="6791" y="3691"/>
                  </a:cubicBezTo>
                  <a:cubicBezTo>
                    <a:pt x="6791" y="3653"/>
                    <a:pt x="6819" y="3616"/>
                    <a:pt x="6856" y="3598"/>
                  </a:cubicBezTo>
                  <a:lnTo>
                    <a:pt x="7478" y="3403"/>
                  </a:lnTo>
                  <a:cubicBezTo>
                    <a:pt x="7589" y="3366"/>
                    <a:pt x="7654" y="3255"/>
                    <a:pt x="7617" y="3143"/>
                  </a:cubicBezTo>
                  <a:lnTo>
                    <a:pt x="7311" y="2178"/>
                  </a:lnTo>
                  <a:cubicBezTo>
                    <a:pt x="7281" y="2088"/>
                    <a:pt x="7202" y="2029"/>
                    <a:pt x="7115" y="2029"/>
                  </a:cubicBezTo>
                  <a:cubicBezTo>
                    <a:pt x="7094" y="2029"/>
                    <a:pt x="7073" y="2032"/>
                    <a:pt x="7051" y="2039"/>
                  </a:cubicBezTo>
                  <a:lnTo>
                    <a:pt x="6420" y="2234"/>
                  </a:lnTo>
                  <a:cubicBezTo>
                    <a:pt x="6410" y="2239"/>
                    <a:pt x="6400" y="2241"/>
                    <a:pt x="6389" y="2241"/>
                  </a:cubicBezTo>
                  <a:cubicBezTo>
                    <a:pt x="6360" y="2241"/>
                    <a:pt x="6332" y="2224"/>
                    <a:pt x="6318" y="2197"/>
                  </a:cubicBezTo>
                  <a:cubicBezTo>
                    <a:pt x="6179" y="1984"/>
                    <a:pt x="6021" y="1798"/>
                    <a:pt x="5836" y="1622"/>
                  </a:cubicBezTo>
                  <a:cubicBezTo>
                    <a:pt x="5808" y="1594"/>
                    <a:pt x="5799" y="1548"/>
                    <a:pt x="5817" y="1511"/>
                  </a:cubicBezTo>
                  <a:lnTo>
                    <a:pt x="6124" y="935"/>
                  </a:lnTo>
                  <a:cubicBezTo>
                    <a:pt x="6142" y="880"/>
                    <a:pt x="6151" y="824"/>
                    <a:pt x="6133" y="778"/>
                  </a:cubicBezTo>
                  <a:cubicBezTo>
                    <a:pt x="6114" y="722"/>
                    <a:pt x="6077" y="676"/>
                    <a:pt x="6031" y="648"/>
                  </a:cubicBezTo>
                  <a:lnTo>
                    <a:pt x="5131" y="184"/>
                  </a:lnTo>
                  <a:cubicBezTo>
                    <a:pt x="5096" y="166"/>
                    <a:pt x="5060" y="160"/>
                    <a:pt x="5027" y="160"/>
                  </a:cubicBezTo>
                  <a:cubicBezTo>
                    <a:pt x="5008" y="160"/>
                    <a:pt x="4990" y="162"/>
                    <a:pt x="4973" y="165"/>
                  </a:cubicBezTo>
                  <a:cubicBezTo>
                    <a:pt x="4918" y="184"/>
                    <a:pt x="4871" y="221"/>
                    <a:pt x="4853" y="267"/>
                  </a:cubicBezTo>
                  <a:lnTo>
                    <a:pt x="4546" y="852"/>
                  </a:lnTo>
                  <a:cubicBezTo>
                    <a:pt x="4531" y="883"/>
                    <a:pt x="4497" y="901"/>
                    <a:pt x="4464" y="901"/>
                  </a:cubicBezTo>
                  <a:cubicBezTo>
                    <a:pt x="4457" y="901"/>
                    <a:pt x="4451" y="900"/>
                    <a:pt x="4444" y="898"/>
                  </a:cubicBezTo>
                  <a:cubicBezTo>
                    <a:pt x="4234" y="858"/>
                    <a:pt x="4010" y="832"/>
                    <a:pt x="3790" y="832"/>
                  </a:cubicBezTo>
                  <a:cubicBezTo>
                    <a:pt x="3758" y="832"/>
                    <a:pt x="3725" y="832"/>
                    <a:pt x="3693" y="833"/>
                  </a:cubicBezTo>
                  <a:cubicBezTo>
                    <a:pt x="3689" y="834"/>
                    <a:pt x="3685" y="835"/>
                    <a:pt x="3681" y="835"/>
                  </a:cubicBezTo>
                  <a:cubicBezTo>
                    <a:pt x="3648" y="835"/>
                    <a:pt x="3618" y="802"/>
                    <a:pt x="3610" y="768"/>
                  </a:cubicBezTo>
                  <a:lnTo>
                    <a:pt x="3405" y="147"/>
                  </a:lnTo>
                  <a:cubicBezTo>
                    <a:pt x="3382" y="55"/>
                    <a:pt x="3296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29;p43">
              <a:extLst>
                <a:ext uri="{FF2B5EF4-FFF2-40B4-BE49-F238E27FC236}">
                  <a16:creationId xmlns:a16="http://schemas.microsoft.com/office/drawing/2014/main" id="{0864A2F6-5C5D-DFC7-717E-DCADC60ED997}"/>
                </a:ext>
              </a:extLst>
            </p:cNvPr>
            <p:cNvSpPr/>
            <p:nvPr/>
          </p:nvSpPr>
          <p:spPr>
            <a:xfrm>
              <a:off x="831825" y="2596225"/>
              <a:ext cx="95800" cy="95400"/>
            </a:xfrm>
            <a:custGeom>
              <a:avLst/>
              <a:gdLst/>
              <a:ahLst/>
              <a:cxnLst/>
              <a:rect l="l" t="t" r="r" b="b"/>
              <a:pathLst>
                <a:path w="3832" h="3816" extrusionOk="0">
                  <a:moveTo>
                    <a:pt x="1927" y="1036"/>
                  </a:moveTo>
                  <a:cubicBezTo>
                    <a:pt x="1977" y="1036"/>
                    <a:pt x="2028" y="1040"/>
                    <a:pt x="2078" y="1049"/>
                  </a:cubicBezTo>
                  <a:cubicBezTo>
                    <a:pt x="2607" y="1151"/>
                    <a:pt x="2922" y="1698"/>
                    <a:pt x="2737" y="2199"/>
                  </a:cubicBezTo>
                  <a:cubicBezTo>
                    <a:pt x="2615" y="2550"/>
                    <a:pt x="2278" y="2779"/>
                    <a:pt x="1914" y="2779"/>
                  </a:cubicBezTo>
                  <a:cubicBezTo>
                    <a:pt x="1864" y="2779"/>
                    <a:pt x="1814" y="2774"/>
                    <a:pt x="1763" y="2765"/>
                  </a:cubicBezTo>
                  <a:cubicBezTo>
                    <a:pt x="1234" y="2663"/>
                    <a:pt x="919" y="2116"/>
                    <a:pt x="1104" y="1615"/>
                  </a:cubicBezTo>
                  <a:cubicBezTo>
                    <a:pt x="1227" y="1265"/>
                    <a:pt x="1564" y="1036"/>
                    <a:pt x="1927" y="1036"/>
                  </a:cubicBezTo>
                  <a:close/>
                  <a:moveTo>
                    <a:pt x="1967" y="1"/>
                  </a:moveTo>
                  <a:cubicBezTo>
                    <a:pt x="1921" y="1"/>
                    <a:pt x="1884" y="29"/>
                    <a:pt x="1874" y="66"/>
                  </a:cubicBezTo>
                  <a:lnTo>
                    <a:pt x="1828" y="390"/>
                  </a:lnTo>
                  <a:cubicBezTo>
                    <a:pt x="1819" y="428"/>
                    <a:pt x="1791" y="446"/>
                    <a:pt x="1763" y="455"/>
                  </a:cubicBezTo>
                  <a:cubicBezTo>
                    <a:pt x="1633" y="465"/>
                    <a:pt x="1512" y="493"/>
                    <a:pt x="1401" y="539"/>
                  </a:cubicBezTo>
                  <a:cubicBezTo>
                    <a:pt x="1392" y="541"/>
                    <a:pt x="1383" y="542"/>
                    <a:pt x="1374" y="542"/>
                  </a:cubicBezTo>
                  <a:cubicBezTo>
                    <a:pt x="1347" y="542"/>
                    <a:pt x="1322" y="532"/>
                    <a:pt x="1308" y="511"/>
                  </a:cubicBezTo>
                  <a:lnTo>
                    <a:pt x="1123" y="242"/>
                  </a:lnTo>
                  <a:cubicBezTo>
                    <a:pt x="1107" y="226"/>
                    <a:pt x="1084" y="216"/>
                    <a:pt x="1061" y="216"/>
                  </a:cubicBezTo>
                  <a:cubicBezTo>
                    <a:pt x="1044" y="216"/>
                    <a:pt x="1027" y="221"/>
                    <a:pt x="1011" y="233"/>
                  </a:cubicBezTo>
                  <a:lnTo>
                    <a:pt x="603" y="530"/>
                  </a:lnTo>
                  <a:cubicBezTo>
                    <a:pt x="566" y="548"/>
                    <a:pt x="557" y="604"/>
                    <a:pt x="585" y="632"/>
                  </a:cubicBezTo>
                  <a:lnTo>
                    <a:pt x="780" y="901"/>
                  </a:lnTo>
                  <a:cubicBezTo>
                    <a:pt x="798" y="929"/>
                    <a:pt x="798" y="966"/>
                    <a:pt x="770" y="993"/>
                  </a:cubicBezTo>
                  <a:cubicBezTo>
                    <a:pt x="696" y="1086"/>
                    <a:pt x="631" y="1188"/>
                    <a:pt x="575" y="1309"/>
                  </a:cubicBezTo>
                  <a:cubicBezTo>
                    <a:pt x="568" y="1332"/>
                    <a:pt x="541" y="1348"/>
                    <a:pt x="517" y="1348"/>
                  </a:cubicBezTo>
                  <a:cubicBezTo>
                    <a:pt x="511" y="1348"/>
                    <a:pt x="506" y="1348"/>
                    <a:pt x="501" y="1346"/>
                  </a:cubicBezTo>
                  <a:lnTo>
                    <a:pt x="177" y="1300"/>
                  </a:lnTo>
                  <a:cubicBezTo>
                    <a:pt x="170" y="1298"/>
                    <a:pt x="165" y="1298"/>
                    <a:pt x="159" y="1298"/>
                  </a:cubicBezTo>
                  <a:cubicBezTo>
                    <a:pt x="121" y="1298"/>
                    <a:pt x="92" y="1323"/>
                    <a:pt x="84" y="1355"/>
                  </a:cubicBezTo>
                  <a:lnTo>
                    <a:pt x="10" y="1865"/>
                  </a:lnTo>
                  <a:cubicBezTo>
                    <a:pt x="0" y="1903"/>
                    <a:pt x="28" y="1940"/>
                    <a:pt x="75" y="1949"/>
                  </a:cubicBezTo>
                  <a:lnTo>
                    <a:pt x="399" y="2005"/>
                  </a:lnTo>
                  <a:cubicBezTo>
                    <a:pt x="427" y="2005"/>
                    <a:pt x="455" y="2032"/>
                    <a:pt x="455" y="2070"/>
                  </a:cubicBezTo>
                  <a:cubicBezTo>
                    <a:pt x="473" y="2190"/>
                    <a:pt x="501" y="2311"/>
                    <a:pt x="548" y="2431"/>
                  </a:cubicBezTo>
                  <a:cubicBezTo>
                    <a:pt x="557" y="2459"/>
                    <a:pt x="548" y="2496"/>
                    <a:pt x="520" y="2515"/>
                  </a:cubicBezTo>
                  <a:lnTo>
                    <a:pt x="251" y="2710"/>
                  </a:lnTo>
                  <a:cubicBezTo>
                    <a:pt x="214" y="2728"/>
                    <a:pt x="204" y="2775"/>
                    <a:pt x="232" y="2812"/>
                  </a:cubicBezTo>
                  <a:lnTo>
                    <a:pt x="529" y="3229"/>
                  </a:lnTo>
                  <a:cubicBezTo>
                    <a:pt x="545" y="3245"/>
                    <a:pt x="568" y="3255"/>
                    <a:pt x="591" y="3255"/>
                  </a:cubicBezTo>
                  <a:cubicBezTo>
                    <a:pt x="608" y="3255"/>
                    <a:pt x="625" y="3250"/>
                    <a:pt x="640" y="3238"/>
                  </a:cubicBezTo>
                  <a:lnTo>
                    <a:pt x="900" y="3053"/>
                  </a:lnTo>
                  <a:cubicBezTo>
                    <a:pt x="914" y="3044"/>
                    <a:pt x="930" y="3039"/>
                    <a:pt x="947" y="3039"/>
                  </a:cubicBezTo>
                  <a:cubicBezTo>
                    <a:pt x="963" y="3039"/>
                    <a:pt x="979" y="3044"/>
                    <a:pt x="993" y="3053"/>
                  </a:cubicBezTo>
                  <a:cubicBezTo>
                    <a:pt x="1086" y="3127"/>
                    <a:pt x="1197" y="3192"/>
                    <a:pt x="1308" y="3248"/>
                  </a:cubicBezTo>
                  <a:cubicBezTo>
                    <a:pt x="1336" y="3257"/>
                    <a:pt x="1355" y="3294"/>
                    <a:pt x="1355" y="3322"/>
                  </a:cubicBezTo>
                  <a:lnTo>
                    <a:pt x="1299" y="3647"/>
                  </a:lnTo>
                  <a:cubicBezTo>
                    <a:pt x="1290" y="3693"/>
                    <a:pt x="1327" y="3730"/>
                    <a:pt x="1364" y="3739"/>
                  </a:cubicBezTo>
                  <a:lnTo>
                    <a:pt x="1865" y="3814"/>
                  </a:lnTo>
                  <a:cubicBezTo>
                    <a:pt x="1871" y="3815"/>
                    <a:pt x="1877" y="3815"/>
                    <a:pt x="1883" y="3815"/>
                  </a:cubicBezTo>
                  <a:cubicBezTo>
                    <a:pt x="1921" y="3815"/>
                    <a:pt x="1950" y="3790"/>
                    <a:pt x="1958" y="3758"/>
                  </a:cubicBezTo>
                  <a:lnTo>
                    <a:pt x="2004" y="3433"/>
                  </a:lnTo>
                  <a:cubicBezTo>
                    <a:pt x="2013" y="3396"/>
                    <a:pt x="2041" y="3368"/>
                    <a:pt x="2069" y="3368"/>
                  </a:cubicBezTo>
                  <a:cubicBezTo>
                    <a:pt x="2199" y="3350"/>
                    <a:pt x="2320" y="3322"/>
                    <a:pt x="2431" y="3276"/>
                  </a:cubicBezTo>
                  <a:cubicBezTo>
                    <a:pt x="2440" y="3273"/>
                    <a:pt x="2449" y="3272"/>
                    <a:pt x="2457" y="3272"/>
                  </a:cubicBezTo>
                  <a:cubicBezTo>
                    <a:pt x="2482" y="3272"/>
                    <a:pt x="2503" y="3282"/>
                    <a:pt x="2524" y="3303"/>
                  </a:cubicBezTo>
                  <a:lnTo>
                    <a:pt x="2709" y="3572"/>
                  </a:lnTo>
                  <a:cubicBezTo>
                    <a:pt x="2726" y="3595"/>
                    <a:pt x="2750" y="3607"/>
                    <a:pt x="2774" y="3607"/>
                  </a:cubicBezTo>
                  <a:cubicBezTo>
                    <a:pt x="2790" y="3607"/>
                    <a:pt x="2806" y="3602"/>
                    <a:pt x="2820" y="3591"/>
                  </a:cubicBezTo>
                  <a:lnTo>
                    <a:pt x="3229" y="3294"/>
                  </a:lnTo>
                  <a:cubicBezTo>
                    <a:pt x="3266" y="3266"/>
                    <a:pt x="3275" y="3220"/>
                    <a:pt x="3247" y="3183"/>
                  </a:cubicBezTo>
                  <a:lnTo>
                    <a:pt x="3052" y="2923"/>
                  </a:lnTo>
                  <a:cubicBezTo>
                    <a:pt x="3034" y="2895"/>
                    <a:pt x="3034" y="2858"/>
                    <a:pt x="3052" y="2830"/>
                  </a:cubicBezTo>
                  <a:cubicBezTo>
                    <a:pt x="3136" y="2737"/>
                    <a:pt x="3201" y="2626"/>
                    <a:pt x="3247" y="2515"/>
                  </a:cubicBezTo>
                  <a:cubicBezTo>
                    <a:pt x="3266" y="2487"/>
                    <a:pt x="3294" y="2468"/>
                    <a:pt x="3331" y="2468"/>
                  </a:cubicBezTo>
                  <a:lnTo>
                    <a:pt x="3655" y="2524"/>
                  </a:lnTo>
                  <a:cubicBezTo>
                    <a:pt x="3661" y="2525"/>
                    <a:pt x="3667" y="2526"/>
                    <a:pt x="3673" y="2526"/>
                  </a:cubicBezTo>
                  <a:cubicBezTo>
                    <a:pt x="3711" y="2526"/>
                    <a:pt x="3739" y="2500"/>
                    <a:pt x="3739" y="2459"/>
                  </a:cubicBezTo>
                  <a:lnTo>
                    <a:pt x="3822" y="1958"/>
                  </a:lnTo>
                  <a:cubicBezTo>
                    <a:pt x="3832" y="1921"/>
                    <a:pt x="3804" y="1875"/>
                    <a:pt x="3757" y="1875"/>
                  </a:cubicBezTo>
                  <a:lnTo>
                    <a:pt x="3433" y="1819"/>
                  </a:lnTo>
                  <a:cubicBezTo>
                    <a:pt x="3405" y="1810"/>
                    <a:pt x="3377" y="1791"/>
                    <a:pt x="3377" y="1754"/>
                  </a:cubicBezTo>
                  <a:cubicBezTo>
                    <a:pt x="3359" y="1634"/>
                    <a:pt x="3331" y="1513"/>
                    <a:pt x="3284" y="1392"/>
                  </a:cubicBezTo>
                  <a:cubicBezTo>
                    <a:pt x="3275" y="1365"/>
                    <a:pt x="3284" y="1327"/>
                    <a:pt x="3312" y="1309"/>
                  </a:cubicBezTo>
                  <a:lnTo>
                    <a:pt x="3581" y="1114"/>
                  </a:lnTo>
                  <a:cubicBezTo>
                    <a:pt x="3609" y="1086"/>
                    <a:pt x="3618" y="1040"/>
                    <a:pt x="3600" y="1012"/>
                  </a:cubicBezTo>
                  <a:lnTo>
                    <a:pt x="3294" y="595"/>
                  </a:lnTo>
                  <a:cubicBezTo>
                    <a:pt x="3282" y="577"/>
                    <a:pt x="3258" y="566"/>
                    <a:pt x="3233" y="566"/>
                  </a:cubicBezTo>
                  <a:cubicBezTo>
                    <a:pt x="3219" y="566"/>
                    <a:pt x="3205" y="569"/>
                    <a:pt x="3192" y="576"/>
                  </a:cubicBezTo>
                  <a:lnTo>
                    <a:pt x="2922" y="771"/>
                  </a:lnTo>
                  <a:cubicBezTo>
                    <a:pt x="2913" y="780"/>
                    <a:pt x="2897" y="785"/>
                    <a:pt x="2881" y="785"/>
                  </a:cubicBezTo>
                  <a:cubicBezTo>
                    <a:pt x="2865" y="785"/>
                    <a:pt x="2848" y="780"/>
                    <a:pt x="2839" y="771"/>
                  </a:cubicBezTo>
                  <a:cubicBezTo>
                    <a:pt x="2737" y="697"/>
                    <a:pt x="2635" y="632"/>
                    <a:pt x="2524" y="576"/>
                  </a:cubicBezTo>
                  <a:cubicBezTo>
                    <a:pt x="2486" y="557"/>
                    <a:pt x="2468" y="530"/>
                    <a:pt x="2477" y="493"/>
                  </a:cubicBezTo>
                  <a:lnTo>
                    <a:pt x="2533" y="168"/>
                  </a:lnTo>
                  <a:cubicBezTo>
                    <a:pt x="2533" y="131"/>
                    <a:pt x="2505" y="94"/>
                    <a:pt x="2468" y="84"/>
                  </a:cubicBezTo>
                  <a:lnTo>
                    <a:pt x="1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30;p43">
              <a:extLst>
                <a:ext uri="{FF2B5EF4-FFF2-40B4-BE49-F238E27FC236}">
                  <a16:creationId xmlns:a16="http://schemas.microsoft.com/office/drawing/2014/main" id="{B2EDA72F-67B9-48C2-7F97-4A52DB70EFED}"/>
                </a:ext>
              </a:extLst>
            </p:cNvPr>
            <p:cNvSpPr/>
            <p:nvPr/>
          </p:nvSpPr>
          <p:spPr>
            <a:xfrm>
              <a:off x="830200" y="2594850"/>
              <a:ext cx="98825" cy="98350"/>
            </a:xfrm>
            <a:custGeom>
              <a:avLst/>
              <a:gdLst/>
              <a:ahLst/>
              <a:cxnLst/>
              <a:rect l="l" t="t" r="r" b="b"/>
              <a:pathLst>
                <a:path w="3953" h="3934" extrusionOk="0">
                  <a:moveTo>
                    <a:pt x="1986" y="1151"/>
                  </a:moveTo>
                  <a:cubicBezTo>
                    <a:pt x="2032" y="1151"/>
                    <a:pt x="2088" y="1160"/>
                    <a:pt x="2134" y="1160"/>
                  </a:cubicBezTo>
                  <a:cubicBezTo>
                    <a:pt x="2366" y="1206"/>
                    <a:pt x="2570" y="1355"/>
                    <a:pt x="2691" y="1559"/>
                  </a:cubicBezTo>
                  <a:cubicBezTo>
                    <a:pt x="2811" y="1763"/>
                    <a:pt x="2830" y="2013"/>
                    <a:pt x="2746" y="2236"/>
                  </a:cubicBezTo>
                  <a:cubicBezTo>
                    <a:pt x="2632" y="2564"/>
                    <a:pt x="2314" y="2776"/>
                    <a:pt x="1973" y="2776"/>
                  </a:cubicBezTo>
                  <a:cubicBezTo>
                    <a:pt x="1928" y="2776"/>
                    <a:pt x="1882" y="2772"/>
                    <a:pt x="1837" y="2765"/>
                  </a:cubicBezTo>
                  <a:cubicBezTo>
                    <a:pt x="1605" y="2718"/>
                    <a:pt x="1401" y="2570"/>
                    <a:pt x="1281" y="2366"/>
                  </a:cubicBezTo>
                  <a:cubicBezTo>
                    <a:pt x="1160" y="2162"/>
                    <a:pt x="1141" y="1911"/>
                    <a:pt x="1225" y="1689"/>
                  </a:cubicBezTo>
                  <a:cubicBezTo>
                    <a:pt x="1336" y="1364"/>
                    <a:pt x="1652" y="1151"/>
                    <a:pt x="1986" y="1151"/>
                  </a:cubicBezTo>
                  <a:close/>
                  <a:moveTo>
                    <a:pt x="1985" y="1033"/>
                  </a:moveTo>
                  <a:cubicBezTo>
                    <a:pt x="1600" y="1033"/>
                    <a:pt x="1243" y="1278"/>
                    <a:pt x="1114" y="1651"/>
                  </a:cubicBezTo>
                  <a:cubicBezTo>
                    <a:pt x="1021" y="1902"/>
                    <a:pt x="1049" y="2189"/>
                    <a:pt x="1179" y="2421"/>
                  </a:cubicBezTo>
                  <a:cubicBezTo>
                    <a:pt x="1318" y="2663"/>
                    <a:pt x="1550" y="2830"/>
                    <a:pt x="1819" y="2876"/>
                  </a:cubicBezTo>
                  <a:cubicBezTo>
                    <a:pt x="1874" y="2885"/>
                    <a:pt x="1930" y="2895"/>
                    <a:pt x="1986" y="2895"/>
                  </a:cubicBezTo>
                  <a:cubicBezTo>
                    <a:pt x="2366" y="2895"/>
                    <a:pt x="2728" y="2653"/>
                    <a:pt x="2858" y="2282"/>
                  </a:cubicBezTo>
                  <a:cubicBezTo>
                    <a:pt x="2950" y="2023"/>
                    <a:pt x="2923" y="1735"/>
                    <a:pt x="2793" y="1503"/>
                  </a:cubicBezTo>
                  <a:cubicBezTo>
                    <a:pt x="2654" y="1262"/>
                    <a:pt x="2422" y="1104"/>
                    <a:pt x="2153" y="1048"/>
                  </a:cubicBezTo>
                  <a:cubicBezTo>
                    <a:pt x="2097" y="1038"/>
                    <a:pt x="2041" y="1033"/>
                    <a:pt x="1985" y="1033"/>
                  </a:cubicBezTo>
                  <a:close/>
                  <a:moveTo>
                    <a:pt x="2013" y="112"/>
                  </a:moveTo>
                  <a:lnTo>
                    <a:pt x="2524" y="195"/>
                  </a:lnTo>
                  <a:cubicBezTo>
                    <a:pt x="2524" y="195"/>
                    <a:pt x="2533" y="204"/>
                    <a:pt x="2533" y="204"/>
                  </a:cubicBezTo>
                  <a:cubicBezTo>
                    <a:pt x="2533" y="204"/>
                    <a:pt x="2533" y="214"/>
                    <a:pt x="2533" y="214"/>
                  </a:cubicBezTo>
                  <a:lnTo>
                    <a:pt x="2487" y="538"/>
                  </a:lnTo>
                  <a:cubicBezTo>
                    <a:pt x="2477" y="603"/>
                    <a:pt x="2505" y="659"/>
                    <a:pt x="2561" y="687"/>
                  </a:cubicBezTo>
                  <a:cubicBezTo>
                    <a:pt x="2672" y="733"/>
                    <a:pt x="2774" y="798"/>
                    <a:pt x="2867" y="872"/>
                  </a:cubicBezTo>
                  <a:cubicBezTo>
                    <a:pt x="2890" y="891"/>
                    <a:pt x="2918" y="900"/>
                    <a:pt x="2946" y="900"/>
                  </a:cubicBezTo>
                  <a:cubicBezTo>
                    <a:pt x="2974" y="900"/>
                    <a:pt x="3001" y="891"/>
                    <a:pt x="3025" y="872"/>
                  </a:cubicBezTo>
                  <a:lnTo>
                    <a:pt x="3294" y="677"/>
                  </a:lnTo>
                  <a:cubicBezTo>
                    <a:pt x="3294" y="677"/>
                    <a:pt x="3312" y="677"/>
                    <a:pt x="3312" y="687"/>
                  </a:cubicBezTo>
                  <a:lnTo>
                    <a:pt x="3618" y="1095"/>
                  </a:lnTo>
                  <a:cubicBezTo>
                    <a:pt x="3618" y="1104"/>
                    <a:pt x="3618" y="1104"/>
                    <a:pt x="3618" y="1113"/>
                  </a:cubicBezTo>
                  <a:cubicBezTo>
                    <a:pt x="3618" y="1113"/>
                    <a:pt x="3618" y="1113"/>
                    <a:pt x="3609" y="1123"/>
                  </a:cubicBezTo>
                  <a:lnTo>
                    <a:pt x="3340" y="1317"/>
                  </a:lnTo>
                  <a:cubicBezTo>
                    <a:pt x="3294" y="1345"/>
                    <a:pt x="3275" y="1410"/>
                    <a:pt x="3294" y="1466"/>
                  </a:cubicBezTo>
                  <a:cubicBezTo>
                    <a:pt x="3340" y="1577"/>
                    <a:pt x="3368" y="1698"/>
                    <a:pt x="3377" y="1818"/>
                  </a:cubicBezTo>
                  <a:cubicBezTo>
                    <a:pt x="3386" y="1874"/>
                    <a:pt x="3433" y="1920"/>
                    <a:pt x="3488" y="1930"/>
                  </a:cubicBezTo>
                  <a:lnTo>
                    <a:pt x="3813" y="1985"/>
                  </a:lnTo>
                  <a:cubicBezTo>
                    <a:pt x="3822" y="1985"/>
                    <a:pt x="3832" y="1995"/>
                    <a:pt x="3832" y="2004"/>
                  </a:cubicBezTo>
                  <a:lnTo>
                    <a:pt x="3748" y="2505"/>
                  </a:lnTo>
                  <a:cubicBezTo>
                    <a:pt x="3748" y="2514"/>
                    <a:pt x="3739" y="2523"/>
                    <a:pt x="3730" y="2523"/>
                  </a:cubicBezTo>
                  <a:lnTo>
                    <a:pt x="3405" y="2468"/>
                  </a:lnTo>
                  <a:cubicBezTo>
                    <a:pt x="3398" y="2467"/>
                    <a:pt x="3391" y="2466"/>
                    <a:pt x="3383" y="2466"/>
                  </a:cubicBezTo>
                  <a:cubicBezTo>
                    <a:pt x="3334" y="2466"/>
                    <a:pt x="3282" y="2493"/>
                    <a:pt x="3266" y="2542"/>
                  </a:cubicBezTo>
                  <a:cubicBezTo>
                    <a:pt x="3210" y="2653"/>
                    <a:pt x="3154" y="2755"/>
                    <a:pt x="3080" y="2848"/>
                  </a:cubicBezTo>
                  <a:cubicBezTo>
                    <a:pt x="3043" y="2895"/>
                    <a:pt x="3034" y="2959"/>
                    <a:pt x="3071" y="3006"/>
                  </a:cubicBezTo>
                  <a:lnTo>
                    <a:pt x="3266" y="3275"/>
                  </a:lnTo>
                  <a:cubicBezTo>
                    <a:pt x="3275" y="3284"/>
                    <a:pt x="3266" y="3293"/>
                    <a:pt x="3266" y="3303"/>
                  </a:cubicBezTo>
                  <a:lnTo>
                    <a:pt x="2848" y="3600"/>
                  </a:lnTo>
                  <a:cubicBezTo>
                    <a:pt x="2845" y="3603"/>
                    <a:pt x="2842" y="3604"/>
                    <a:pt x="2839" y="3604"/>
                  </a:cubicBezTo>
                  <a:cubicBezTo>
                    <a:pt x="2833" y="3604"/>
                    <a:pt x="2827" y="3600"/>
                    <a:pt x="2821" y="3600"/>
                  </a:cubicBezTo>
                  <a:lnTo>
                    <a:pt x="2635" y="3331"/>
                  </a:lnTo>
                  <a:cubicBezTo>
                    <a:pt x="2607" y="3296"/>
                    <a:pt x="2565" y="3277"/>
                    <a:pt x="2522" y="3277"/>
                  </a:cubicBezTo>
                  <a:cubicBezTo>
                    <a:pt x="2507" y="3277"/>
                    <a:pt x="2492" y="3279"/>
                    <a:pt x="2477" y="3284"/>
                  </a:cubicBezTo>
                  <a:cubicBezTo>
                    <a:pt x="2366" y="3321"/>
                    <a:pt x="2245" y="3349"/>
                    <a:pt x="2134" y="3368"/>
                  </a:cubicBezTo>
                  <a:cubicBezTo>
                    <a:pt x="2069" y="3368"/>
                    <a:pt x="2023" y="3414"/>
                    <a:pt x="2013" y="3479"/>
                  </a:cubicBezTo>
                  <a:lnTo>
                    <a:pt x="1967" y="3804"/>
                  </a:lnTo>
                  <a:cubicBezTo>
                    <a:pt x="1958" y="3813"/>
                    <a:pt x="1949" y="3813"/>
                    <a:pt x="1939" y="3813"/>
                  </a:cubicBezTo>
                  <a:lnTo>
                    <a:pt x="1438" y="3739"/>
                  </a:lnTo>
                  <a:cubicBezTo>
                    <a:pt x="1429" y="3739"/>
                    <a:pt x="1420" y="3729"/>
                    <a:pt x="1429" y="3720"/>
                  </a:cubicBezTo>
                  <a:lnTo>
                    <a:pt x="1475" y="3395"/>
                  </a:lnTo>
                  <a:cubicBezTo>
                    <a:pt x="1485" y="3331"/>
                    <a:pt x="1457" y="3275"/>
                    <a:pt x="1401" y="3247"/>
                  </a:cubicBezTo>
                  <a:cubicBezTo>
                    <a:pt x="1290" y="3201"/>
                    <a:pt x="1188" y="3136"/>
                    <a:pt x="1095" y="3061"/>
                  </a:cubicBezTo>
                  <a:cubicBezTo>
                    <a:pt x="1076" y="3043"/>
                    <a:pt x="1049" y="3034"/>
                    <a:pt x="1012" y="3034"/>
                  </a:cubicBezTo>
                  <a:cubicBezTo>
                    <a:pt x="984" y="3034"/>
                    <a:pt x="956" y="3043"/>
                    <a:pt x="937" y="3061"/>
                  </a:cubicBezTo>
                  <a:lnTo>
                    <a:pt x="668" y="3247"/>
                  </a:lnTo>
                  <a:cubicBezTo>
                    <a:pt x="668" y="3256"/>
                    <a:pt x="659" y="3256"/>
                    <a:pt x="659" y="3256"/>
                  </a:cubicBezTo>
                  <a:cubicBezTo>
                    <a:pt x="659" y="3256"/>
                    <a:pt x="650" y="3256"/>
                    <a:pt x="650" y="3247"/>
                  </a:cubicBezTo>
                  <a:lnTo>
                    <a:pt x="344" y="2839"/>
                  </a:lnTo>
                  <a:cubicBezTo>
                    <a:pt x="344" y="2830"/>
                    <a:pt x="344" y="2830"/>
                    <a:pt x="344" y="2820"/>
                  </a:cubicBezTo>
                  <a:cubicBezTo>
                    <a:pt x="344" y="2820"/>
                    <a:pt x="344" y="2811"/>
                    <a:pt x="353" y="2811"/>
                  </a:cubicBezTo>
                  <a:lnTo>
                    <a:pt x="613" y="2616"/>
                  </a:lnTo>
                  <a:cubicBezTo>
                    <a:pt x="668" y="2579"/>
                    <a:pt x="687" y="2523"/>
                    <a:pt x="668" y="2468"/>
                  </a:cubicBezTo>
                  <a:cubicBezTo>
                    <a:pt x="622" y="2356"/>
                    <a:pt x="594" y="2236"/>
                    <a:pt x="585" y="2115"/>
                  </a:cubicBezTo>
                  <a:cubicBezTo>
                    <a:pt x="576" y="2060"/>
                    <a:pt x="529" y="2013"/>
                    <a:pt x="474" y="2004"/>
                  </a:cubicBezTo>
                  <a:lnTo>
                    <a:pt x="149" y="1948"/>
                  </a:lnTo>
                  <a:cubicBezTo>
                    <a:pt x="130" y="1948"/>
                    <a:pt x="130" y="1939"/>
                    <a:pt x="130" y="1930"/>
                  </a:cubicBezTo>
                  <a:lnTo>
                    <a:pt x="214" y="1429"/>
                  </a:lnTo>
                  <a:cubicBezTo>
                    <a:pt x="214" y="1420"/>
                    <a:pt x="223" y="1410"/>
                    <a:pt x="232" y="1410"/>
                  </a:cubicBezTo>
                  <a:lnTo>
                    <a:pt x="557" y="1466"/>
                  </a:lnTo>
                  <a:cubicBezTo>
                    <a:pt x="563" y="1467"/>
                    <a:pt x="569" y="1467"/>
                    <a:pt x="574" y="1467"/>
                  </a:cubicBezTo>
                  <a:cubicBezTo>
                    <a:pt x="624" y="1467"/>
                    <a:pt x="671" y="1433"/>
                    <a:pt x="696" y="1392"/>
                  </a:cubicBezTo>
                  <a:cubicBezTo>
                    <a:pt x="743" y="1280"/>
                    <a:pt x="807" y="1178"/>
                    <a:pt x="882" y="1086"/>
                  </a:cubicBezTo>
                  <a:cubicBezTo>
                    <a:pt x="919" y="1039"/>
                    <a:pt x="919" y="974"/>
                    <a:pt x="891" y="919"/>
                  </a:cubicBezTo>
                  <a:lnTo>
                    <a:pt x="696" y="659"/>
                  </a:lnTo>
                  <a:cubicBezTo>
                    <a:pt x="687" y="650"/>
                    <a:pt x="696" y="640"/>
                    <a:pt x="696" y="631"/>
                  </a:cubicBezTo>
                  <a:lnTo>
                    <a:pt x="1114" y="334"/>
                  </a:lnTo>
                  <a:cubicBezTo>
                    <a:pt x="1118" y="330"/>
                    <a:pt x="1123" y="327"/>
                    <a:pt x="1126" y="327"/>
                  </a:cubicBezTo>
                  <a:cubicBezTo>
                    <a:pt x="1130" y="327"/>
                    <a:pt x="1132" y="330"/>
                    <a:pt x="1132" y="334"/>
                  </a:cubicBezTo>
                  <a:lnTo>
                    <a:pt x="1327" y="603"/>
                  </a:lnTo>
                  <a:cubicBezTo>
                    <a:pt x="1354" y="638"/>
                    <a:pt x="1397" y="657"/>
                    <a:pt x="1440" y="657"/>
                  </a:cubicBezTo>
                  <a:cubicBezTo>
                    <a:pt x="1455" y="657"/>
                    <a:pt x="1470" y="654"/>
                    <a:pt x="1485" y="650"/>
                  </a:cubicBezTo>
                  <a:cubicBezTo>
                    <a:pt x="1596" y="603"/>
                    <a:pt x="1707" y="575"/>
                    <a:pt x="1828" y="566"/>
                  </a:cubicBezTo>
                  <a:cubicBezTo>
                    <a:pt x="1893" y="557"/>
                    <a:pt x="1939" y="510"/>
                    <a:pt x="1949" y="455"/>
                  </a:cubicBezTo>
                  <a:lnTo>
                    <a:pt x="1995" y="130"/>
                  </a:lnTo>
                  <a:cubicBezTo>
                    <a:pt x="1995" y="121"/>
                    <a:pt x="2013" y="112"/>
                    <a:pt x="2013" y="112"/>
                  </a:cubicBezTo>
                  <a:close/>
                  <a:moveTo>
                    <a:pt x="2032" y="0"/>
                  </a:moveTo>
                  <a:cubicBezTo>
                    <a:pt x="2004" y="0"/>
                    <a:pt x="1967" y="0"/>
                    <a:pt x="1939" y="28"/>
                  </a:cubicBezTo>
                  <a:cubicBezTo>
                    <a:pt x="1911" y="47"/>
                    <a:pt x="1893" y="74"/>
                    <a:pt x="1884" y="112"/>
                  </a:cubicBezTo>
                  <a:lnTo>
                    <a:pt x="1828" y="436"/>
                  </a:lnTo>
                  <a:cubicBezTo>
                    <a:pt x="1828" y="445"/>
                    <a:pt x="1828" y="455"/>
                    <a:pt x="1819" y="455"/>
                  </a:cubicBezTo>
                  <a:cubicBezTo>
                    <a:pt x="1689" y="464"/>
                    <a:pt x="1559" y="492"/>
                    <a:pt x="1438" y="538"/>
                  </a:cubicBezTo>
                  <a:cubicBezTo>
                    <a:pt x="1438" y="541"/>
                    <a:pt x="1437" y="542"/>
                    <a:pt x="1436" y="542"/>
                  </a:cubicBezTo>
                  <a:cubicBezTo>
                    <a:pt x="1432" y="542"/>
                    <a:pt x="1426" y="538"/>
                    <a:pt x="1420" y="538"/>
                  </a:cubicBezTo>
                  <a:lnTo>
                    <a:pt x="1234" y="269"/>
                  </a:lnTo>
                  <a:cubicBezTo>
                    <a:pt x="1207" y="231"/>
                    <a:pt x="1167" y="212"/>
                    <a:pt x="1126" y="212"/>
                  </a:cubicBezTo>
                  <a:cubicBezTo>
                    <a:pt x="1097" y="212"/>
                    <a:pt x="1066" y="222"/>
                    <a:pt x="1039" y="241"/>
                  </a:cubicBezTo>
                  <a:lnTo>
                    <a:pt x="631" y="538"/>
                  </a:lnTo>
                  <a:cubicBezTo>
                    <a:pt x="566" y="575"/>
                    <a:pt x="557" y="659"/>
                    <a:pt x="603" y="724"/>
                  </a:cubicBezTo>
                  <a:lnTo>
                    <a:pt x="789" y="993"/>
                  </a:lnTo>
                  <a:cubicBezTo>
                    <a:pt x="798" y="993"/>
                    <a:pt x="798" y="1002"/>
                    <a:pt x="789" y="1011"/>
                  </a:cubicBezTo>
                  <a:cubicBezTo>
                    <a:pt x="715" y="1113"/>
                    <a:pt x="640" y="1225"/>
                    <a:pt x="594" y="1336"/>
                  </a:cubicBezTo>
                  <a:cubicBezTo>
                    <a:pt x="585" y="1345"/>
                    <a:pt x="576" y="1345"/>
                    <a:pt x="576" y="1345"/>
                  </a:cubicBezTo>
                  <a:lnTo>
                    <a:pt x="251" y="1299"/>
                  </a:lnTo>
                  <a:cubicBezTo>
                    <a:pt x="241" y="1296"/>
                    <a:pt x="231" y="1295"/>
                    <a:pt x="221" y="1295"/>
                  </a:cubicBezTo>
                  <a:cubicBezTo>
                    <a:pt x="195" y="1295"/>
                    <a:pt x="169" y="1304"/>
                    <a:pt x="149" y="1317"/>
                  </a:cubicBezTo>
                  <a:cubicBezTo>
                    <a:pt x="121" y="1336"/>
                    <a:pt x="102" y="1373"/>
                    <a:pt x="93" y="1410"/>
                  </a:cubicBezTo>
                  <a:lnTo>
                    <a:pt x="19" y="1911"/>
                  </a:lnTo>
                  <a:cubicBezTo>
                    <a:pt x="0" y="1985"/>
                    <a:pt x="56" y="2050"/>
                    <a:pt x="130" y="2060"/>
                  </a:cubicBezTo>
                  <a:lnTo>
                    <a:pt x="455" y="2115"/>
                  </a:lnTo>
                  <a:cubicBezTo>
                    <a:pt x="455" y="2115"/>
                    <a:pt x="464" y="2125"/>
                    <a:pt x="464" y="2125"/>
                  </a:cubicBezTo>
                  <a:cubicBezTo>
                    <a:pt x="483" y="2254"/>
                    <a:pt x="511" y="2384"/>
                    <a:pt x="557" y="2505"/>
                  </a:cubicBezTo>
                  <a:cubicBezTo>
                    <a:pt x="557" y="2514"/>
                    <a:pt x="557" y="2514"/>
                    <a:pt x="548" y="2523"/>
                  </a:cubicBezTo>
                  <a:lnTo>
                    <a:pt x="279" y="2718"/>
                  </a:lnTo>
                  <a:cubicBezTo>
                    <a:pt x="251" y="2737"/>
                    <a:pt x="232" y="2765"/>
                    <a:pt x="223" y="2802"/>
                  </a:cubicBezTo>
                  <a:cubicBezTo>
                    <a:pt x="223" y="2839"/>
                    <a:pt x="232" y="2876"/>
                    <a:pt x="251" y="2904"/>
                  </a:cubicBezTo>
                  <a:lnTo>
                    <a:pt x="548" y="3312"/>
                  </a:lnTo>
                  <a:cubicBezTo>
                    <a:pt x="566" y="3349"/>
                    <a:pt x="603" y="3368"/>
                    <a:pt x="640" y="3368"/>
                  </a:cubicBezTo>
                  <a:cubicBezTo>
                    <a:pt x="648" y="3370"/>
                    <a:pt x="656" y="3371"/>
                    <a:pt x="665" y="3371"/>
                  </a:cubicBezTo>
                  <a:cubicBezTo>
                    <a:pt x="688" y="3371"/>
                    <a:pt x="713" y="3363"/>
                    <a:pt x="733" y="3349"/>
                  </a:cubicBezTo>
                  <a:lnTo>
                    <a:pt x="1002" y="3154"/>
                  </a:lnTo>
                  <a:cubicBezTo>
                    <a:pt x="1007" y="3150"/>
                    <a:pt x="1012" y="3147"/>
                    <a:pt x="1015" y="3147"/>
                  </a:cubicBezTo>
                  <a:cubicBezTo>
                    <a:pt x="1019" y="3147"/>
                    <a:pt x="1021" y="3150"/>
                    <a:pt x="1021" y="3154"/>
                  </a:cubicBezTo>
                  <a:cubicBezTo>
                    <a:pt x="1123" y="3238"/>
                    <a:pt x="1234" y="3303"/>
                    <a:pt x="1355" y="3358"/>
                  </a:cubicBezTo>
                  <a:cubicBezTo>
                    <a:pt x="1355" y="3358"/>
                    <a:pt x="1364" y="3368"/>
                    <a:pt x="1364" y="3377"/>
                  </a:cubicBezTo>
                  <a:lnTo>
                    <a:pt x="1308" y="3702"/>
                  </a:lnTo>
                  <a:cubicBezTo>
                    <a:pt x="1299" y="3776"/>
                    <a:pt x="1346" y="3841"/>
                    <a:pt x="1420" y="3850"/>
                  </a:cubicBezTo>
                  <a:lnTo>
                    <a:pt x="1921" y="3934"/>
                  </a:lnTo>
                  <a:lnTo>
                    <a:pt x="1949" y="3934"/>
                  </a:lnTo>
                  <a:cubicBezTo>
                    <a:pt x="1976" y="3934"/>
                    <a:pt x="2004" y="3924"/>
                    <a:pt x="2023" y="3906"/>
                  </a:cubicBezTo>
                  <a:cubicBezTo>
                    <a:pt x="2051" y="3887"/>
                    <a:pt x="2069" y="3859"/>
                    <a:pt x="2078" y="3822"/>
                  </a:cubicBezTo>
                  <a:lnTo>
                    <a:pt x="2125" y="3498"/>
                  </a:lnTo>
                  <a:cubicBezTo>
                    <a:pt x="2134" y="3488"/>
                    <a:pt x="2134" y="3479"/>
                    <a:pt x="2143" y="3479"/>
                  </a:cubicBezTo>
                  <a:cubicBezTo>
                    <a:pt x="2273" y="3470"/>
                    <a:pt x="2394" y="3442"/>
                    <a:pt x="2514" y="3395"/>
                  </a:cubicBezTo>
                  <a:cubicBezTo>
                    <a:pt x="2517" y="3392"/>
                    <a:pt x="2521" y="3391"/>
                    <a:pt x="2523" y="3391"/>
                  </a:cubicBezTo>
                  <a:cubicBezTo>
                    <a:pt x="2529" y="3391"/>
                    <a:pt x="2533" y="3395"/>
                    <a:pt x="2533" y="3395"/>
                  </a:cubicBezTo>
                  <a:lnTo>
                    <a:pt x="2728" y="3664"/>
                  </a:lnTo>
                  <a:cubicBezTo>
                    <a:pt x="2755" y="3702"/>
                    <a:pt x="2794" y="3721"/>
                    <a:pt x="2834" y="3721"/>
                  </a:cubicBezTo>
                  <a:cubicBezTo>
                    <a:pt x="2862" y="3721"/>
                    <a:pt x="2890" y="3712"/>
                    <a:pt x="2913" y="3692"/>
                  </a:cubicBezTo>
                  <a:lnTo>
                    <a:pt x="3331" y="3395"/>
                  </a:lnTo>
                  <a:cubicBezTo>
                    <a:pt x="3386" y="3358"/>
                    <a:pt x="3405" y="3266"/>
                    <a:pt x="3359" y="3210"/>
                  </a:cubicBezTo>
                  <a:lnTo>
                    <a:pt x="3164" y="2941"/>
                  </a:lnTo>
                  <a:cubicBezTo>
                    <a:pt x="3164" y="2941"/>
                    <a:pt x="3164" y="2932"/>
                    <a:pt x="3164" y="2922"/>
                  </a:cubicBezTo>
                  <a:cubicBezTo>
                    <a:pt x="3247" y="2820"/>
                    <a:pt x="3312" y="2709"/>
                    <a:pt x="3368" y="2598"/>
                  </a:cubicBezTo>
                  <a:cubicBezTo>
                    <a:pt x="3368" y="2588"/>
                    <a:pt x="3377" y="2588"/>
                    <a:pt x="3386" y="2588"/>
                  </a:cubicBezTo>
                  <a:lnTo>
                    <a:pt x="3711" y="2635"/>
                  </a:lnTo>
                  <a:cubicBezTo>
                    <a:pt x="3721" y="2637"/>
                    <a:pt x="3730" y="2638"/>
                    <a:pt x="3740" y="2638"/>
                  </a:cubicBezTo>
                  <a:cubicBezTo>
                    <a:pt x="3802" y="2638"/>
                    <a:pt x="3853" y="2588"/>
                    <a:pt x="3869" y="2523"/>
                  </a:cubicBezTo>
                  <a:lnTo>
                    <a:pt x="3943" y="2023"/>
                  </a:lnTo>
                  <a:cubicBezTo>
                    <a:pt x="3952" y="1948"/>
                    <a:pt x="3906" y="1883"/>
                    <a:pt x="3832" y="1874"/>
                  </a:cubicBezTo>
                  <a:lnTo>
                    <a:pt x="3507" y="1818"/>
                  </a:lnTo>
                  <a:cubicBezTo>
                    <a:pt x="3498" y="1818"/>
                    <a:pt x="3498" y="1809"/>
                    <a:pt x="3498" y="1800"/>
                  </a:cubicBezTo>
                  <a:cubicBezTo>
                    <a:pt x="3479" y="1679"/>
                    <a:pt x="3451" y="1549"/>
                    <a:pt x="3405" y="1429"/>
                  </a:cubicBezTo>
                  <a:cubicBezTo>
                    <a:pt x="3405" y="1420"/>
                    <a:pt x="3405" y="1410"/>
                    <a:pt x="3414" y="1410"/>
                  </a:cubicBezTo>
                  <a:lnTo>
                    <a:pt x="3674" y="1215"/>
                  </a:lnTo>
                  <a:cubicBezTo>
                    <a:pt x="3711" y="1197"/>
                    <a:pt x="3730" y="1169"/>
                    <a:pt x="3730" y="1132"/>
                  </a:cubicBezTo>
                  <a:cubicBezTo>
                    <a:pt x="3739" y="1095"/>
                    <a:pt x="3730" y="1058"/>
                    <a:pt x="3711" y="1030"/>
                  </a:cubicBezTo>
                  <a:lnTo>
                    <a:pt x="3405" y="622"/>
                  </a:lnTo>
                  <a:cubicBezTo>
                    <a:pt x="3382" y="582"/>
                    <a:pt x="3342" y="563"/>
                    <a:pt x="3299" y="563"/>
                  </a:cubicBezTo>
                  <a:cubicBezTo>
                    <a:pt x="3272" y="563"/>
                    <a:pt x="3244" y="570"/>
                    <a:pt x="3219" y="585"/>
                  </a:cubicBezTo>
                  <a:lnTo>
                    <a:pt x="2950" y="779"/>
                  </a:lnTo>
                  <a:cubicBezTo>
                    <a:pt x="2950" y="784"/>
                    <a:pt x="2948" y="786"/>
                    <a:pt x="2945" y="786"/>
                  </a:cubicBezTo>
                  <a:cubicBezTo>
                    <a:pt x="2941" y="786"/>
                    <a:pt x="2936" y="784"/>
                    <a:pt x="2932" y="779"/>
                  </a:cubicBezTo>
                  <a:cubicBezTo>
                    <a:pt x="2839" y="696"/>
                    <a:pt x="2728" y="631"/>
                    <a:pt x="2607" y="575"/>
                  </a:cubicBezTo>
                  <a:cubicBezTo>
                    <a:pt x="2598" y="575"/>
                    <a:pt x="2598" y="566"/>
                    <a:pt x="2598" y="557"/>
                  </a:cubicBezTo>
                  <a:lnTo>
                    <a:pt x="2654" y="232"/>
                  </a:lnTo>
                  <a:cubicBezTo>
                    <a:pt x="2654" y="195"/>
                    <a:pt x="2644" y="167"/>
                    <a:pt x="2626" y="139"/>
                  </a:cubicBezTo>
                  <a:cubicBezTo>
                    <a:pt x="2607" y="102"/>
                    <a:pt x="2570" y="84"/>
                    <a:pt x="2542" y="84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31;p43">
              <a:extLst>
                <a:ext uri="{FF2B5EF4-FFF2-40B4-BE49-F238E27FC236}">
                  <a16:creationId xmlns:a16="http://schemas.microsoft.com/office/drawing/2014/main" id="{5BFC9A82-4830-9AAA-D029-FB4D3AD7A798}"/>
                </a:ext>
              </a:extLst>
            </p:cNvPr>
            <p:cNvSpPr/>
            <p:nvPr/>
          </p:nvSpPr>
          <p:spPr>
            <a:xfrm>
              <a:off x="849225" y="2701300"/>
              <a:ext cx="3025" cy="246550"/>
            </a:xfrm>
            <a:custGeom>
              <a:avLst/>
              <a:gdLst/>
              <a:ahLst/>
              <a:cxnLst/>
              <a:rect l="l" t="t" r="r" b="b"/>
              <a:pathLst>
                <a:path w="121" h="98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520"/>
                  </a:lnTo>
                  <a:cubicBezTo>
                    <a:pt x="0" y="557"/>
                    <a:pt x="28" y="585"/>
                    <a:pt x="56" y="585"/>
                  </a:cubicBezTo>
                  <a:cubicBezTo>
                    <a:pt x="93" y="585"/>
                    <a:pt x="121" y="557"/>
                    <a:pt x="121" y="520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  <a:moveTo>
                    <a:pt x="56" y="928"/>
                  </a:moveTo>
                  <a:cubicBezTo>
                    <a:pt x="28" y="928"/>
                    <a:pt x="0" y="956"/>
                    <a:pt x="0" y="984"/>
                  </a:cubicBezTo>
                  <a:lnTo>
                    <a:pt x="0" y="1447"/>
                  </a:lnTo>
                  <a:cubicBezTo>
                    <a:pt x="0" y="1484"/>
                    <a:pt x="28" y="1512"/>
                    <a:pt x="56" y="1512"/>
                  </a:cubicBezTo>
                  <a:cubicBezTo>
                    <a:pt x="93" y="1512"/>
                    <a:pt x="121" y="1484"/>
                    <a:pt x="121" y="1447"/>
                  </a:cubicBezTo>
                  <a:lnTo>
                    <a:pt x="121" y="984"/>
                  </a:lnTo>
                  <a:cubicBezTo>
                    <a:pt x="121" y="956"/>
                    <a:pt x="93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8" y="1856"/>
                    <a:pt x="0" y="1883"/>
                    <a:pt x="0" y="1911"/>
                  </a:cubicBezTo>
                  <a:lnTo>
                    <a:pt x="0" y="2375"/>
                  </a:lnTo>
                  <a:cubicBezTo>
                    <a:pt x="0" y="2412"/>
                    <a:pt x="28" y="2440"/>
                    <a:pt x="56" y="2440"/>
                  </a:cubicBezTo>
                  <a:cubicBezTo>
                    <a:pt x="93" y="2440"/>
                    <a:pt x="121" y="2412"/>
                    <a:pt x="121" y="2375"/>
                  </a:cubicBezTo>
                  <a:lnTo>
                    <a:pt x="121" y="1911"/>
                  </a:lnTo>
                  <a:cubicBezTo>
                    <a:pt x="121" y="1883"/>
                    <a:pt x="93" y="1856"/>
                    <a:pt x="56" y="1856"/>
                  </a:cubicBezTo>
                  <a:close/>
                  <a:moveTo>
                    <a:pt x="56" y="2783"/>
                  </a:moveTo>
                  <a:cubicBezTo>
                    <a:pt x="28" y="2783"/>
                    <a:pt x="0" y="2811"/>
                    <a:pt x="0" y="2839"/>
                  </a:cubicBezTo>
                  <a:lnTo>
                    <a:pt x="0" y="3303"/>
                  </a:lnTo>
                  <a:cubicBezTo>
                    <a:pt x="0" y="3340"/>
                    <a:pt x="28" y="3368"/>
                    <a:pt x="56" y="3368"/>
                  </a:cubicBezTo>
                  <a:cubicBezTo>
                    <a:pt x="93" y="3368"/>
                    <a:pt x="121" y="3340"/>
                    <a:pt x="121" y="3303"/>
                  </a:cubicBezTo>
                  <a:lnTo>
                    <a:pt x="121" y="2839"/>
                  </a:lnTo>
                  <a:cubicBezTo>
                    <a:pt x="121" y="2811"/>
                    <a:pt x="93" y="2783"/>
                    <a:pt x="56" y="2783"/>
                  </a:cubicBezTo>
                  <a:close/>
                  <a:moveTo>
                    <a:pt x="56" y="3711"/>
                  </a:moveTo>
                  <a:cubicBezTo>
                    <a:pt x="28" y="3711"/>
                    <a:pt x="0" y="3739"/>
                    <a:pt x="0" y="3767"/>
                  </a:cubicBezTo>
                  <a:lnTo>
                    <a:pt x="0" y="4230"/>
                  </a:lnTo>
                  <a:cubicBezTo>
                    <a:pt x="0" y="4267"/>
                    <a:pt x="28" y="4295"/>
                    <a:pt x="56" y="4295"/>
                  </a:cubicBezTo>
                  <a:cubicBezTo>
                    <a:pt x="93" y="4295"/>
                    <a:pt x="121" y="4267"/>
                    <a:pt x="121" y="4230"/>
                  </a:cubicBezTo>
                  <a:lnTo>
                    <a:pt x="121" y="3767"/>
                  </a:lnTo>
                  <a:cubicBezTo>
                    <a:pt x="121" y="3739"/>
                    <a:pt x="93" y="3711"/>
                    <a:pt x="56" y="3711"/>
                  </a:cubicBezTo>
                  <a:close/>
                  <a:moveTo>
                    <a:pt x="56" y="4639"/>
                  </a:moveTo>
                  <a:cubicBezTo>
                    <a:pt x="28" y="4639"/>
                    <a:pt x="0" y="4666"/>
                    <a:pt x="0" y="4694"/>
                  </a:cubicBezTo>
                  <a:lnTo>
                    <a:pt x="0" y="5158"/>
                  </a:lnTo>
                  <a:cubicBezTo>
                    <a:pt x="0" y="5195"/>
                    <a:pt x="28" y="5223"/>
                    <a:pt x="56" y="5223"/>
                  </a:cubicBezTo>
                  <a:cubicBezTo>
                    <a:pt x="93" y="5223"/>
                    <a:pt x="121" y="5195"/>
                    <a:pt x="121" y="5158"/>
                  </a:cubicBezTo>
                  <a:lnTo>
                    <a:pt x="121" y="4694"/>
                  </a:lnTo>
                  <a:cubicBezTo>
                    <a:pt x="121" y="4666"/>
                    <a:pt x="93" y="4639"/>
                    <a:pt x="56" y="4639"/>
                  </a:cubicBezTo>
                  <a:close/>
                  <a:moveTo>
                    <a:pt x="56" y="5566"/>
                  </a:moveTo>
                  <a:cubicBezTo>
                    <a:pt x="28" y="5566"/>
                    <a:pt x="0" y="5594"/>
                    <a:pt x="0" y="5622"/>
                  </a:cubicBezTo>
                  <a:lnTo>
                    <a:pt x="0" y="6086"/>
                  </a:lnTo>
                  <a:cubicBezTo>
                    <a:pt x="0" y="6123"/>
                    <a:pt x="28" y="6151"/>
                    <a:pt x="56" y="6151"/>
                  </a:cubicBezTo>
                  <a:cubicBezTo>
                    <a:pt x="93" y="6151"/>
                    <a:pt x="121" y="6123"/>
                    <a:pt x="121" y="6086"/>
                  </a:cubicBezTo>
                  <a:lnTo>
                    <a:pt x="121" y="5622"/>
                  </a:lnTo>
                  <a:cubicBezTo>
                    <a:pt x="121" y="5594"/>
                    <a:pt x="93" y="5566"/>
                    <a:pt x="56" y="5566"/>
                  </a:cubicBezTo>
                  <a:close/>
                  <a:moveTo>
                    <a:pt x="56" y="6494"/>
                  </a:moveTo>
                  <a:cubicBezTo>
                    <a:pt x="28" y="6494"/>
                    <a:pt x="0" y="6522"/>
                    <a:pt x="0" y="6549"/>
                  </a:cubicBezTo>
                  <a:lnTo>
                    <a:pt x="0" y="7013"/>
                  </a:lnTo>
                  <a:cubicBezTo>
                    <a:pt x="0" y="7050"/>
                    <a:pt x="28" y="7078"/>
                    <a:pt x="56" y="7078"/>
                  </a:cubicBezTo>
                  <a:cubicBezTo>
                    <a:pt x="93" y="7078"/>
                    <a:pt x="121" y="7050"/>
                    <a:pt x="121" y="7013"/>
                  </a:cubicBezTo>
                  <a:lnTo>
                    <a:pt x="121" y="6549"/>
                  </a:lnTo>
                  <a:cubicBezTo>
                    <a:pt x="121" y="6522"/>
                    <a:pt x="93" y="6494"/>
                    <a:pt x="56" y="6494"/>
                  </a:cubicBezTo>
                  <a:close/>
                  <a:moveTo>
                    <a:pt x="56" y="7421"/>
                  </a:moveTo>
                  <a:cubicBezTo>
                    <a:pt x="28" y="7421"/>
                    <a:pt x="0" y="7449"/>
                    <a:pt x="0" y="7477"/>
                  </a:cubicBezTo>
                  <a:lnTo>
                    <a:pt x="0" y="7941"/>
                  </a:lnTo>
                  <a:cubicBezTo>
                    <a:pt x="0" y="7978"/>
                    <a:pt x="28" y="8006"/>
                    <a:pt x="56" y="8006"/>
                  </a:cubicBezTo>
                  <a:cubicBezTo>
                    <a:pt x="93" y="8006"/>
                    <a:pt x="121" y="7978"/>
                    <a:pt x="121" y="7941"/>
                  </a:cubicBezTo>
                  <a:lnTo>
                    <a:pt x="121" y="7477"/>
                  </a:lnTo>
                  <a:cubicBezTo>
                    <a:pt x="121" y="7449"/>
                    <a:pt x="93" y="7421"/>
                    <a:pt x="56" y="7421"/>
                  </a:cubicBezTo>
                  <a:close/>
                  <a:moveTo>
                    <a:pt x="56" y="8349"/>
                  </a:moveTo>
                  <a:cubicBezTo>
                    <a:pt x="28" y="8349"/>
                    <a:pt x="0" y="8377"/>
                    <a:pt x="0" y="8405"/>
                  </a:cubicBezTo>
                  <a:lnTo>
                    <a:pt x="0" y="8869"/>
                  </a:lnTo>
                  <a:cubicBezTo>
                    <a:pt x="0" y="8906"/>
                    <a:pt x="28" y="8934"/>
                    <a:pt x="56" y="8934"/>
                  </a:cubicBezTo>
                  <a:cubicBezTo>
                    <a:pt x="93" y="8934"/>
                    <a:pt x="121" y="8906"/>
                    <a:pt x="121" y="8869"/>
                  </a:cubicBezTo>
                  <a:lnTo>
                    <a:pt x="121" y="8405"/>
                  </a:lnTo>
                  <a:cubicBezTo>
                    <a:pt x="121" y="8377"/>
                    <a:pt x="93" y="8349"/>
                    <a:pt x="56" y="8349"/>
                  </a:cubicBezTo>
                  <a:close/>
                  <a:moveTo>
                    <a:pt x="56" y="9277"/>
                  </a:moveTo>
                  <a:cubicBezTo>
                    <a:pt x="28" y="9277"/>
                    <a:pt x="0" y="9305"/>
                    <a:pt x="0" y="9332"/>
                  </a:cubicBezTo>
                  <a:lnTo>
                    <a:pt x="0" y="9796"/>
                  </a:lnTo>
                  <a:cubicBezTo>
                    <a:pt x="0" y="9833"/>
                    <a:pt x="28" y="9861"/>
                    <a:pt x="56" y="9861"/>
                  </a:cubicBezTo>
                  <a:cubicBezTo>
                    <a:pt x="93" y="9861"/>
                    <a:pt x="121" y="9833"/>
                    <a:pt x="121" y="9796"/>
                  </a:cubicBezTo>
                  <a:lnTo>
                    <a:pt x="121" y="9332"/>
                  </a:lnTo>
                  <a:cubicBezTo>
                    <a:pt x="121" y="9305"/>
                    <a:pt x="93" y="9277"/>
                    <a:pt x="56" y="92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32;p43">
              <a:extLst>
                <a:ext uri="{FF2B5EF4-FFF2-40B4-BE49-F238E27FC236}">
                  <a16:creationId xmlns:a16="http://schemas.microsoft.com/office/drawing/2014/main" id="{4E4B9729-E79B-AEC7-4825-0C00E58CF309}"/>
                </a:ext>
              </a:extLst>
            </p:cNvPr>
            <p:cNvSpPr/>
            <p:nvPr/>
          </p:nvSpPr>
          <p:spPr>
            <a:xfrm>
              <a:off x="888650" y="2354575"/>
              <a:ext cx="43150" cy="43400"/>
            </a:xfrm>
            <a:custGeom>
              <a:avLst/>
              <a:gdLst/>
              <a:ahLst/>
              <a:cxnLst/>
              <a:rect l="l" t="t" r="r" b="b"/>
              <a:pathLst>
                <a:path w="1726" h="1736" extrusionOk="0">
                  <a:moveTo>
                    <a:pt x="863" y="177"/>
                  </a:moveTo>
                  <a:lnTo>
                    <a:pt x="1095" y="613"/>
                  </a:lnTo>
                  <a:cubicBezTo>
                    <a:pt x="1104" y="622"/>
                    <a:pt x="1113" y="631"/>
                    <a:pt x="1123" y="631"/>
                  </a:cubicBezTo>
                  <a:lnTo>
                    <a:pt x="1549" y="873"/>
                  </a:lnTo>
                  <a:lnTo>
                    <a:pt x="1113" y="1105"/>
                  </a:lnTo>
                  <a:cubicBezTo>
                    <a:pt x="1104" y="1105"/>
                    <a:pt x="1104" y="1114"/>
                    <a:pt x="1095" y="1123"/>
                  </a:cubicBezTo>
                  <a:lnTo>
                    <a:pt x="863" y="1550"/>
                  </a:lnTo>
                  <a:lnTo>
                    <a:pt x="631" y="1123"/>
                  </a:lnTo>
                  <a:cubicBezTo>
                    <a:pt x="622" y="1114"/>
                    <a:pt x="612" y="1105"/>
                    <a:pt x="603" y="1105"/>
                  </a:cubicBezTo>
                  <a:lnTo>
                    <a:pt x="176" y="863"/>
                  </a:lnTo>
                  <a:lnTo>
                    <a:pt x="603" y="631"/>
                  </a:lnTo>
                  <a:cubicBezTo>
                    <a:pt x="612" y="622"/>
                    <a:pt x="622" y="622"/>
                    <a:pt x="631" y="613"/>
                  </a:cubicBezTo>
                  <a:lnTo>
                    <a:pt x="863" y="177"/>
                  </a:lnTo>
                  <a:close/>
                  <a:moveTo>
                    <a:pt x="863" y="1"/>
                  </a:moveTo>
                  <a:cubicBezTo>
                    <a:pt x="844" y="1"/>
                    <a:pt x="826" y="10"/>
                    <a:pt x="816" y="28"/>
                  </a:cubicBezTo>
                  <a:lnTo>
                    <a:pt x="538" y="539"/>
                  </a:lnTo>
                  <a:lnTo>
                    <a:pt x="28" y="817"/>
                  </a:lnTo>
                  <a:cubicBezTo>
                    <a:pt x="9" y="826"/>
                    <a:pt x="0" y="845"/>
                    <a:pt x="0" y="863"/>
                  </a:cubicBezTo>
                  <a:cubicBezTo>
                    <a:pt x="0" y="882"/>
                    <a:pt x="9" y="910"/>
                    <a:pt x="28" y="919"/>
                  </a:cubicBezTo>
                  <a:lnTo>
                    <a:pt x="529" y="1197"/>
                  </a:lnTo>
                  <a:lnTo>
                    <a:pt x="807" y="1698"/>
                  </a:lnTo>
                  <a:cubicBezTo>
                    <a:pt x="816" y="1717"/>
                    <a:pt x="835" y="1735"/>
                    <a:pt x="863" y="1735"/>
                  </a:cubicBezTo>
                  <a:cubicBezTo>
                    <a:pt x="881" y="1735"/>
                    <a:pt x="900" y="1717"/>
                    <a:pt x="909" y="1698"/>
                  </a:cubicBezTo>
                  <a:lnTo>
                    <a:pt x="1188" y="1197"/>
                  </a:lnTo>
                  <a:lnTo>
                    <a:pt x="1698" y="919"/>
                  </a:lnTo>
                  <a:cubicBezTo>
                    <a:pt x="1716" y="910"/>
                    <a:pt x="1726" y="891"/>
                    <a:pt x="1726" y="873"/>
                  </a:cubicBezTo>
                  <a:cubicBezTo>
                    <a:pt x="1726" y="845"/>
                    <a:pt x="1716" y="826"/>
                    <a:pt x="1698" y="817"/>
                  </a:cubicBezTo>
                  <a:lnTo>
                    <a:pt x="1188" y="539"/>
                  </a:lnTo>
                  <a:lnTo>
                    <a:pt x="919" y="28"/>
                  </a:lnTo>
                  <a:cubicBezTo>
                    <a:pt x="909" y="10"/>
                    <a:pt x="881" y="1"/>
                    <a:pt x="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33;p43">
              <a:extLst>
                <a:ext uri="{FF2B5EF4-FFF2-40B4-BE49-F238E27FC236}">
                  <a16:creationId xmlns:a16="http://schemas.microsoft.com/office/drawing/2014/main" id="{03E995D0-4E3C-A0FA-8BD2-B2B9EF7200C1}"/>
                </a:ext>
              </a:extLst>
            </p:cNvPr>
            <p:cNvSpPr/>
            <p:nvPr/>
          </p:nvSpPr>
          <p:spPr>
            <a:xfrm>
              <a:off x="1122175" y="3270875"/>
              <a:ext cx="44800" cy="44550"/>
            </a:xfrm>
            <a:custGeom>
              <a:avLst/>
              <a:gdLst/>
              <a:ahLst/>
              <a:cxnLst/>
              <a:rect l="l" t="t" r="r" b="b"/>
              <a:pathLst>
                <a:path w="1792" h="1782" extrusionOk="0">
                  <a:moveTo>
                    <a:pt x="901" y="177"/>
                  </a:moveTo>
                  <a:lnTo>
                    <a:pt x="1142" y="622"/>
                  </a:lnTo>
                  <a:cubicBezTo>
                    <a:pt x="1151" y="631"/>
                    <a:pt x="1160" y="641"/>
                    <a:pt x="1170" y="650"/>
                  </a:cubicBezTo>
                  <a:lnTo>
                    <a:pt x="1615" y="891"/>
                  </a:lnTo>
                  <a:lnTo>
                    <a:pt x="1170" y="1142"/>
                  </a:lnTo>
                  <a:cubicBezTo>
                    <a:pt x="1160" y="1142"/>
                    <a:pt x="1151" y="1151"/>
                    <a:pt x="1142" y="1160"/>
                  </a:cubicBezTo>
                  <a:lnTo>
                    <a:pt x="901" y="1605"/>
                  </a:lnTo>
                  <a:lnTo>
                    <a:pt x="650" y="1160"/>
                  </a:lnTo>
                  <a:cubicBezTo>
                    <a:pt x="650" y="1151"/>
                    <a:pt x="641" y="1142"/>
                    <a:pt x="632" y="1132"/>
                  </a:cubicBezTo>
                  <a:lnTo>
                    <a:pt x="186" y="891"/>
                  </a:lnTo>
                  <a:lnTo>
                    <a:pt x="632" y="650"/>
                  </a:lnTo>
                  <a:cubicBezTo>
                    <a:pt x="641" y="641"/>
                    <a:pt x="650" y="631"/>
                    <a:pt x="650" y="622"/>
                  </a:cubicBezTo>
                  <a:lnTo>
                    <a:pt x="901" y="177"/>
                  </a:lnTo>
                  <a:close/>
                  <a:moveTo>
                    <a:pt x="901" y="1"/>
                  </a:moveTo>
                  <a:cubicBezTo>
                    <a:pt x="882" y="1"/>
                    <a:pt x="854" y="10"/>
                    <a:pt x="845" y="28"/>
                  </a:cubicBezTo>
                  <a:lnTo>
                    <a:pt x="557" y="557"/>
                  </a:lnTo>
                  <a:lnTo>
                    <a:pt x="38" y="836"/>
                  </a:lnTo>
                  <a:cubicBezTo>
                    <a:pt x="19" y="845"/>
                    <a:pt x="1" y="873"/>
                    <a:pt x="1" y="891"/>
                  </a:cubicBezTo>
                  <a:cubicBezTo>
                    <a:pt x="1" y="910"/>
                    <a:pt x="19" y="928"/>
                    <a:pt x="38" y="938"/>
                  </a:cubicBezTo>
                  <a:lnTo>
                    <a:pt x="557" y="1225"/>
                  </a:lnTo>
                  <a:lnTo>
                    <a:pt x="845" y="1754"/>
                  </a:lnTo>
                  <a:cubicBezTo>
                    <a:pt x="854" y="1772"/>
                    <a:pt x="873" y="1782"/>
                    <a:pt x="891" y="1782"/>
                  </a:cubicBezTo>
                  <a:cubicBezTo>
                    <a:pt x="919" y="1782"/>
                    <a:pt x="938" y="1772"/>
                    <a:pt x="947" y="1754"/>
                  </a:cubicBezTo>
                  <a:lnTo>
                    <a:pt x="1235" y="1234"/>
                  </a:lnTo>
                  <a:lnTo>
                    <a:pt x="1763" y="947"/>
                  </a:lnTo>
                  <a:cubicBezTo>
                    <a:pt x="1773" y="938"/>
                    <a:pt x="1791" y="919"/>
                    <a:pt x="1791" y="891"/>
                  </a:cubicBezTo>
                  <a:cubicBezTo>
                    <a:pt x="1791" y="873"/>
                    <a:pt x="1782" y="854"/>
                    <a:pt x="1763" y="845"/>
                  </a:cubicBezTo>
                  <a:lnTo>
                    <a:pt x="1235" y="557"/>
                  </a:lnTo>
                  <a:lnTo>
                    <a:pt x="947" y="28"/>
                  </a:lnTo>
                  <a:cubicBezTo>
                    <a:pt x="938" y="10"/>
                    <a:pt x="919" y="1"/>
                    <a:pt x="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34;p43">
              <a:extLst>
                <a:ext uri="{FF2B5EF4-FFF2-40B4-BE49-F238E27FC236}">
                  <a16:creationId xmlns:a16="http://schemas.microsoft.com/office/drawing/2014/main" id="{D456DD01-655D-AE9B-9CBD-CD9D733CCCE7}"/>
                </a:ext>
              </a:extLst>
            </p:cNvPr>
            <p:cNvSpPr/>
            <p:nvPr/>
          </p:nvSpPr>
          <p:spPr>
            <a:xfrm>
              <a:off x="1306550" y="2306100"/>
              <a:ext cx="2825" cy="16500"/>
            </a:xfrm>
            <a:custGeom>
              <a:avLst/>
              <a:gdLst/>
              <a:ahLst/>
              <a:cxnLst/>
              <a:rect l="l" t="t" r="r" b="b"/>
              <a:pathLst>
                <a:path w="113" h="660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604"/>
                  </a:lnTo>
                  <a:cubicBezTo>
                    <a:pt x="1" y="632"/>
                    <a:pt x="29" y="659"/>
                    <a:pt x="56" y="659"/>
                  </a:cubicBezTo>
                  <a:cubicBezTo>
                    <a:pt x="93" y="659"/>
                    <a:pt x="112" y="632"/>
                    <a:pt x="112" y="604"/>
                  </a:cubicBezTo>
                  <a:lnTo>
                    <a:pt x="112" y="56"/>
                  </a:lnTo>
                  <a:cubicBezTo>
                    <a:pt x="112" y="29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35;p43">
              <a:extLst>
                <a:ext uri="{FF2B5EF4-FFF2-40B4-BE49-F238E27FC236}">
                  <a16:creationId xmlns:a16="http://schemas.microsoft.com/office/drawing/2014/main" id="{90A26EE4-BFEA-FF65-FA4E-83227BE97624}"/>
                </a:ext>
              </a:extLst>
            </p:cNvPr>
            <p:cNvSpPr/>
            <p:nvPr/>
          </p:nvSpPr>
          <p:spPr>
            <a:xfrm>
              <a:off x="1306550" y="2340900"/>
              <a:ext cx="2825" cy="16475"/>
            </a:xfrm>
            <a:custGeom>
              <a:avLst/>
              <a:gdLst/>
              <a:ahLst/>
              <a:cxnLst/>
              <a:rect l="l" t="t" r="r" b="b"/>
              <a:pathLst>
                <a:path w="113" h="659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03"/>
                  </a:lnTo>
                  <a:cubicBezTo>
                    <a:pt x="1" y="631"/>
                    <a:pt x="29" y="659"/>
                    <a:pt x="56" y="659"/>
                  </a:cubicBezTo>
                  <a:cubicBezTo>
                    <a:pt x="93" y="659"/>
                    <a:pt x="112" y="631"/>
                    <a:pt x="112" y="603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36;p43">
              <a:extLst>
                <a:ext uri="{FF2B5EF4-FFF2-40B4-BE49-F238E27FC236}">
                  <a16:creationId xmlns:a16="http://schemas.microsoft.com/office/drawing/2014/main" id="{3A8D95C4-9E30-6761-C81C-78ECCC486F78}"/>
                </a:ext>
              </a:extLst>
            </p:cNvPr>
            <p:cNvSpPr/>
            <p:nvPr/>
          </p:nvSpPr>
          <p:spPr>
            <a:xfrm>
              <a:off x="1317225" y="2330225"/>
              <a:ext cx="16500" cy="3050"/>
            </a:xfrm>
            <a:custGeom>
              <a:avLst/>
              <a:gdLst/>
              <a:ahLst/>
              <a:cxnLst/>
              <a:rect l="l" t="t" r="r" b="b"/>
              <a:pathLst>
                <a:path w="660" h="122" extrusionOk="0">
                  <a:moveTo>
                    <a:pt x="56" y="1"/>
                  </a:moveTo>
                  <a:cubicBezTo>
                    <a:pt x="19" y="1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594" y="121"/>
                  </a:lnTo>
                  <a:cubicBezTo>
                    <a:pt x="631" y="121"/>
                    <a:pt x="659" y="93"/>
                    <a:pt x="659" y="65"/>
                  </a:cubicBezTo>
                  <a:cubicBezTo>
                    <a:pt x="659" y="28"/>
                    <a:pt x="631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37;p43">
              <a:extLst>
                <a:ext uri="{FF2B5EF4-FFF2-40B4-BE49-F238E27FC236}">
                  <a16:creationId xmlns:a16="http://schemas.microsoft.com/office/drawing/2014/main" id="{36968670-8F02-13DE-495B-018BD5842DC6}"/>
                </a:ext>
              </a:extLst>
            </p:cNvPr>
            <p:cNvSpPr/>
            <p:nvPr/>
          </p:nvSpPr>
          <p:spPr>
            <a:xfrm>
              <a:off x="1282425" y="2330225"/>
              <a:ext cx="16500" cy="3050"/>
            </a:xfrm>
            <a:custGeom>
              <a:avLst/>
              <a:gdLst/>
              <a:ahLst/>
              <a:cxnLst/>
              <a:rect l="l" t="t" r="r" b="b"/>
              <a:pathLst>
                <a:path w="660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595" y="121"/>
                  </a:lnTo>
                  <a:cubicBezTo>
                    <a:pt x="632" y="121"/>
                    <a:pt x="660" y="93"/>
                    <a:pt x="660" y="65"/>
                  </a:cubicBezTo>
                  <a:cubicBezTo>
                    <a:pt x="660" y="28"/>
                    <a:pt x="632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38;p43">
              <a:extLst>
                <a:ext uri="{FF2B5EF4-FFF2-40B4-BE49-F238E27FC236}">
                  <a16:creationId xmlns:a16="http://schemas.microsoft.com/office/drawing/2014/main" id="{EE870316-D3F2-CCA0-8C93-7A42EADE9D0F}"/>
                </a:ext>
              </a:extLst>
            </p:cNvPr>
            <p:cNvSpPr/>
            <p:nvPr/>
          </p:nvSpPr>
          <p:spPr>
            <a:xfrm>
              <a:off x="1290775" y="2339275"/>
              <a:ext cx="9775" cy="9525"/>
            </a:xfrm>
            <a:custGeom>
              <a:avLst/>
              <a:gdLst/>
              <a:ahLst/>
              <a:cxnLst/>
              <a:rect l="l" t="t" r="r" b="b"/>
              <a:pathLst>
                <a:path w="391" h="381" extrusionOk="0">
                  <a:moveTo>
                    <a:pt x="1" y="381"/>
                  </a:moveTo>
                  <a:lnTo>
                    <a:pt x="39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39;p43">
              <a:extLst>
                <a:ext uri="{FF2B5EF4-FFF2-40B4-BE49-F238E27FC236}">
                  <a16:creationId xmlns:a16="http://schemas.microsoft.com/office/drawing/2014/main" id="{EEF43B7F-F0F1-5128-3F79-2F56074FA0FD}"/>
                </a:ext>
              </a:extLst>
            </p:cNvPr>
            <p:cNvSpPr/>
            <p:nvPr/>
          </p:nvSpPr>
          <p:spPr>
            <a:xfrm>
              <a:off x="1289400" y="2337775"/>
              <a:ext cx="12775" cy="12425"/>
            </a:xfrm>
            <a:custGeom>
              <a:avLst/>
              <a:gdLst/>
              <a:ahLst/>
              <a:cxnLst/>
              <a:rect l="l" t="t" r="r" b="b"/>
              <a:pathLst>
                <a:path w="511" h="497" extrusionOk="0">
                  <a:moveTo>
                    <a:pt x="444" y="0"/>
                  </a:moveTo>
                  <a:cubicBezTo>
                    <a:pt x="429" y="0"/>
                    <a:pt x="413" y="5"/>
                    <a:pt x="399" y="14"/>
                  </a:cubicBezTo>
                  <a:lnTo>
                    <a:pt x="19" y="404"/>
                  </a:lnTo>
                  <a:cubicBezTo>
                    <a:pt x="0" y="422"/>
                    <a:pt x="0" y="459"/>
                    <a:pt x="19" y="487"/>
                  </a:cubicBezTo>
                  <a:cubicBezTo>
                    <a:pt x="28" y="496"/>
                    <a:pt x="47" y="496"/>
                    <a:pt x="56" y="496"/>
                  </a:cubicBezTo>
                  <a:cubicBezTo>
                    <a:pt x="74" y="496"/>
                    <a:pt x="93" y="496"/>
                    <a:pt x="102" y="487"/>
                  </a:cubicBezTo>
                  <a:lnTo>
                    <a:pt x="483" y="97"/>
                  </a:lnTo>
                  <a:cubicBezTo>
                    <a:pt x="510" y="79"/>
                    <a:pt x="510" y="42"/>
                    <a:pt x="483" y="14"/>
                  </a:cubicBezTo>
                  <a:cubicBezTo>
                    <a:pt x="473" y="5"/>
                    <a:pt x="459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40;p43">
              <a:extLst>
                <a:ext uri="{FF2B5EF4-FFF2-40B4-BE49-F238E27FC236}">
                  <a16:creationId xmlns:a16="http://schemas.microsoft.com/office/drawing/2014/main" id="{0E64AAC7-37C2-8DC1-92DD-ACC0438423C3}"/>
                </a:ext>
              </a:extLst>
            </p:cNvPr>
            <p:cNvSpPr/>
            <p:nvPr/>
          </p:nvSpPr>
          <p:spPr>
            <a:xfrm>
              <a:off x="1315375" y="2314700"/>
              <a:ext cx="9750" cy="9525"/>
            </a:xfrm>
            <a:custGeom>
              <a:avLst/>
              <a:gdLst/>
              <a:ahLst/>
              <a:cxnLst/>
              <a:rect l="l" t="t" r="r" b="b"/>
              <a:pathLst>
                <a:path w="390" h="381" extrusionOk="0">
                  <a:moveTo>
                    <a:pt x="0" y="380"/>
                  </a:moveTo>
                  <a:lnTo>
                    <a:pt x="3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41;p43">
              <a:extLst>
                <a:ext uri="{FF2B5EF4-FFF2-40B4-BE49-F238E27FC236}">
                  <a16:creationId xmlns:a16="http://schemas.microsoft.com/office/drawing/2014/main" id="{D53C142D-AAC1-9433-22BA-6160C348A5B7}"/>
                </a:ext>
              </a:extLst>
            </p:cNvPr>
            <p:cNvSpPr/>
            <p:nvPr/>
          </p:nvSpPr>
          <p:spPr>
            <a:xfrm>
              <a:off x="1313975" y="2313175"/>
              <a:ext cx="12775" cy="12450"/>
            </a:xfrm>
            <a:custGeom>
              <a:avLst/>
              <a:gdLst/>
              <a:ahLst/>
              <a:cxnLst/>
              <a:rect l="l" t="t" r="r" b="b"/>
              <a:pathLst>
                <a:path w="511" h="498" extrusionOk="0">
                  <a:moveTo>
                    <a:pt x="445" y="1"/>
                  </a:moveTo>
                  <a:cubicBezTo>
                    <a:pt x="430" y="1"/>
                    <a:pt x="413" y="5"/>
                    <a:pt x="399" y="15"/>
                  </a:cubicBezTo>
                  <a:lnTo>
                    <a:pt x="19" y="404"/>
                  </a:lnTo>
                  <a:cubicBezTo>
                    <a:pt x="1" y="423"/>
                    <a:pt x="1" y="460"/>
                    <a:pt x="19" y="478"/>
                  </a:cubicBezTo>
                  <a:cubicBezTo>
                    <a:pt x="28" y="497"/>
                    <a:pt x="47" y="497"/>
                    <a:pt x="56" y="497"/>
                  </a:cubicBezTo>
                  <a:cubicBezTo>
                    <a:pt x="75" y="497"/>
                    <a:pt x="93" y="497"/>
                    <a:pt x="103" y="478"/>
                  </a:cubicBezTo>
                  <a:lnTo>
                    <a:pt x="483" y="98"/>
                  </a:lnTo>
                  <a:cubicBezTo>
                    <a:pt x="511" y="80"/>
                    <a:pt x="511" y="42"/>
                    <a:pt x="483" y="15"/>
                  </a:cubicBezTo>
                  <a:cubicBezTo>
                    <a:pt x="474" y="5"/>
                    <a:pt x="460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42;p43">
              <a:extLst>
                <a:ext uri="{FF2B5EF4-FFF2-40B4-BE49-F238E27FC236}">
                  <a16:creationId xmlns:a16="http://schemas.microsoft.com/office/drawing/2014/main" id="{45191C06-6E6B-12CA-3778-637FEE1DEB40}"/>
                </a:ext>
              </a:extLst>
            </p:cNvPr>
            <p:cNvSpPr/>
            <p:nvPr/>
          </p:nvSpPr>
          <p:spPr>
            <a:xfrm>
              <a:off x="1290775" y="2314700"/>
              <a:ext cx="9775" cy="9525"/>
            </a:xfrm>
            <a:custGeom>
              <a:avLst/>
              <a:gdLst/>
              <a:ahLst/>
              <a:cxnLst/>
              <a:rect l="l" t="t" r="r" b="b"/>
              <a:pathLst>
                <a:path w="391" h="381" extrusionOk="0">
                  <a:moveTo>
                    <a:pt x="1" y="0"/>
                  </a:moveTo>
                  <a:lnTo>
                    <a:pt x="391" y="3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43;p43">
              <a:extLst>
                <a:ext uri="{FF2B5EF4-FFF2-40B4-BE49-F238E27FC236}">
                  <a16:creationId xmlns:a16="http://schemas.microsoft.com/office/drawing/2014/main" id="{DA3816E5-9D65-822A-F286-E4478BE55617}"/>
                </a:ext>
              </a:extLst>
            </p:cNvPr>
            <p:cNvSpPr/>
            <p:nvPr/>
          </p:nvSpPr>
          <p:spPr>
            <a:xfrm>
              <a:off x="1289400" y="2313175"/>
              <a:ext cx="12775" cy="12450"/>
            </a:xfrm>
            <a:custGeom>
              <a:avLst/>
              <a:gdLst/>
              <a:ahLst/>
              <a:cxnLst/>
              <a:rect l="l" t="t" r="r" b="b"/>
              <a:pathLst>
                <a:path w="511" h="498" extrusionOk="0">
                  <a:moveTo>
                    <a:pt x="57" y="1"/>
                  </a:moveTo>
                  <a:cubicBezTo>
                    <a:pt x="42" y="1"/>
                    <a:pt x="28" y="5"/>
                    <a:pt x="19" y="15"/>
                  </a:cubicBezTo>
                  <a:cubicBezTo>
                    <a:pt x="0" y="42"/>
                    <a:pt x="0" y="80"/>
                    <a:pt x="19" y="98"/>
                  </a:cubicBezTo>
                  <a:lnTo>
                    <a:pt x="399" y="478"/>
                  </a:lnTo>
                  <a:cubicBezTo>
                    <a:pt x="408" y="497"/>
                    <a:pt x="427" y="497"/>
                    <a:pt x="446" y="497"/>
                  </a:cubicBezTo>
                  <a:cubicBezTo>
                    <a:pt x="455" y="497"/>
                    <a:pt x="473" y="497"/>
                    <a:pt x="483" y="478"/>
                  </a:cubicBezTo>
                  <a:cubicBezTo>
                    <a:pt x="510" y="460"/>
                    <a:pt x="510" y="423"/>
                    <a:pt x="483" y="404"/>
                  </a:cubicBezTo>
                  <a:lnTo>
                    <a:pt x="102" y="15"/>
                  </a:lnTo>
                  <a:cubicBezTo>
                    <a:pt x="88" y="5"/>
                    <a:pt x="72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4;p43">
              <a:extLst>
                <a:ext uri="{FF2B5EF4-FFF2-40B4-BE49-F238E27FC236}">
                  <a16:creationId xmlns:a16="http://schemas.microsoft.com/office/drawing/2014/main" id="{51D0D2FB-073D-C781-CC64-6A58002276F4}"/>
                </a:ext>
              </a:extLst>
            </p:cNvPr>
            <p:cNvSpPr/>
            <p:nvPr/>
          </p:nvSpPr>
          <p:spPr>
            <a:xfrm>
              <a:off x="1315375" y="2339275"/>
              <a:ext cx="9750" cy="9525"/>
            </a:xfrm>
            <a:custGeom>
              <a:avLst/>
              <a:gdLst/>
              <a:ahLst/>
              <a:cxnLst/>
              <a:rect l="l" t="t" r="r" b="b"/>
              <a:pathLst>
                <a:path w="390" h="381" extrusionOk="0">
                  <a:moveTo>
                    <a:pt x="0" y="0"/>
                  </a:moveTo>
                  <a:lnTo>
                    <a:pt x="390" y="38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45;p43">
              <a:extLst>
                <a:ext uri="{FF2B5EF4-FFF2-40B4-BE49-F238E27FC236}">
                  <a16:creationId xmlns:a16="http://schemas.microsoft.com/office/drawing/2014/main" id="{64264D86-52BB-8FA5-DFFB-DBD71B6F2C01}"/>
                </a:ext>
              </a:extLst>
            </p:cNvPr>
            <p:cNvSpPr/>
            <p:nvPr/>
          </p:nvSpPr>
          <p:spPr>
            <a:xfrm>
              <a:off x="1313975" y="2337775"/>
              <a:ext cx="12775" cy="12425"/>
            </a:xfrm>
            <a:custGeom>
              <a:avLst/>
              <a:gdLst/>
              <a:ahLst/>
              <a:cxnLst/>
              <a:rect l="l" t="t" r="r" b="b"/>
              <a:pathLst>
                <a:path w="511" h="497" extrusionOk="0">
                  <a:moveTo>
                    <a:pt x="61" y="0"/>
                  </a:moveTo>
                  <a:cubicBezTo>
                    <a:pt x="47" y="0"/>
                    <a:pt x="33" y="5"/>
                    <a:pt x="19" y="14"/>
                  </a:cubicBezTo>
                  <a:cubicBezTo>
                    <a:pt x="1" y="42"/>
                    <a:pt x="1" y="79"/>
                    <a:pt x="19" y="97"/>
                  </a:cubicBezTo>
                  <a:lnTo>
                    <a:pt x="399" y="487"/>
                  </a:lnTo>
                  <a:cubicBezTo>
                    <a:pt x="418" y="496"/>
                    <a:pt x="427" y="496"/>
                    <a:pt x="446" y="496"/>
                  </a:cubicBezTo>
                  <a:cubicBezTo>
                    <a:pt x="455" y="496"/>
                    <a:pt x="474" y="496"/>
                    <a:pt x="483" y="487"/>
                  </a:cubicBezTo>
                  <a:cubicBezTo>
                    <a:pt x="511" y="459"/>
                    <a:pt x="511" y="422"/>
                    <a:pt x="483" y="404"/>
                  </a:cubicBezTo>
                  <a:lnTo>
                    <a:pt x="103" y="14"/>
                  </a:lnTo>
                  <a:cubicBezTo>
                    <a:pt x="89" y="5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46;p43">
              <a:extLst>
                <a:ext uri="{FF2B5EF4-FFF2-40B4-BE49-F238E27FC236}">
                  <a16:creationId xmlns:a16="http://schemas.microsoft.com/office/drawing/2014/main" id="{6F033DEC-AC10-9F4F-C4B2-C5B8E975CD2F}"/>
                </a:ext>
              </a:extLst>
            </p:cNvPr>
            <p:cNvSpPr/>
            <p:nvPr/>
          </p:nvSpPr>
          <p:spPr>
            <a:xfrm>
              <a:off x="791475" y="2851575"/>
              <a:ext cx="19500" cy="19500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12"/>
                  </a:moveTo>
                  <a:cubicBezTo>
                    <a:pt x="538" y="112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1" y="659"/>
                    <a:pt x="112" y="538"/>
                    <a:pt x="112" y="390"/>
                  </a:cubicBezTo>
                  <a:cubicBezTo>
                    <a:pt x="112" y="242"/>
                    <a:pt x="241" y="112"/>
                    <a:pt x="390" y="112"/>
                  </a:cubicBezTo>
                  <a:close/>
                  <a:moveTo>
                    <a:pt x="390" y="0"/>
                  </a:moveTo>
                  <a:cubicBezTo>
                    <a:pt x="176" y="0"/>
                    <a:pt x="0" y="177"/>
                    <a:pt x="0" y="390"/>
                  </a:cubicBezTo>
                  <a:cubicBezTo>
                    <a:pt x="0" y="603"/>
                    <a:pt x="176" y="780"/>
                    <a:pt x="390" y="780"/>
                  </a:cubicBezTo>
                  <a:cubicBezTo>
                    <a:pt x="603" y="780"/>
                    <a:pt x="779" y="603"/>
                    <a:pt x="779" y="390"/>
                  </a:cubicBezTo>
                  <a:cubicBezTo>
                    <a:pt x="779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7;p43">
              <a:extLst>
                <a:ext uri="{FF2B5EF4-FFF2-40B4-BE49-F238E27FC236}">
                  <a16:creationId xmlns:a16="http://schemas.microsoft.com/office/drawing/2014/main" id="{B353F808-3CCA-F051-EC71-05A7BCD81D4C}"/>
                </a:ext>
              </a:extLst>
            </p:cNvPr>
            <p:cNvSpPr/>
            <p:nvPr/>
          </p:nvSpPr>
          <p:spPr>
            <a:xfrm>
              <a:off x="745550" y="2652125"/>
              <a:ext cx="12550" cy="12775"/>
            </a:xfrm>
            <a:custGeom>
              <a:avLst/>
              <a:gdLst/>
              <a:ahLst/>
              <a:cxnLst/>
              <a:rect l="l" t="t" r="r" b="b"/>
              <a:pathLst>
                <a:path w="502" h="511" extrusionOk="0">
                  <a:moveTo>
                    <a:pt x="251" y="121"/>
                  </a:moveTo>
                  <a:cubicBezTo>
                    <a:pt x="325" y="121"/>
                    <a:pt x="390" y="177"/>
                    <a:pt x="390" y="260"/>
                  </a:cubicBezTo>
                  <a:cubicBezTo>
                    <a:pt x="390" y="334"/>
                    <a:pt x="325" y="390"/>
                    <a:pt x="251" y="390"/>
                  </a:cubicBezTo>
                  <a:cubicBezTo>
                    <a:pt x="177" y="390"/>
                    <a:pt x="121" y="334"/>
                    <a:pt x="121" y="260"/>
                  </a:cubicBezTo>
                  <a:cubicBezTo>
                    <a:pt x="121" y="177"/>
                    <a:pt x="177" y="121"/>
                    <a:pt x="251" y="121"/>
                  </a:cubicBezTo>
                  <a:close/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90"/>
                    <a:pt x="112" y="511"/>
                    <a:pt x="251" y="511"/>
                  </a:cubicBezTo>
                  <a:cubicBezTo>
                    <a:pt x="390" y="511"/>
                    <a:pt x="501" y="39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8;p43">
              <a:extLst>
                <a:ext uri="{FF2B5EF4-FFF2-40B4-BE49-F238E27FC236}">
                  <a16:creationId xmlns:a16="http://schemas.microsoft.com/office/drawing/2014/main" id="{CB20F4A8-87F7-A9F9-7AEA-53E2EC79F92E}"/>
                </a:ext>
              </a:extLst>
            </p:cNvPr>
            <p:cNvSpPr/>
            <p:nvPr/>
          </p:nvSpPr>
          <p:spPr>
            <a:xfrm>
              <a:off x="1494175" y="22991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21"/>
                  </a:moveTo>
                  <a:cubicBezTo>
                    <a:pt x="325" y="121"/>
                    <a:pt x="381" y="177"/>
                    <a:pt x="381" y="251"/>
                  </a:cubicBezTo>
                  <a:cubicBezTo>
                    <a:pt x="381" y="325"/>
                    <a:pt x="325" y="390"/>
                    <a:pt x="251" y="390"/>
                  </a:cubicBezTo>
                  <a:cubicBezTo>
                    <a:pt x="177" y="390"/>
                    <a:pt x="112" y="325"/>
                    <a:pt x="112" y="251"/>
                  </a:cubicBezTo>
                  <a:cubicBezTo>
                    <a:pt x="112" y="177"/>
                    <a:pt x="177" y="121"/>
                    <a:pt x="251" y="121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49;p43">
              <a:extLst>
                <a:ext uri="{FF2B5EF4-FFF2-40B4-BE49-F238E27FC236}">
                  <a16:creationId xmlns:a16="http://schemas.microsoft.com/office/drawing/2014/main" id="{FF022B16-9F1C-8A3A-D325-E38D8F665E28}"/>
                </a:ext>
              </a:extLst>
            </p:cNvPr>
            <p:cNvSpPr/>
            <p:nvPr/>
          </p:nvSpPr>
          <p:spPr>
            <a:xfrm>
              <a:off x="1219575" y="3181350"/>
              <a:ext cx="197175" cy="123175"/>
            </a:xfrm>
            <a:custGeom>
              <a:avLst/>
              <a:gdLst/>
              <a:ahLst/>
              <a:cxnLst/>
              <a:rect l="l" t="t" r="r" b="b"/>
              <a:pathLst>
                <a:path w="7887" h="4927" extrusionOk="0">
                  <a:moveTo>
                    <a:pt x="1328" y="1"/>
                  </a:moveTo>
                  <a:lnTo>
                    <a:pt x="1" y="4927"/>
                  </a:lnTo>
                  <a:lnTo>
                    <a:pt x="6550" y="4927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50;p43">
              <a:extLst>
                <a:ext uri="{FF2B5EF4-FFF2-40B4-BE49-F238E27FC236}">
                  <a16:creationId xmlns:a16="http://schemas.microsoft.com/office/drawing/2014/main" id="{B9404B20-BB7E-C60A-D2DA-FC3DD54177F9}"/>
                </a:ext>
              </a:extLst>
            </p:cNvPr>
            <p:cNvSpPr/>
            <p:nvPr/>
          </p:nvSpPr>
          <p:spPr>
            <a:xfrm>
              <a:off x="1218200" y="3179975"/>
              <a:ext cx="200175" cy="125950"/>
            </a:xfrm>
            <a:custGeom>
              <a:avLst/>
              <a:gdLst/>
              <a:ahLst/>
              <a:cxnLst/>
              <a:rect l="l" t="t" r="r" b="b"/>
              <a:pathLst>
                <a:path w="8007" h="5038" extrusionOk="0">
                  <a:moveTo>
                    <a:pt x="7867" y="111"/>
                  </a:moveTo>
                  <a:lnTo>
                    <a:pt x="6559" y="4926"/>
                  </a:lnTo>
                  <a:lnTo>
                    <a:pt x="130" y="4926"/>
                  </a:lnTo>
                  <a:lnTo>
                    <a:pt x="1429" y="111"/>
                  </a:lnTo>
                  <a:close/>
                  <a:moveTo>
                    <a:pt x="1383" y="0"/>
                  </a:moveTo>
                  <a:cubicBezTo>
                    <a:pt x="1355" y="0"/>
                    <a:pt x="1336" y="19"/>
                    <a:pt x="1327" y="47"/>
                  </a:cubicBezTo>
                  <a:lnTo>
                    <a:pt x="0" y="4963"/>
                  </a:lnTo>
                  <a:cubicBezTo>
                    <a:pt x="0" y="4982"/>
                    <a:pt x="0" y="5000"/>
                    <a:pt x="19" y="5019"/>
                  </a:cubicBezTo>
                  <a:cubicBezTo>
                    <a:pt x="28" y="5028"/>
                    <a:pt x="47" y="5037"/>
                    <a:pt x="65" y="5037"/>
                  </a:cubicBezTo>
                  <a:lnTo>
                    <a:pt x="6605" y="5037"/>
                  </a:lnTo>
                  <a:cubicBezTo>
                    <a:pt x="6633" y="5037"/>
                    <a:pt x="6652" y="5019"/>
                    <a:pt x="6661" y="4991"/>
                  </a:cubicBezTo>
                  <a:lnTo>
                    <a:pt x="7997" y="74"/>
                  </a:lnTo>
                  <a:cubicBezTo>
                    <a:pt x="8006" y="56"/>
                    <a:pt x="7997" y="37"/>
                    <a:pt x="7988" y="19"/>
                  </a:cubicBezTo>
                  <a:cubicBezTo>
                    <a:pt x="7978" y="9"/>
                    <a:pt x="7960" y="0"/>
                    <a:pt x="7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51;p43">
              <a:extLst>
                <a:ext uri="{FF2B5EF4-FFF2-40B4-BE49-F238E27FC236}">
                  <a16:creationId xmlns:a16="http://schemas.microsoft.com/office/drawing/2014/main" id="{0C47EE97-8DDA-AF79-0C5D-CD88F2FDF28D}"/>
                </a:ext>
              </a:extLst>
            </p:cNvPr>
            <p:cNvSpPr/>
            <p:nvPr/>
          </p:nvSpPr>
          <p:spPr>
            <a:xfrm>
              <a:off x="1173675" y="3304500"/>
              <a:ext cx="335375" cy="40375"/>
            </a:xfrm>
            <a:custGeom>
              <a:avLst/>
              <a:gdLst/>
              <a:ahLst/>
              <a:cxnLst/>
              <a:rect l="l" t="t" r="r" b="b"/>
              <a:pathLst>
                <a:path w="13415" h="1615" extrusionOk="0">
                  <a:moveTo>
                    <a:pt x="1837" y="1"/>
                  </a:moveTo>
                  <a:cubicBezTo>
                    <a:pt x="1178" y="29"/>
                    <a:pt x="603" y="353"/>
                    <a:pt x="371" y="845"/>
                  </a:cubicBezTo>
                  <a:lnTo>
                    <a:pt x="0" y="1615"/>
                  </a:lnTo>
                  <a:lnTo>
                    <a:pt x="13414" y="1615"/>
                  </a:lnTo>
                  <a:cubicBezTo>
                    <a:pt x="13414" y="1105"/>
                    <a:pt x="13090" y="650"/>
                    <a:pt x="12598" y="353"/>
                  </a:cubicBezTo>
                  <a:cubicBezTo>
                    <a:pt x="12570" y="344"/>
                    <a:pt x="12552" y="335"/>
                    <a:pt x="12524" y="316"/>
                  </a:cubicBezTo>
                  <a:cubicBezTo>
                    <a:pt x="12162" y="121"/>
                    <a:pt x="11717" y="1"/>
                    <a:pt x="11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52;p43">
              <a:extLst>
                <a:ext uri="{FF2B5EF4-FFF2-40B4-BE49-F238E27FC236}">
                  <a16:creationId xmlns:a16="http://schemas.microsoft.com/office/drawing/2014/main" id="{D0293560-88F8-2D47-51A3-607551894D80}"/>
                </a:ext>
              </a:extLst>
            </p:cNvPr>
            <p:cNvSpPr/>
            <p:nvPr/>
          </p:nvSpPr>
          <p:spPr>
            <a:xfrm>
              <a:off x="1230950" y="3197350"/>
              <a:ext cx="181625" cy="66600"/>
            </a:xfrm>
            <a:custGeom>
              <a:avLst/>
              <a:gdLst/>
              <a:ahLst/>
              <a:cxnLst/>
              <a:rect l="l" t="t" r="r" b="b"/>
              <a:pathLst>
                <a:path w="7265" h="2664" extrusionOk="0">
                  <a:moveTo>
                    <a:pt x="7255" y="29"/>
                  </a:moveTo>
                  <a:lnTo>
                    <a:pt x="1" y="2663"/>
                  </a:lnTo>
                  <a:lnTo>
                    <a:pt x="706" y="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53;p43">
              <a:extLst>
                <a:ext uri="{FF2B5EF4-FFF2-40B4-BE49-F238E27FC236}">
                  <a16:creationId xmlns:a16="http://schemas.microsoft.com/office/drawing/2014/main" id="{F8F2E23A-E78A-921D-A1C0-616775F299E2}"/>
                </a:ext>
              </a:extLst>
            </p:cNvPr>
            <p:cNvSpPr/>
            <p:nvPr/>
          </p:nvSpPr>
          <p:spPr>
            <a:xfrm>
              <a:off x="965175" y="2671850"/>
              <a:ext cx="779500" cy="525525"/>
            </a:xfrm>
            <a:custGeom>
              <a:avLst/>
              <a:gdLst/>
              <a:ahLst/>
              <a:cxnLst/>
              <a:rect l="l" t="t" r="r" b="b"/>
              <a:pathLst>
                <a:path w="31180" h="21021" extrusionOk="0">
                  <a:moveTo>
                    <a:pt x="993" y="0"/>
                  </a:moveTo>
                  <a:cubicBezTo>
                    <a:pt x="446" y="0"/>
                    <a:pt x="0" y="464"/>
                    <a:pt x="0" y="1048"/>
                  </a:cubicBezTo>
                  <a:lnTo>
                    <a:pt x="0" y="19973"/>
                  </a:lnTo>
                  <a:cubicBezTo>
                    <a:pt x="0" y="20548"/>
                    <a:pt x="446" y="21021"/>
                    <a:pt x="993" y="21021"/>
                  </a:cubicBezTo>
                  <a:lnTo>
                    <a:pt x="30178" y="21021"/>
                  </a:lnTo>
                  <a:cubicBezTo>
                    <a:pt x="30734" y="21021"/>
                    <a:pt x="31179" y="20548"/>
                    <a:pt x="31179" y="19973"/>
                  </a:cubicBezTo>
                  <a:lnTo>
                    <a:pt x="31179" y="1048"/>
                  </a:lnTo>
                  <a:cubicBezTo>
                    <a:pt x="31179" y="464"/>
                    <a:pt x="30734" y="0"/>
                    <a:pt x="30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54;p43">
              <a:extLst>
                <a:ext uri="{FF2B5EF4-FFF2-40B4-BE49-F238E27FC236}">
                  <a16:creationId xmlns:a16="http://schemas.microsoft.com/office/drawing/2014/main" id="{45BC76F0-9D3B-71A7-60F6-F11177512096}"/>
                </a:ext>
              </a:extLst>
            </p:cNvPr>
            <p:cNvSpPr/>
            <p:nvPr/>
          </p:nvSpPr>
          <p:spPr>
            <a:xfrm>
              <a:off x="963550" y="2670450"/>
              <a:ext cx="782525" cy="528325"/>
            </a:xfrm>
            <a:custGeom>
              <a:avLst/>
              <a:gdLst/>
              <a:ahLst/>
              <a:cxnLst/>
              <a:rect l="l" t="t" r="r" b="b"/>
              <a:pathLst>
                <a:path w="31301" h="21133" extrusionOk="0">
                  <a:moveTo>
                    <a:pt x="30243" y="112"/>
                  </a:moveTo>
                  <a:cubicBezTo>
                    <a:pt x="30762" y="112"/>
                    <a:pt x="31189" y="557"/>
                    <a:pt x="31189" y="1104"/>
                  </a:cubicBezTo>
                  <a:lnTo>
                    <a:pt x="31189" y="20029"/>
                  </a:lnTo>
                  <a:cubicBezTo>
                    <a:pt x="31189" y="20576"/>
                    <a:pt x="30762" y="21021"/>
                    <a:pt x="30243" y="21021"/>
                  </a:cubicBezTo>
                  <a:lnTo>
                    <a:pt x="1058" y="21021"/>
                  </a:lnTo>
                  <a:cubicBezTo>
                    <a:pt x="539" y="21021"/>
                    <a:pt x="121" y="20576"/>
                    <a:pt x="121" y="20029"/>
                  </a:cubicBezTo>
                  <a:lnTo>
                    <a:pt x="121" y="1104"/>
                  </a:lnTo>
                  <a:cubicBezTo>
                    <a:pt x="121" y="557"/>
                    <a:pt x="548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83" y="0"/>
                    <a:pt x="1" y="492"/>
                    <a:pt x="1" y="1104"/>
                  </a:cubicBezTo>
                  <a:lnTo>
                    <a:pt x="1" y="20029"/>
                  </a:lnTo>
                  <a:cubicBezTo>
                    <a:pt x="1" y="20641"/>
                    <a:pt x="483" y="21133"/>
                    <a:pt x="1058" y="21133"/>
                  </a:cubicBezTo>
                  <a:lnTo>
                    <a:pt x="30243" y="21133"/>
                  </a:lnTo>
                  <a:cubicBezTo>
                    <a:pt x="30827" y="21133"/>
                    <a:pt x="31300" y="20641"/>
                    <a:pt x="31300" y="20029"/>
                  </a:cubicBezTo>
                  <a:lnTo>
                    <a:pt x="31300" y="1104"/>
                  </a:lnTo>
                  <a:cubicBezTo>
                    <a:pt x="31300" y="492"/>
                    <a:pt x="30827" y="0"/>
                    <a:pt x="30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55;p43">
              <a:extLst>
                <a:ext uri="{FF2B5EF4-FFF2-40B4-BE49-F238E27FC236}">
                  <a16:creationId xmlns:a16="http://schemas.microsoft.com/office/drawing/2014/main" id="{79F0BD06-73CE-60E6-2258-2601FD5F05DF}"/>
                </a:ext>
              </a:extLst>
            </p:cNvPr>
            <p:cNvSpPr/>
            <p:nvPr/>
          </p:nvSpPr>
          <p:spPr>
            <a:xfrm>
              <a:off x="938975" y="2671850"/>
              <a:ext cx="761625" cy="526700"/>
            </a:xfrm>
            <a:custGeom>
              <a:avLst/>
              <a:gdLst/>
              <a:ahLst/>
              <a:cxnLst/>
              <a:rect l="l" t="t" r="r" b="b"/>
              <a:pathLst>
                <a:path w="30465" h="21068" extrusionOk="0">
                  <a:moveTo>
                    <a:pt x="1002" y="0"/>
                  </a:moveTo>
                  <a:cubicBezTo>
                    <a:pt x="445" y="0"/>
                    <a:pt x="0" y="473"/>
                    <a:pt x="0" y="1048"/>
                  </a:cubicBezTo>
                  <a:lnTo>
                    <a:pt x="0" y="20019"/>
                  </a:lnTo>
                  <a:cubicBezTo>
                    <a:pt x="0" y="20594"/>
                    <a:pt x="445" y="21067"/>
                    <a:pt x="1002" y="21067"/>
                  </a:cubicBezTo>
                  <a:lnTo>
                    <a:pt x="30187" y="21067"/>
                  </a:lnTo>
                  <a:cubicBezTo>
                    <a:pt x="30279" y="21067"/>
                    <a:pt x="30372" y="21049"/>
                    <a:pt x="30465" y="21021"/>
                  </a:cubicBezTo>
                  <a:lnTo>
                    <a:pt x="2041" y="21021"/>
                  </a:lnTo>
                  <a:cubicBezTo>
                    <a:pt x="1494" y="21021"/>
                    <a:pt x="1048" y="20548"/>
                    <a:pt x="1048" y="19973"/>
                  </a:cubicBezTo>
                  <a:lnTo>
                    <a:pt x="1048" y="1048"/>
                  </a:lnTo>
                  <a:cubicBezTo>
                    <a:pt x="1048" y="473"/>
                    <a:pt x="1484" y="9"/>
                    <a:pt x="2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56;p43">
              <a:extLst>
                <a:ext uri="{FF2B5EF4-FFF2-40B4-BE49-F238E27FC236}">
                  <a16:creationId xmlns:a16="http://schemas.microsoft.com/office/drawing/2014/main" id="{C0AA1EB9-C5DA-0B01-F0A1-1E1299EEBD6B}"/>
                </a:ext>
              </a:extLst>
            </p:cNvPr>
            <p:cNvSpPr/>
            <p:nvPr/>
          </p:nvSpPr>
          <p:spPr>
            <a:xfrm>
              <a:off x="937575" y="2670450"/>
              <a:ext cx="772775" cy="529475"/>
            </a:xfrm>
            <a:custGeom>
              <a:avLst/>
              <a:gdLst/>
              <a:ahLst/>
              <a:cxnLst/>
              <a:rect l="l" t="t" r="r" b="b"/>
              <a:pathLst>
                <a:path w="30911" h="21179" extrusionOk="0">
                  <a:moveTo>
                    <a:pt x="1633" y="112"/>
                  </a:moveTo>
                  <a:cubicBezTo>
                    <a:pt x="1281" y="297"/>
                    <a:pt x="1049" y="668"/>
                    <a:pt x="1049" y="1104"/>
                  </a:cubicBezTo>
                  <a:lnTo>
                    <a:pt x="1049" y="20029"/>
                  </a:lnTo>
                  <a:cubicBezTo>
                    <a:pt x="1049" y="20502"/>
                    <a:pt x="1327" y="20901"/>
                    <a:pt x="1726" y="21058"/>
                  </a:cubicBezTo>
                  <a:lnTo>
                    <a:pt x="1058" y="21058"/>
                  </a:lnTo>
                  <a:cubicBezTo>
                    <a:pt x="539" y="21058"/>
                    <a:pt x="112" y="20613"/>
                    <a:pt x="112" y="20075"/>
                  </a:cubicBezTo>
                  <a:lnTo>
                    <a:pt x="112" y="1104"/>
                  </a:lnTo>
                  <a:cubicBezTo>
                    <a:pt x="112" y="557"/>
                    <a:pt x="539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74" y="0"/>
                    <a:pt x="1" y="492"/>
                    <a:pt x="1" y="1104"/>
                  </a:cubicBezTo>
                  <a:lnTo>
                    <a:pt x="1" y="20066"/>
                  </a:lnTo>
                  <a:cubicBezTo>
                    <a:pt x="1" y="20678"/>
                    <a:pt x="474" y="21179"/>
                    <a:pt x="1058" y="21179"/>
                  </a:cubicBezTo>
                  <a:lnTo>
                    <a:pt x="30243" y="21179"/>
                  </a:lnTo>
                  <a:cubicBezTo>
                    <a:pt x="30335" y="21179"/>
                    <a:pt x="30437" y="21160"/>
                    <a:pt x="30539" y="21133"/>
                  </a:cubicBezTo>
                  <a:lnTo>
                    <a:pt x="30910" y="21021"/>
                  </a:lnTo>
                  <a:lnTo>
                    <a:pt x="2097" y="21021"/>
                  </a:lnTo>
                  <a:cubicBezTo>
                    <a:pt x="1578" y="21021"/>
                    <a:pt x="1160" y="20576"/>
                    <a:pt x="1160" y="20029"/>
                  </a:cubicBezTo>
                  <a:lnTo>
                    <a:pt x="1160" y="1104"/>
                  </a:lnTo>
                  <a:cubicBezTo>
                    <a:pt x="1160" y="566"/>
                    <a:pt x="1578" y="121"/>
                    <a:pt x="2088" y="112"/>
                  </a:cubicBezTo>
                  <a:lnTo>
                    <a:pt x="2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57;p43">
              <a:extLst>
                <a:ext uri="{FF2B5EF4-FFF2-40B4-BE49-F238E27FC236}">
                  <a16:creationId xmlns:a16="http://schemas.microsoft.com/office/drawing/2014/main" id="{E6478C63-4D07-2546-E547-BB23547100FC}"/>
                </a:ext>
              </a:extLst>
            </p:cNvPr>
            <p:cNvSpPr/>
            <p:nvPr/>
          </p:nvSpPr>
          <p:spPr>
            <a:xfrm>
              <a:off x="1012725" y="2700375"/>
              <a:ext cx="688800" cy="404700"/>
            </a:xfrm>
            <a:custGeom>
              <a:avLst/>
              <a:gdLst/>
              <a:ahLst/>
              <a:cxnLst/>
              <a:rect l="l" t="t" r="r" b="b"/>
              <a:pathLst>
                <a:path w="27552" h="16188" extrusionOk="0">
                  <a:moveTo>
                    <a:pt x="325" y="0"/>
                  </a:moveTo>
                  <a:cubicBezTo>
                    <a:pt x="149" y="0"/>
                    <a:pt x="0" y="149"/>
                    <a:pt x="0" y="325"/>
                  </a:cubicBezTo>
                  <a:lnTo>
                    <a:pt x="0" y="4583"/>
                  </a:lnTo>
                  <a:lnTo>
                    <a:pt x="0" y="11986"/>
                  </a:lnTo>
                  <a:lnTo>
                    <a:pt x="0" y="16188"/>
                  </a:lnTo>
                  <a:lnTo>
                    <a:pt x="27552" y="16188"/>
                  </a:lnTo>
                  <a:lnTo>
                    <a:pt x="27552" y="325"/>
                  </a:lnTo>
                  <a:cubicBezTo>
                    <a:pt x="27552" y="149"/>
                    <a:pt x="27404" y="0"/>
                    <a:pt x="27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58;p43">
              <a:extLst>
                <a:ext uri="{FF2B5EF4-FFF2-40B4-BE49-F238E27FC236}">
                  <a16:creationId xmlns:a16="http://schemas.microsoft.com/office/drawing/2014/main" id="{97983E7C-EC30-CC96-E9D7-6577629AD21B}"/>
                </a:ext>
              </a:extLst>
            </p:cNvPr>
            <p:cNvSpPr/>
            <p:nvPr/>
          </p:nvSpPr>
          <p:spPr>
            <a:xfrm>
              <a:off x="1011325" y="2698975"/>
              <a:ext cx="691600" cy="407500"/>
            </a:xfrm>
            <a:custGeom>
              <a:avLst/>
              <a:gdLst/>
              <a:ahLst/>
              <a:cxnLst/>
              <a:rect l="l" t="t" r="r" b="b"/>
              <a:pathLst>
                <a:path w="27664" h="16300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4639"/>
                  </a:lnTo>
                  <a:cubicBezTo>
                    <a:pt x="0" y="4667"/>
                    <a:pt x="19" y="4694"/>
                    <a:pt x="56" y="4694"/>
                  </a:cubicBezTo>
                  <a:cubicBezTo>
                    <a:pt x="84" y="4694"/>
                    <a:pt x="112" y="4667"/>
                    <a:pt x="112" y="4639"/>
                  </a:cubicBezTo>
                  <a:lnTo>
                    <a:pt x="112" y="381"/>
                  </a:lnTo>
                  <a:cubicBezTo>
                    <a:pt x="112" y="232"/>
                    <a:pt x="232" y="112"/>
                    <a:pt x="381" y="112"/>
                  </a:cubicBezTo>
                  <a:lnTo>
                    <a:pt x="27283" y="112"/>
                  </a:lnTo>
                  <a:cubicBezTo>
                    <a:pt x="27432" y="112"/>
                    <a:pt x="27552" y="232"/>
                    <a:pt x="27552" y="381"/>
                  </a:cubicBezTo>
                  <a:lnTo>
                    <a:pt x="27552" y="16188"/>
                  </a:lnTo>
                  <a:lnTo>
                    <a:pt x="112" y="16188"/>
                  </a:lnTo>
                  <a:lnTo>
                    <a:pt x="112" y="12042"/>
                  </a:lnTo>
                  <a:cubicBezTo>
                    <a:pt x="112" y="12004"/>
                    <a:pt x="93" y="11977"/>
                    <a:pt x="56" y="11977"/>
                  </a:cubicBezTo>
                  <a:cubicBezTo>
                    <a:pt x="28" y="11977"/>
                    <a:pt x="0" y="12004"/>
                    <a:pt x="0" y="12042"/>
                  </a:cubicBezTo>
                  <a:lnTo>
                    <a:pt x="0" y="16244"/>
                  </a:lnTo>
                  <a:cubicBezTo>
                    <a:pt x="0" y="16281"/>
                    <a:pt x="28" y="16299"/>
                    <a:pt x="56" y="16299"/>
                  </a:cubicBezTo>
                  <a:lnTo>
                    <a:pt x="27608" y="16299"/>
                  </a:lnTo>
                  <a:cubicBezTo>
                    <a:pt x="27636" y="16299"/>
                    <a:pt x="27664" y="16281"/>
                    <a:pt x="27664" y="16244"/>
                  </a:cubicBezTo>
                  <a:lnTo>
                    <a:pt x="27664" y="381"/>
                  </a:lnTo>
                  <a:cubicBezTo>
                    <a:pt x="27664" y="167"/>
                    <a:pt x="27497" y="0"/>
                    <a:pt x="27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59;p43">
              <a:extLst>
                <a:ext uri="{FF2B5EF4-FFF2-40B4-BE49-F238E27FC236}">
                  <a16:creationId xmlns:a16="http://schemas.microsoft.com/office/drawing/2014/main" id="{512AA67D-0AB5-25C9-5E46-236DEEA32DC7}"/>
                </a:ext>
              </a:extLst>
            </p:cNvPr>
            <p:cNvSpPr/>
            <p:nvPr/>
          </p:nvSpPr>
          <p:spPr>
            <a:xfrm>
              <a:off x="1011325" y="2862250"/>
              <a:ext cx="2800" cy="82125"/>
            </a:xfrm>
            <a:custGeom>
              <a:avLst/>
              <a:gdLst/>
              <a:ahLst/>
              <a:cxnLst/>
              <a:rect l="l" t="t" r="r" b="b"/>
              <a:pathLst>
                <a:path w="112" h="3285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lnTo>
                    <a:pt x="0" y="3228"/>
                  </a:lnTo>
                  <a:cubicBezTo>
                    <a:pt x="0" y="3256"/>
                    <a:pt x="19" y="3284"/>
                    <a:pt x="56" y="3284"/>
                  </a:cubicBezTo>
                  <a:cubicBezTo>
                    <a:pt x="84" y="3284"/>
                    <a:pt x="112" y="3256"/>
                    <a:pt x="112" y="3228"/>
                  </a:cubicBezTo>
                  <a:lnTo>
                    <a:pt x="112" y="65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60;p43">
              <a:extLst>
                <a:ext uri="{FF2B5EF4-FFF2-40B4-BE49-F238E27FC236}">
                  <a16:creationId xmlns:a16="http://schemas.microsoft.com/office/drawing/2014/main" id="{5FC9A321-B8CC-8986-E75D-13564D25B833}"/>
                </a:ext>
              </a:extLst>
            </p:cNvPr>
            <p:cNvSpPr/>
            <p:nvPr/>
          </p:nvSpPr>
          <p:spPr>
            <a:xfrm>
              <a:off x="968425" y="3105050"/>
              <a:ext cx="773475" cy="89775"/>
            </a:xfrm>
            <a:custGeom>
              <a:avLst/>
              <a:gdLst/>
              <a:ahLst/>
              <a:cxnLst/>
              <a:rect l="l" t="t" r="r" b="b"/>
              <a:pathLst>
                <a:path w="30939" h="3591" extrusionOk="0">
                  <a:moveTo>
                    <a:pt x="0" y="1"/>
                  </a:moveTo>
                  <a:lnTo>
                    <a:pt x="0" y="2617"/>
                  </a:lnTo>
                  <a:cubicBezTo>
                    <a:pt x="0" y="3155"/>
                    <a:pt x="446" y="3591"/>
                    <a:pt x="993" y="3591"/>
                  </a:cubicBezTo>
                  <a:lnTo>
                    <a:pt x="29945" y="3591"/>
                  </a:lnTo>
                  <a:cubicBezTo>
                    <a:pt x="30493" y="3591"/>
                    <a:pt x="30938" y="3155"/>
                    <a:pt x="30938" y="2617"/>
                  </a:cubicBezTo>
                  <a:lnTo>
                    <a:pt x="30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61;p43">
              <a:extLst>
                <a:ext uri="{FF2B5EF4-FFF2-40B4-BE49-F238E27FC236}">
                  <a16:creationId xmlns:a16="http://schemas.microsoft.com/office/drawing/2014/main" id="{B8A6453B-B00C-52A5-6010-31F8BD153682}"/>
                </a:ext>
              </a:extLst>
            </p:cNvPr>
            <p:cNvSpPr/>
            <p:nvPr/>
          </p:nvSpPr>
          <p:spPr>
            <a:xfrm>
              <a:off x="967025" y="3103675"/>
              <a:ext cx="776250" cy="92550"/>
            </a:xfrm>
            <a:custGeom>
              <a:avLst/>
              <a:gdLst/>
              <a:ahLst/>
              <a:cxnLst/>
              <a:rect l="l" t="t" r="r" b="b"/>
              <a:pathLst>
                <a:path w="31050" h="3702" extrusionOk="0">
                  <a:moveTo>
                    <a:pt x="30929" y="111"/>
                  </a:moveTo>
                  <a:lnTo>
                    <a:pt x="30929" y="2672"/>
                  </a:lnTo>
                  <a:cubicBezTo>
                    <a:pt x="30929" y="3173"/>
                    <a:pt x="30512" y="3581"/>
                    <a:pt x="30001" y="3581"/>
                  </a:cubicBezTo>
                  <a:lnTo>
                    <a:pt x="1049" y="3581"/>
                  </a:lnTo>
                  <a:cubicBezTo>
                    <a:pt x="529" y="3581"/>
                    <a:pt x="112" y="3173"/>
                    <a:pt x="112" y="2672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2672"/>
                  </a:lnTo>
                  <a:cubicBezTo>
                    <a:pt x="1" y="3238"/>
                    <a:pt x="464" y="3702"/>
                    <a:pt x="1049" y="3702"/>
                  </a:cubicBezTo>
                  <a:lnTo>
                    <a:pt x="30001" y="3702"/>
                  </a:lnTo>
                  <a:cubicBezTo>
                    <a:pt x="30577" y="3702"/>
                    <a:pt x="31050" y="3238"/>
                    <a:pt x="31050" y="2672"/>
                  </a:cubicBezTo>
                  <a:lnTo>
                    <a:pt x="31050" y="56"/>
                  </a:lnTo>
                  <a:cubicBezTo>
                    <a:pt x="31050" y="28"/>
                    <a:pt x="31022" y="0"/>
                    <a:pt x="30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62;p43">
              <a:extLst>
                <a:ext uri="{FF2B5EF4-FFF2-40B4-BE49-F238E27FC236}">
                  <a16:creationId xmlns:a16="http://schemas.microsoft.com/office/drawing/2014/main" id="{B2DEBCD7-8815-CAEA-7031-3E0E52B08EAF}"/>
                </a:ext>
              </a:extLst>
            </p:cNvPr>
            <p:cNvSpPr/>
            <p:nvPr/>
          </p:nvSpPr>
          <p:spPr>
            <a:xfrm>
              <a:off x="1330450" y="3129400"/>
              <a:ext cx="45250" cy="45250"/>
            </a:xfrm>
            <a:custGeom>
              <a:avLst/>
              <a:gdLst/>
              <a:ahLst/>
              <a:cxnLst/>
              <a:rect l="l" t="t" r="r" b="b"/>
              <a:pathLst>
                <a:path w="1810" h="1810" extrusionOk="0">
                  <a:moveTo>
                    <a:pt x="900" y="112"/>
                  </a:moveTo>
                  <a:cubicBezTo>
                    <a:pt x="1336" y="112"/>
                    <a:pt x="1689" y="465"/>
                    <a:pt x="1689" y="901"/>
                  </a:cubicBezTo>
                  <a:cubicBezTo>
                    <a:pt x="1689" y="1337"/>
                    <a:pt x="1336" y="1689"/>
                    <a:pt x="900" y="1689"/>
                  </a:cubicBezTo>
                  <a:cubicBezTo>
                    <a:pt x="473" y="1689"/>
                    <a:pt x="112" y="1337"/>
                    <a:pt x="112" y="901"/>
                  </a:cubicBezTo>
                  <a:cubicBezTo>
                    <a:pt x="112" y="465"/>
                    <a:pt x="473" y="112"/>
                    <a:pt x="900" y="112"/>
                  </a:cubicBezTo>
                  <a:close/>
                  <a:moveTo>
                    <a:pt x="900" y="1"/>
                  </a:moveTo>
                  <a:cubicBezTo>
                    <a:pt x="408" y="1"/>
                    <a:pt x="0" y="409"/>
                    <a:pt x="0" y="901"/>
                  </a:cubicBezTo>
                  <a:cubicBezTo>
                    <a:pt x="0" y="1402"/>
                    <a:pt x="408" y="1810"/>
                    <a:pt x="900" y="1810"/>
                  </a:cubicBezTo>
                  <a:cubicBezTo>
                    <a:pt x="1401" y="1810"/>
                    <a:pt x="1809" y="1402"/>
                    <a:pt x="1809" y="901"/>
                  </a:cubicBezTo>
                  <a:cubicBezTo>
                    <a:pt x="1809" y="400"/>
                    <a:pt x="1401" y="1"/>
                    <a:pt x="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63;p43">
              <a:extLst>
                <a:ext uri="{FF2B5EF4-FFF2-40B4-BE49-F238E27FC236}">
                  <a16:creationId xmlns:a16="http://schemas.microsoft.com/office/drawing/2014/main" id="{0837EA9A-68C8-788F-FBCA-21CAA2015D42}"/>
                </a:ext>
              </a:extLst>
            </p:cNvPr>
            <p:cNvSpPr/>
            <p:nvPr/>
          </p:nvSpPr>
          <p:spPr>
            <a:xfrm>
              <a:off x="1348075" y="2680875"/>
              <a:ext cx="10000" cy="9775"/>
            </a:xfrm>
            <a:custGeom>
              <a:avLst/>
              <a:gdLst/>
              <a:ahLst/>
              <a:cxnLst/>
              <a:rect l="l" t="t" r="r" b="b"/>
              <a:pathLst>
                <a:path w="400" h="391" extrusionOk="0">
                  <a:moveTo>
                    <a:pt x="195" y="1"/>
                  </a:moveTo>
                  <a:cubicBezTo>
                    <a:pt x="93" y="1"/>
                    <a:pt x="0" y="94"/>
                    <a:pt x="0" y="196"/>
                  </a:cubicBezTo>
                  <a:cubicBezTo>
                    <a:pt x="0" y="307"/>
                    <a:pt x="93" y="390"/>
                    <a:pt x="195" y="390"/>
                  </a:cubicBezTo>
                  <a:cubicBezTo>
                    <a:pt x="306" y="390"/>
                    <a:pt x="399" y="307"/>
                    <a:pt x="399" y="196"/>
                  </a:cubicBezTo>
                  <a:cubicBezTo>
                    <a:pt x="399" y="94"/>
                    <a:pt x="306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64;p43">
              <a:extLst>
                <a:ext uri="{FF2B5EF4-FFF2-40B4-BE49-F238E27FC236}">
                  <a16:creationId xmlns:a16="http://schemas.microsoft.com/office/drawing/2014/main" id="{BC7AEE63-E81F-F030-B43E-E8B729E723B1}"/>
                </a:ext>
              </a:extLst>
            </p:cNvPr>
            <p:cNvSpPr/>
            <p:nvPr/>
          </p:nvSpPr>
          <p:spPr>
            <a:xfrm>
              <a:off x="1346675" y="2679500"/>
              <a:ext cx="12775" cy="12775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251" y="112"/>
                  </a:moveTo>
                  <a:cubicBezTo>
                    <a:pt x="335" y="112"/>
                    <a:pt x="390" y="176"/>
                    <a:pt x="390" y="251"/>
                  </a:cubicBezTo>
                  <a:cubicBezTo>
                    <a:pt x="390" y="334"/>
                    <a:pt x="335" y="390"/>
                    <a:pt x="251" y="390"/>
                  </a:cubicBezTo>
                  <a:cubicBezTo>
                    <a:pt x="177" y="390"/>
                    <a:pt x="121" y="334"/>
                    <a:pt x="121" y="251"/>
                  </a:cubicBezTo>
                  <a:cubicBezTo>
                    <a:pt x="121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10"/>
                    <a:pt x="251" y="510"/>
                  </a:cubicBezTo>
                  <a:cubicBezTo>
                    <a:pt x="390" y="510"/>
                    <a:pt x="511" y="390"/>
                    <a:pt x="511" y="251"/>
                  </a:cubicBezTo>
                  <a:cubicBezTo>
                    <a:pt x="51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65;p43">
              <a:extLst>
                <a:ext uri="{FF2B5EF4-FFF2-40B4-BE49-F238E27FC236}">
                  <a16:creationId xmlns:a16="http://schemas.microsoft.com/office/drawing/2014/main" id="{FD796E0A-78BD-90E7-242A-1D251974BC56}"/>
                </a:ext>
              </a:extLst>
            </p:cNvPr>
            <p:cNvSpPr/>
            <p:nvPr/>
          </p:nvSpPr>
          <p:spPr>
            <a:xfrm>
              <a:off x="1345975" y="2836725"/>
              <a:ext cx="3050" cy="37375"/>
            </a:xfrm>
            <a:custGeom>
              <a:avLst/>
              <a:gdLst/>
              <a:ahLst/>
              <a:cxnLst/>
              <a:rect l="l" t="t" r="r" b="b"/>
              <a:pathLst>
                <a:path w="122" h="1495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1439"/>
                  </a:lnTo>
                  <a:cubicBezTo>
                    <a:pt x="1" y="1466"/>
                    <a:pt x="29" y="1494"/>
                    <a:pt x="66" y="1494"/>
                  </a:cubicBezTo>
                  <a:cubicBezTo>
                    <a:pt x="94" y="1494"/>
                    <a:pt x="121" y="1466"/>
                    <a:pt x="121" y="1439"/>
                  </a:cubicBezTo>
                  <a:lnTo>
                    <a:pt x="121" y="66"/>
                  </a:lnTo>
                  <a:cubicBezTo>
                    <a:pt x="121" y="29"/>
                    <a:pt x="94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6;p43">
              <a:extLst>
                <a:ext uri="{FF2B5EF4-FFF2-40B4-BE49-F238E27FC236}">
                  <a16:creationId xmlns:a16="http://schemas.microsoft.com/office/drawing/2014/main" id="{0784B180-4C3E-6EAF-FBD0-7F89914FD415}"/>
                </a:ext>
              </a:extLst>
            </p:cNvPr>
            <p:cNvSpPr/>
            <p:nvPr/>
          </p:nvSpPr>
          <p:spPr>
            <a:xfrm>
              <a:off x="1345750" y="2953850"/>
              <a:ext cx="3050" cy="47575"/>
            </a:xfrm>
            <a:custGeom>
              <a:avLst/>
              <a:gdLst/>
              <a:ahLst/>
              <a:cxnLst/>
              <a:rect l="l" t="t" r="r" b="b"/>
              <a:pathLst>
                <a:path w="122" h="1903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847"/>
                  </a:lnTo>
                  <a:cubicBezTo>
                    <a:pt x="0" y="1874"/>
                    <a:pt x="28" y="1902"/>
                    <a:pt x="56" y="1902"/>
                  </a:cubicBezTo>
                  <a:cubicBezTo>
                    <a:pt x="93" y="1902"/>
                    <a:pt x="121" y="1884"/>
                    <a:pt x="121" y="1847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67;p43">
              <a:extLst>
                <a:ext uri="{FF2B5EF4-FFF2-40B4-BE49-F238E27FC236}">
                  <a16:creationId xmlns:a16="http://schemas.microsoft.com/office/drawing/2014/main" id="{2FCF3B5B-0ADF-1BAC-467B-2B26C1166648}"/>
                </a:ext>
              </a:extLst>
            </p:cNvPr>
            <p:cNvSpPr/>
            <p:nvPr/>
          </p:nvSpPr>
          <p:spPr>
            <a:xfrm>
              <a:off x="1144450" y="3030625"/>
              <a:ext cx="37125" cy="2800"/>
            </a:xfrm>
            <a:custGeom>
              <a:avLst/>
              <a:gdLst/>
              <a:ahLst/>
              <a:cxnLst/>
              <a:rect l="l" t="t" r="r" b="b"/>
              <a:pathLst>
                <a:path w="1485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1"/>
                    <a:pt x="56" y="111"/>
                  </a:cubicBezTo>
                  <a:lnTo>
                    <a:pt x="1429" y="111"/>
                  </a:lnTo>
                  <a:cubicBezTo>
                    <a:pt x="1457" y="111"/>
                    <a:pt x="1485" y="84"/>
                    <a:pt x="1485" y="56"/>
                  </a:cubicBezTo>
                  <a:cubicBezTo>
                    <a:pt x="1485" y="19"/>
                    <a:pt x="145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68;p43">
              <a:extLst>
                <a:ext uri="{FF2B5EF4-FFF2-40B4-BE49-F238E27FC236}">
                  <a16:creationId xmlns:a16="http://schemas.microsoft.com/office/drawing/2014/main" id="{1A761A23-8427-E24A-6951-669FCDB82DEF}"/>
                </a:ext>
              </a:extLst>
            </p:cNvPr>
            <p:cNvSpPr/>
            <p:nvPr/>
          </p:nvSpPr>
          <p:spPr>
            <a:xfrm>
              <a:off x="1069300" y="2755800"/>
              <a:ext cx="323775" cy="82125"/>
            </a:xfrm>
            <a:custGeom>
              <a:avLst/>
              <a:gdLst/>
              <a:ahLst/>
              <a:cxnLst/>
              <a:rect l="l" t="t" r="r" b="b"/>
              <a:pathLst>
                <a:path w="12951" h="3285" extrusionOk="0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154"/>
                  </a:lnTo>
                  <a:cubicBezTo>
                    <a:pt x="1" y="3228"/>
                    <a:pt x="56" y="3284"/>
                    <a:pt x="121" y="3284"/>
                  </a:cubicBezTo>
                  <a:lnTo>
                    <a:pt x="12830" y="3284"/>
                  </a:lnTo>
                  <a:cubicBezTo>
                    <a:pt x="12895" y="3284"/>
                    <a:pt x="12951" y="3228"/>
                    <a:pt x="12951" y="3154"/>
                  </a:cubicBezTo>
                  <a:lnTo>
                    <a:pt x="12951" y="121"/>
                  </a:lnTo>
                  <a:cubicBezTo>
                    <a:pt x="12951" y="56"/>
                    <a:pt x="12895" y="0"/>
                    <a:pt x="12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69;p43">
              <a:extLst>
                <a:ext uri="{FF2B5EF4-FFF2-40B4-BE49-F238E27FC236}">
                  <a16:creationId xmlns:a16="http://schemas.microsoft.com/office/drawing/2014/main" id="{4FDA9DBC-86DF-0041-C0B9-88A28D1C512B}"/>
                </a:ext>
              </a:extLst>
            </p:cNvPr>
            <p:cNvSpPr/>
            <p:nvPr/>
          </p:nvSpPr>
          <p:spPr>
            <a:xfrm>
              <a:off x="1067925" y="2754400"/>
              <a:ext cx="326775" cy="84900"/>
            </a:xfrm>
            <a:custGeom>
              <a:avLst/>
              <a:gdLst/>
              <a:ahLst/>
              <a:cxnLst/>
              <a:rect l="l" t="t" r="r" b="b"/>
              <a:pathLst>
                <a:path w="13071" h="3396" extrusionOk="0">
                  <a:moveTo>
                    <a:pt x="12885" y="112"/>
                  </a:moveTo>
                  <a:cubicBezTo>
                    <a:pt x="12922" y="112"/>
                    <a:pt x="12950" y="140"/>
                    <a:pt x="12950" y="177"/>
                  </a:cubicBezTo>
                  <a:lnTo>
                    <a:pt x="12950" y="3210"/>
                  </a:lnTo>
                  <a:cubicBezTo>
                    <a:pt x="12950" y="3247"/>
                    <a:pt x="12922" y="3275"/>
                    <a:pt x="12885" y="3275"/>
                  </a:cubicBezTo>
                  <a:lnTo>
                    <a:pt x="176" y="3275"/>
                  </a:lnTo>
                  <a:cubicBezTo>
                    <a:pt x="139" y="3275"/>
                    <a:pt x="111" y="3247"/>
                    <a:pt x="111" y="3210"/>
                  </a:cubicBezTo>
                  <a:lnTo>
                    <a:pt x="111" y="177"/>
                  </a:lnTo>
                  <a:cubicBezTo>
                    <a:pt x="111" y="140"/>
                    <a:pt x="139" y="112"/>
                    <a:pt x="176" y="112"/>
                  </a:cubicBezTo>
                  <a:close/>
                  <a:moveTo>
                    <a:pt x="176" y="1"/>
                  </a:moveTo>
                  <a:cubicBezTo>
                    <a:pt x="74" y="1"/>
                    <a:pt x="0" y="75"/>
                    <a:pt x="0" y="177"/>
                  </a:cubicBezTo>
                  <a:lnTo>
                    <a:pt x="0" y="3210"/>
                  </a:lnTo>
                  <a:cubicBezTo>
                    <a:pt x="0" y="3312"/>
                    <a:pt x="74" y="3396"/>
                    <a:pt x="176" y="3396"/>
                  </a:cubicBezTo>
                  <a:lnTo>
                    <a:pt x="12885" y="3396"/>
                  </a:lnTo>
                  <a:cubicBezTo>
                    <a:pt x="12987" y="3396"/>
                    <a:pt x="13071" y="3312"/>
                    <a:pt x="13071" y="3210"/>
                  </a:cubicBezTo>
                  <a:lnTo>
                    <a:pt x="13071" y="177"/>
                  </a:lnTo>
                  <a:cubicBezTo>
                    <a:pt x="13071" y="75"/>
                    <a:pt x="12987" y="1"/>
                    <a:pt x="12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70;p43">
              <a:extLst>
                <a:ext uri="{FF2B5EF4-FFF2-40B4-BE49-F238E27FC236}">
                  <a16:creationId xmlns:a16="http://schemas.microsoft.com/office/drawing/2014/main" id="{2C2399E2-0D72-611D-DDE0-B1A69B1431FB}"/>
                </a:ext>
              </a:extLst>
            </p:cNvPr>
            <p:cNvSpPr/>
            <p:nvPr/>
          </p:nvSpPr>
          <p:spPr>
            <a:xfrm>
              <a:off x="1070000" y="2873150"/>
              <a:ext cx="80725" cy="80725"/>
            </a:xfrm>
            <a:custGeom>
              <a:avLst/>
              <a:gdLst/>
              <a:ahLst/>
              <a:cxnLst/>
              <a:rect l="l" t="t" r="r" b="b"/>
              <a:pathLst>
                <a:path w="3229" h="3229" extrusionOk="0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21" y="3228"/>
                  </a:cubicBezTo>
                  <a:lnTo>
                    <a:pt x="3099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0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71;p43">
              <a:extLst>
                <a:ext uri="{FF2B5EF4-FFF2-40B4-BE49-F238E27FC236}">
                  <a16:creationId xmlns:a16="http://schemas.microsoft.com/office/drawing/2014/main" id="{70B3CAB9-7286-8D01-0EBA-E9B570622CCF}"/>
                </a:ext>
              </a:extLst>
            </p:cNvPr>
            <p:cNvSpPr/>
            <p:nvPr/>
          </p:nvSpPr>
          <p:spPr>
            <a:xfrm>
              <a:off x="1068600" y="2871750"/>
              <a:ext cx="83525" cy="83525"/>
            </a:xfrm>
            <a:custGeom>
              <a:avLst/>
              <a:gdLst/>
              <a:ahLst/>
              <a:cxnLst/>
              <a:rect l="l" t="t" r="r" b="b"/>
              <a:pathLst>
                <a:path w="3341" h="3341" extrusionOk="0">
                  <a:moveTo>
                    <a:pt x="3155" y="112"/>
                  </a:moveTo>
                  <a:cubicBezTo>
                    <a:pt x="3192" y="112"/>
                    <a:pt x="3220" y="140"/>
                    <a:pt x="3220" y="177"/>
                  </a:cubicBezTo>
                  <a:lnTo>
                    <a:pt x="3220" y="3155"/>
                  </a:lnTo>
                  <a:cubicBezTo>
                    <a:pt x="3220" y="3192"/>
                    <a:pt x="3192" y="3220"/>
                    <a:pt x="3155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1" y="84"/>
                    <a:pt x="1" y="177"/>
                  </a:cubicBezTo>
                  <a:lnTo>
                    <a:pt x="1" y="3155"/>
                  </a:lnTo>
                  <a:cubicBezTo>
                    <a:pt x="1" y="3257"/>
                    <a:pt x="75" y="3340"/>
                    <a:pt x="177" y="3340"/>
                  </a:cubicBezTo>
                  <a:lnTo>
                    <a:pt x="3155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72;p43">
              <a:extLst>
                <a:ext uri="{FF2B5EF4-FFF2-40B4-BE49-F238E27FC236}">
                  <a16:creationId xmlns:a16="http://schemas.microsoft.com/office/drawing/2014/main" id="{29D3A4E2-F417-8F88-6454-F8D31421DDF1}"/>
                </a:ext>
              </a:extLst>
            </p:cNvPr>
            <p:cNvSpPr/>
            <p:nvPr/>
          </p:nvSpPr>
          <p:spPr>
            <a:xfrm>
              <a:off x="1190825" y="2873150"/>
              <a:ext cx="80725" cy="80725"/>
            </a:xfrm>
            <a:custGeom>
              <a:avLst/>
              <a:gdLst/>
              <a:ahLst/>
              <a:cxnLst/>
              <a:rect l="l" t="t" r="r" b="b"/>
              <a:pathLst>
                <a:path w="3229" h="3229" extrusionOk="0">
                  <a:moveTo>
                    <a:pt x="13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31" y="3228"/>
                  </a:cubicBezTo>
                  <a:lnTo>
                    <a:pt x="3108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73;p43">
              <a:extLst>
                <a:ext uri="{FF2B5EF4-FFF2-40B4-BE49-F238E27FC236}">
                  <a16:creationId xmlns:a16="http://schemas.microsoft.com/office/drawing/2014/main" id="{BEED8E8B-4651-E414-E6B1-75729F6E39D2}"/>
                </a:ext>
              </a:extLst>
            </p:cNvPr>
            <p:cNvSpPr/>
            <p:nvPr/>
          </p:nvSpPr>
          <p:spPr>
            <a:xfrm>
              <a:off x="1189450" y="2871750"/>
              <a:ext cx="83500" cy="83525"/>
            </a:xfrm>
            <a:custGeom>
              <a:avLst/>
              <a:gdLst/>
              <a:ahLst/>
              <a:cxnLst/>
              <a:rect l="l" t="t" r="r" b="b"/>
              <a:pathLst>
                <a:path w="3340" h="3341" extrusionOk="0">
                  <a:moveTo>
                    <a:pt x="3163" y="112"/>
                  </a:moveTo>
                  <a:cubicBezTo>
                    <a:pt x="3200" y="112"/>
                    <a:pt x="3228" y="140"/>
                    <a:pt x="3228" y="177"/>
                  </a:cubicBezTo>
                  <a:lnTo>
                    <a:pt x="3228" y="3155"/>
                  </a:lnTo>
                  <a:cubicBezTo>
                    <a:pt x="3228" y="3192"/>
                    <a:pt x="3200" y="3220"/>
                    <a:pt x="3163" y="3220"/>
                  </a:cubicBezTo>
                  <a:lnTo>
                    <a:pt x="186" y="3220"/>
                  </a:lnTo>
                  <a:cubicBezTo>
                    <a:pt x="148" y="3220"/>
                    <a:pt x="121" y="3192"/>
                    <a:pt x="121" y="3155"/>
                  </a:cubicBezTo>
                  <a:lnTo>
                    <a:pt x="121" y="177"/>
                  </a:lnTo>
                  <a:cubicBezTo>
                    <a:pt x="121" y="140"/>
                    <a:pt x="148" y="112"/>
                    <a:pt x="186" y="112"/>
                  </a:cubicBezTo>
                  <a:close/>
                  <a:moveTo>
                    <a:pt x="186" y="1"/>
                  </a:moveTo>
                  <a:cubicBezTo>
                    <a:pt x="83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83" y="3340"/>
                    <a:pt x="186" y="3340"/>
                  </a:cubicBezTo>
                  <a:lnTo>
                    <a:pt x="3163" y="3340"/>
                  </a:lnTo>
                  <a:cubicBezTo>
                    <a:pt x="3256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6" y="1"/>
                    <a:pt x="3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74;p43">
              <a:extLst>
                <a:ext uri="{FF2B5EF4-FFF2-40B4-BE49-F238E27FC236}">
                  <a16:creationId xmlns:a16="http://schemas.microsoft.com/office/drawing/2014/main" id="{6B64E4B2-CE00-FB9D-82AB-51DA1341F74C}"/>
                </a:ext>
              </a:extLst>
            </p:cNvPr>
            <p:cNvSpPr/>
            <p:nvPr/>
          </p:nvSpPr>
          <p:spPr>
            <a:xfrm>
              <a:off x="1309350" y="2873150"/>
              <a:ext cx="80500" cy="80725"/>
            </a:xfrm>
            <a:custGeom>
              <a:avLst/>
              <a:gdLst/>
              <a:ahLst/>
              <a:cxnLst/>
              <a:rect l="l" t="t" r="r" b="b"/>
              <a:pathLst>
                <a:path w="3220" h="3229" extrusionOk="0">
                  <a:moveTo>
                    <a:pt x="121" y="0"/>
                  </a:moveTo>
                  <a:cubicBezTo>
                    <a:pt x="56" y="0"/>
                    <a:pt x="0" y="56"/>
                    <a:pt x="0" y="121"/>
                  </a:cubicBezTo>
                  <a:lnTo>
                    <a:pt x="0" y="3099"/>
                  </a:lnTo>
                  <a:cubicBezTo>
                    <a:pt x="0" y="3173"/>
                    <a:pt x="56" y="3228"/>
                    <a:pt x="121" y="3228"/>
                  </a:cubicBezTo>
                  <a:lnTo>
                    <a:pt x="3098" y="3228"/>
                  </a:lnTo>
                  <a:cubicBezTo>
                    <a:pt x="3173" y="3228"/>
                    <a:pt x="3219" y="3173"/>
                    <a:pt x="3219" y="3099"/>
                  </a:cubicBezTo>
                  <a:lnTo>
                    <a:pt x="3219" y="121"/>
                  </a:lnTo>
                  <a:cubicBezTo>
                    <a:pt x="3219" y="56"/>
                    <a:pt x="3173" y="0"/>
                    <a:pt x="3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75;p43">
              <a:extLst>
                <a:ext uri="{FF2B5EF4-FFF2-40B4-BE49-F238E27FC236}">
                  <a16:creationId xmlns:a16="http://schemas.microsoft.com/office/drawing/2014/main" id="{D348B0E9-4E09-BA88-995B-22BD8A587F84}"/>
                </a:ext>
              </a:extLst>
            </p:cNvPr>
            <p:cNvSpPr/>
            <p:nvPr/>
          </p:nvSpPr>
          <p:spPr>
            <a:xfrm>
              <a:off x="1307950" y="2871750"/>
              <a:ext cx="83500" cy="83525"/>
            </a:xfrm>
            <a:custGeom>
              <a:avLst/>
              <a:gdLst/>
              <a:ahLst/>
              <a:cxnLst/>
              <a:rect l="l" t="t" r="r" b="b"/>
              <a:pathLst>
                <a:path w="3340" h="3341" extrusionOk="0">
                  <a:moveTo>
                    <a:pt x="3154" y="112"/>
                  </a:moveTo>
                  <a:cubicBezTo>
                    <a:pt x="3192" y="112"/>
                    <a:pt x="3219" y="140"/>
                    <a:pt x="3219" y="177"/>
                  </a:cubicBezTo>
                  <a:lnTo>
                    <a:pt x="3219" y="3155"/>
                  </a:lnTo>
                  <a:cubicBezTo>
                    <a:pt x="3219" y="3192"/>
                    <a:pt x="3192" y="3220"/>
                    <a:pt x="3154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75" y="3340"/>
                    <a:pt x="177" y="3340"/>
                  </a:cubicBezTo>
                  <a:lnTo>
                    <a:pt x="3154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76;p43">
              <a:extLst>
                <a:ext uri="{FF2B5EF4-FFF2-40B4-BE49-F238E27FC236}">
                  <a16:creationId xmlns:a16="http://schemas.microsoft.com/office/drawing/2014/main" id="{BFDDBDE1-DDB4-1BAE-4C0B-773E191925C0}"/>
                </a:ext>
              </a:extLst>
            </p:cNvPr>
            <p:cNvSpPr/>
            <p:nvPr/>
          </p:nvSpPr>
          <p:spPr>
            <a:xfrm>
              <a:off x="1180850" y="3001400"/>
              <a:ext cx="207375" cy="61700"/>
            </a:xfrm>
            <a:custGeom>
              <a:avLst/>
              <a:gdLst/>
              <a:ahLst/>
              <a:cxnLst/>
              <a:rect l="l" t="t" r="r" b="b"/>
              <a:pathLst>
                <a:path w="8295" h="2468" extrusionOk="0">
                  <a:moveTo>
                    <a:pt x="1235" y="0"/>
                  </a:moveTo>
                  <a:cubicBezTo>
                    <a:pt x="557" y="0"/>
                    <a:pt x="1" y="547"/>
                    <a:pt x="1" y="1234"/>
                  </a:cubicBezTo>
                  <a:cubicBezTo>
                    <a:pt x="1" y="1920"/>
                    <a:pt x="557" y="2468"/>
                    <a:pt x="1235" y="2468"/>
                  </a:cubicBezTo>
                  <a:lnTo>
                    <a:pt x="7051" y="2468"/>
                  </a:lnTo>
                  <a:cubicBezTo>
                    <a:pt x="7738" y="2468"/>
                    <a:pt x="8294" y="1920"/>
                    <a:pt x="8294" y="1234"/>
                  </a:cubicBezTo>
                  <a:cubicBezTo>
                    <a:pt x="8294" y="547"/>
                    <a:pt x="7738" y="0"/>
                    <a:pt x="7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77;p43">
              <a:extLst>
                <a:ext uri="{FF2B5EF4-FFF2-40B4-BE49-F238E27FC236}">
                  <a16:creationId xmlns:a16="http://schemas.microsoft.com/office/drawing/2014/main" id="{911560A4-1986-6DED-ECCA-F64D3DE4633F}"/>
                </a:ext>
              </a:extLst>
            </p:cNvPr>
            <p:cNvSpPr/>
            <p:nvPr/>
          </p:nvSpPr>
          <p:spPr>
            <a:xfrm>
              <a:off x="1179475" y="2999775"/>
              <a:ext cx="210125" cy="64950"/>
            </a:xfrm>
            <a:custGeom>
              <a:avLst/>
              <a:gdLst/>
              <a:ahLst/>
              <a:cxnLst/>
              <a:rect l="l" t="t" r="r" b="b"/>
              <a:pathLst>
                <a:path w="8405" h="2598" extrusionOk="0">
                  <a:moveTo>
                    <a:pt x="7106" y="121"/>
                  </a:moveTo>
                  <a:cubicBezTo>
                    <a:pt x="7755" y="121"/>
                    <a:pt x="8284" y="650"/>
                    <a:pt x="8284" y="1299"/>
                  </a:cubicBezTo>
                  <a:cubicBezTo>
                    <a:pt x="8284" y="1948"/>
                    <a:pt x="7755" y="2477"/>
                    <a:pt x="7106" y="2477"/>
                  </a:cubicBezTo>
                  <a:lnTo>
                    <a:pt x="1290" y="2477"/>
                  </a:lnTo>
                  <a:cubicBezTo>
                    <a:pt x="640" y="2477"/>
                    <a:pt x="111" y="1948"/>
                    <a:pt x="111" y="1299"/>
                  </a:cubicBezTo>
                  <a:cubicBezTo>
                    <a:pt x="111" y="650"/>
                    <a:pt x="640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5"/>
                    <a:pt x="0" y="1299"/>
                  </a:cubicBezTo>
                  <a:cubicBezTo>
                    <a:pt x="0" y="2013"/>
                    <a:pt x="575" y="2598"/>
                    <a:pt x="1290" y="2598"/>
                  </a:cubicBezTo>
                  <a:lnTo>
                    <a:pt x="7106" y="2598"/>
                  </a:lnTo>
                  <a:cubicBezTo>
                    <a:pt x="7820" y="2598"/>
                    <a:pt x="8405" y="2013"/>
                    <a:pt x="8405" y="1299"/>
                  </a:cubicBezTo>
                  <a:cubicBezTo>
                    <a:pt x="8405" y="585"/>
                    <a:pt x="7820" y="0"/>
                    <a:pt x="7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78;p43">
              <a:extLst>
                <a:ext uri="{FF2B5EF4-FFF2-40B4-BE49-F238E27FC236}">
                  <a16:creationId xmlns:a16="http://schemas.microsoft.com/office/drawing/2014/main" id="{44CDE22D-9F29-2B8A-A478-51E912B152F2}"/>
                </a:ext>
              </a:extLst>
            </p:cNvPr>
            <p:cNvSpPr/>
            <p:nvPr/>
          </p:nvSpPr>
          <p:spPr>
            <a:xfrm>
              <a:off x="1458450" y="2935300"/>
              <a:ext cx="70075" cy="2800"/>
            </a:xfrm>
            <a:custGeom>
              <a:avLst/>
              <a:gdLst/>
              <a:ahLst/>
              <a:cxnLst/>
              <a:rect l="l" t="t" r="r" b="b"/>
              <a:pathLst>
                <a:path w="280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747" y="112"/>
                  </a:lnTo>
                  <a:cubicBezTo>
                    <a:pt x="2775" y="112"/>
                    <a:pt x="2803" y="93"/>
                    <a:pt x="2803" y="56"/>
                  </a:cubicBezTo>
                  <a:cubicBezTo>
                    <a:pt x="2803" y="28"/>
                    <a:pt x="2775" y="0"/>
                    <a:pt x="2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79;p43">
              <a:extLst>
                <a:ext uri="{FF2B5EF4-FFF2-40B4-BE49-F238E27FC236}">
                  <a16:creationId xmlns:a16="http://schemas.microsoft.com/office/drawing/2014/main" id="{A5242194-BDA4-C5A8-1094-CCEF84CFB501}"/>
                </a:ext>
              </a:extLst>
            </p:cNvPr>
            <p:cNvSpPr/>
            <p:nvPr/>
          </p:nvSpPr>
          <p:spPr>
            <a:xfrm>
              <a:off x="1553325" y="2935300"/>
              <a:ext cx="84425" cy="2800"/>
            </a:xfrm>
            <a:custGeom>
              <a:avLst/>
              <a:gdLst/>
              <a:ahLst/>
              <a:cxnLst/>
              <a:rect l="l" t="t" r="r" b="b"/>
              <a:pathLst>
                <a:path w="3377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312" y="112"/>
                  </a:lnTo>
                  <a:cubicBezTo>
                    <a:pt x="3349" y="112"/>
                    <a:pt x="3377" y="93"/>
                    <a:pt x="3377" y="56"/>
                  </a:cubicBezTo>
                  <a:cubicBezTo>
                    <a:pt x="3377" y="28"/>
                    <a:pt x="3349" y="0"/>
                    <a:pt x="3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2180;p43">
              <a:extLst>
                <a:ext uri="{FF2B5EF4-FFF2-40B4-BE49-F238E27FC236}">
                  <a16:creationId xmlns:a16="http://schemas.microsoft.com/office/drawing/2014/main" id="{DFFD7661-C588-092C-6D73-8DD4BBA078EA}"/>
                </a:ext>
              </a:extLst>
            </p:cNvPr>
            <p:cNvSpPr/>
            <p:nvPr/>
          </p:nvSpPr>
          <p:spPr>
            <a:xfrm>
              <a:off x="1458450" y="3043125"/>
              <a:ext cx="125500" cy="2825"/>
            </a:xfrm>
            <a:custGeom>
              <a:avLst/>
              <a:gdLst/>
              <a:ahLst/>
              <a:cxnLst/>
              <a:rect l="l" t="t" r="r" b="b"/>
              <a:pathLst>
                <a:path w="5020" h="113" extrusionOk="0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4964" y="112"/>
                  </a:lnTo>
                  <a:cubicBezTo>
                    <a:pt x="4992" y="112"/>
                    <a:pt x="5020" y="94"/>
                    <a:pt x="5020" y="57"/>
                  </a:cubicBezTo>
                  <a:cubicBezTo>
                    <a:pt x="5020" y="29"/>
                    <a:pt x="4992" y="1"/>
                    <a:pt x="4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2181;p43">
              <a:extLst>
                <a:ext uri="{FF2B5EF4-FFF2-40B4-BE49-F238E27FC236}">
                  <a16:creationId xmlns:a16="http://schemas.microsoft.com/office/drawing/2014/main" id="{AA494388-4AC2-FA90-71D6-AAF482C6DF01}"/>
                </a:ext>
              </a:extLst>
            </p:cNvPr>
            <p:cNvSpPr/>
            <p:nvPr/>
          </p:nvSpPr>
          <p:spPr>
            <a:xfrm>
              <a:off x="1458450" y="2972625"/>
              <a:ext cx="195775" cy="2825"/>
            </a:xfrm>
            <a:custGeom>
              <a:avLst/>
              <a:gdLst/>
              <a:ahLst/>
              <a:cxnLst/>
              <a:rect l="l" t="t" r="r" b="b"/>
              <a:pathLst>
                <a:path w="7831" h="113" extrusionOk="0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766" y="112"/>
                  </a:lnTo>
                  <a:cubicBezTo>
                    <a:pt x="7803" y="112"/>
                    <a:pt x="7830" y="94"/>
                    <a:pt x="7830" y="57"/>
                  </a:cubicBezTo>
                  <a:cubicBezTo>
                    <a:pt x="7830" y="29"/>
                    <a:pt x="7803" y="1"/>
                    <a:pt x="7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2182;p43">
              <a:extLst>
                <a:ext uri="{FF2B5EF4-FFF2-40B4-BE49-F238E27FC236}">
                  <a16:creationId xmlns:a16="http://schemas.microsoft.com/office/drawing/2014/main" id="{9F2E789E-1904-4B2E-AE11-E39973905DFA}"/>
                </a:ext>
              </a:extLst>
            </p:cNvPr>
            <p:cNvSpPr/>
            <p:nvPr/>
          </p:nvSpPr>
          <p:spPr>
            <a:xfrm>
              <a:off x="1458450" y="3008125"/>
              <a:ext cx="64050" cy="3025"/>
            </a:xfrm>
            <a:custGeom>
              <a:avLst/>
              <a:gdLst/>
              <a:ahLst/>
              <a:cxnLst/>
              <a:rect l="l" t="t" r="r" b="b"/>
              <a:pathLst>
                <a:path w="2562" h="121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2506" y="121"/>
                  </a:lnTo>
                  <a:cubicBezTo>
                    <a:pt x="2534" y="121"/>
                    <a:pt x="2561" y="93"/>
                    <a:pt x="2561" y="56"/>
                  </a:cubicBezTo>
                  <a:cubicBezTo>
                    <a:pt x="2561" y="28"/>
                    <a:pt x="2534" y="0"/>
                    <a:pt x="2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2183;p43">
              <a:extLst>
                <a:ext uri="{FF2B5EF4-FFF2-40B4-BE49-F238E27FC236}">
                  <a16:creationId xmlns:a16="http://schemas.microsoft.com/office/drawing/2014/main" id="{90205270-6428-625B-7753-26BF8BCB865E}"/>
                </a:ext>
              </a:extLst>
            </p:cNvPr>
            <p:cNvSpPr/>
            <p:nvPr/>
          </p:nvSpPr>
          <p:spPr>
            <a:xfrm>
              <a:off x="1538475" y="3008125"/>
              <a:ext cx="113900" cy="3025"/>
            </a:xfrm>
            <a:custGeom>
              <a:avLst/>
              <a:gdLst/>
              <a:ahLst/>
              <a:cxnLst/>
              <a:rect l="l" t="t" r="r" b="b"/>
              <a:pathLst>
                <a:path w="4556" h="121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500" y="121"/>
                  </a:lnTo>
                  <a:cubicBezTo>
                    <a:pt x="4537" y="121"/>
                    <a:pt x="4555" y="93"/>
                    <a:pt x="4555" y="56"/>
                  </a:cubicBezTo>
                  <a:cubicBezTo>
                    <a:pt x="4555" y="28"/>
                    <a:pt x="4537" y="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2184;p43">
              <a:extLst>
                <a:ext uri="{FF2B5EF4-FFF2-40B4-BE49-F238E27FC236}">
                  <a16:creationId xmlns:a16="http://schemas.microsoft.com/office/drawing/2014/main" id="{A13A3B25-0F12-57DC-CE0D-F5032401470F}"/>
                </a:ext>
              </a:extLst>
            </p:cNvPr>
            <p:cNvSpPr/>
            <p:nvPr/>
          </p:nvSpPr>
          <p:spPr>
            <a:xfrm>
              <a:off x="1457300" y="2753925"/>
              <a:ext cx="203425" cy="24400"/>
            </a:xfrm>
            <a:custGeom>
              <a:avLst/>
              <a:gdLst/>
              <a:ahLst/>
              <a:cxnLst/>
              <a:rect l="l" t="t" r="r" b="b"/>
              <a:pathLst>
                <a:path w="8137" h="976" extrusionOk="0">
                  <a:moveTo>
                    <a:pt x="177" y="1"/>
                  </a:moveTo>
                  <a:cubicBezTo>
                    <a:pt x="75" y="1"/>
                    <a:pt x="1" y="75"/>
                    <a:pt x="1" y="177"/>
                  </a:cubicBezTo>
                  <a:lnTo>
                    <a:pt x="1" y="975"/>
                  </a:lnTo>
                  <a:lnTo>
                    <a:pt x="8136" y="975"/>
                  </a:lnTo>
                  <a:lnTo>
                    <a:pt x="8136" y="233"/>
                  </a:lnTo>
                  <a:cubicBezTo>
                    <a:pt x="8136" y="103"/>
                    <a:pt x="8025" y="1"/>
                    <a:pt x="7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2185;p43">
              <a:extLst>
                <a:ext uri="{FF2B5EF4-FFF2-40B4-BE49-F238E27FC236}">
                  <a16:creationId xmlns:a16="http://schemas.microsoft.com/office/drawing/2014/main" id="{86DB0C64-9A7E-8976-9EB5-F119C0C75FDB}"/>
                </a:ext>
              </a:extLst>
            </p:cNvPr>
            <p:cNvSpPr/>
            <p:nvPr/>
          </p:nvSpPr>
          <p:spPr>
            <a:xfrm>
              <a:off x="1478875" y="2760425"/>
              <a:ext cx="10225" cy="10475"/>
            </a:xfrm>
            <a:custGeom>
              <a:avLst/>
              <a:gdLst/>
              <a:ahLst/>
              <a:cxnLst/>
              <a:rect l="l" t="t" r="r" b="b"/>
              <a:pathLst>
                <a:path w="409" h="419" extrusionOk="0">
                  <a:moveTo>
                    <a:pt x="204" y="121"/>
                  </a:moveTo>
                  <a:cubicBezTo>
                    <a:pt x="251" y="121"/>
                    <a:pt x="297" y="168"/>
                    <a:pt x="297" y="214"/>
                  </a:cubicBezTo>
                  <a:cubicBezTo>
                    <a:pt x="297" y="270"/>
                    <a:pt x="251" y="307"/>
                    <a:pt x="204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49" y="121"/>
                    <a:pt x="204" y="121"/>
                  </a:cubicBezTo>
                  <a:close/>
                  <a:moveTo>
                    <a:pt x="204" y="1"/>
                  </a:moveTo>
                  <a:cubicBezTo>
                    <a:pt x="93" y="1"/>
                    <a:pt x="0" y="103"/>
                    <a:pt x="0" y="214"/>
                  </a:cubicBezTo>
                  <a:cubicBezTo>
                    <a:pt x="0" y="325"/>
                    <a:pt x="93" y="418"/>
                    <a:pt x="204" y="418"/>
                  </a:cubicBezTo>
                  <a:cubicBezTo>
                    <a:pt x="316" y="418"/>
                    <a:pt x="408" y="335"/>
                    <a:pt x="408" y="214"/>
                  </a:cubicBezTo>
                  <a:cubicBezTo>
                    <a:pt x="408" y="103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2186;p43">
              <a:extLst>
                <a:ext uri="{FF2B5EF4-FFF2-40B4-BE49-F238E27FC236}">
                  <a16:creationId xmlns:a16="http://schemas.microsoft.com/office/drawing/2014/main" id="{1E3C3112-0D4C-CA68-AEC3-A75C512DC1A9}"/>
                </a:ext>
              </a:extLst>
            </p:cNvPr>
            <p:cNvSpPr/>
            <p:nvPr/>
          </p:nvSpPr>
          <p:spPr>
            <a:xfrm>
              <a:off x="1493475" y="276042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205" y="121"/>
                  </a:moveTo>
                  <a:cubicBezTo>
                    <a:pt x="260" y="121"/>
                    <a:pt x="298" y="168"/>
                    <a:pt x="298" y="214"/>
                  </a:cubicBezTo>
                  <a:cubicBezTo>
                    <a:pt x="298" y="270"/>
                    <a:pt x="251" y="307"/>
                    <a:pt x="205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16" y="418"/>
                    <a:pt x="418" y="335"/>
                    <a:pt x="409" y="214"/>
                  </a:cubicBezTo>
                  <a:cubicBezTo>
                    <a:pt x="409" y="103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2187;p43">
              <a:extLst>
                <a:ext uri="{FF2B5EF4-FFF2-40B4-BE49-F238E27FC236}">
                  <a16:creationId xmlns:a16="http://schemas.microsoft.com/office/drawing/2014/main" id="{A05FAF3A-C15D-FA36-6BA4-32458BBA38FA}"/>
                </a:ext>
              </a:extLst>
            </p:cNvPr>
            <p:cNvSpPr/>
            <p:nvPr/>
          </p:nvSpPr>
          <p:spPr>
            <a:xfrm>
              <a:off x="1464250" y="276042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205" y="121"/>
                  </a:moveTo>
                  <a:cubicBezTo>
                    <a:pt x="261" y="121"/>
                    <a:pt x="298" y="168"/>
                    <a:pt x="298" y="214"/>
                  </a:cubicBezTo>
                  <a:cubicBezTo>
                    <a:pt x="298" y="270"/>
                    <a:pt x="261" y="307"/>
                    <a:pt x="205" y="307"/>
                  </a:cubicBezTo>
                  <a:cubicBezTo>
                    <a:pt x="159" y="307"/>
                    <a:pt x="112" y="270"/>
                    <a:pt x="112" y="214"/>
                  </a:cubicBezTo>
                  <a:cubicBezTo>
                    <a:pt x="112" y="168"/>
                    <a:pt x="159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26" y="418"/>
                    <a:pt x="418" y="335"/>
                    <a:pt x="418" y="214"/>
                  </a:cubicBezTo>
                  <a:cubicBezTo>
                    <a:pt x="418" y="103"/>
                    <a:pt x="32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2188;p43">
              <a:extLst>
                <a:ext uri="{FF2B5EF4-FFF2-40B4-BE49-F238E27FC236}">
                  <a16:creationId xmlns:a16="http://schemas.microsoft.com/office/drawing/2014/main" id="{6284E38B-FBAA-1767-13C5-38EA1F48CF80}"/>
                </a:ext>
              </a:extLst>
            </p:cNvPr>
            <p:cNvSpPr/>
            <p:nvPr/>
          </p:nvSpPr>
          <p:spPr>
            <a:xfrm>
              <a:off x="1457075" y="2778300"/>
              <a:ext cx="203400" cy="119450"/>
            </a:xfrm>
            <a:custGeom>
              <a:avLst/>
              <a:gdLst/>
              <a:ahLst/>
              <a:cxnLst/>
              <a:rect l="l" t="t" r="r" b="b"/>
              <a:pathLst>
                <a:path w="8136" h="4778" extrusionOk="0">
                  <a:moveTo>
                    <a:pt x="28" y="0"/>
                  </a:moveTo>
                  <a:cubicBezTo>
                    <a:pt x="19" y="0"/>
                    <a:pt x="0" y="9"/>
                    <a:pt x="0" y="28"/>
                  </a:cubicBezTo>
                  <a:lnTo>
                    <a:pt x="0" y="4750"/>
                  </a:lnTo>
                  <a:cubicBezTo>
                    <a:pt x="0" y="4768"/>
                    <a:pt x="19" y="4778"/>
                    <a:pt x="28" y="4778"/>
                  </a:cubicBezTo>
                  <a:lnTo>
                    <a:pt x="8108" y="4778"/>
                  </a:lnTo>
                  <a:cubicBezTo>
                    <a:pt x="8127" y="4778"/>
                    <a:pt x="8136" y="4768"/>
                    <a:pt x="8136" y="4750"/>
                  </a:cubicBezTo>
                  <a:lnTo>
                    <a:pt x="8136" y="28"/>
                  </a:lnTo>
                  <a:cubicBezTo>
                    <a:pt x="8136" y="9"/>
                    <a:pt x="8127" y="0"/>
                    <a:pt x="8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2189;p43">
              <a:extLst>
                <a:ext uri="{FF2B5EF4-FFF2-40B4-BE49-F238E27FC236}">
                  <a16:creationId xmlns:a16="http://schemas.microsoft.com/office/drawing/2014/main" id="{7DA49FFC-17DE-7AC5-09BE-DDA0E065E0DB}"/>
                </a:ext>
              </a:extLst>
            </p:cNvPr>
            <p:cNvSpPr/>
            <p:nvPr/>
          </p:nvSpPr>
          <p:spPr>
            <a:xfrm>
              <a:off x="1541250" y="2805875"/>
              <a:ext cx="94200" cy="2825"/>
            </a:xfrm>
            <a:custGeom>
              <a:avLst/>
              <a:gdLst/>
              <a:ahLst/>
              <a:cxnLst/>
              <a:rect l="l" t="t" r="r" b="b"/>
              <a:pathLst>
                <a:path w="3768" h="113" extrusionOk="0">
                  <a:moveTo>
                    <a:pt x="56" y="1"/>
                  </a:moveTo>
                  <a:cubicBezTo>
                    <a:pt x="19" y="1"/>
                    <a:pt x="1" y="20"/>
                    <a:pt x="1" y="57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11" y="112"/>
                  </a:lnTo>
                  <a:cubicBezTo>
                    <a:pt x="3739" y="112"/>
                    <a:pt x="3767" y="84"/>
                    <a:pt x="3767" y="57"/>
                  </a:cubicBezTo>
                  <a:cubicBezTo>
                    <a:pt x="3767" y="20"/>
                    <a:pt x="3739" y="1"/>
                    <a:pt x="3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2190;p43">
              <a:extLst>
                <a:ext uri="{FF2B5EF4-FFF2-40B4-BE49-F238E27FC236}">
                  <a16:creationId xmlns:a16="http://schemas.microsoft.com/office/drawing/2014/main" id="{99F181DF-B787-DA59-DAF2-B3AC73CF3619}"/>
                </a:ext>
              </a:extLst>
            </p:cNvPr>
            <p:cNvSpPr/>
            <p:nvPr/>
          </p:nvSpPr>
          <p:spPr>
            <a:xfrm>
              <a:off x="1541025" y="2819800"/>
              <a:ext cx="35050" cy="2800"/>
            </a:xfrm>
            <a:custGeom>
              <a:avLst/>
              <a:gdLst/>
              <a:ahLst/>
              <a:cxnLst/>
              <a:rect l="l" t="t" r="r" b="b"/>
              <a:pathLst>
                <a:path w="1402" h="112" extrusionOk="0">
                  <a:moveTo>
                    <a:pt x="65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65" y="112"/>
                  </a:cubicBezTo>
                  <a:lnTo>
                    <a:pt x="1346" y="112"/>
                  </a:lnTo>
                  <a:cubicBezTo>
                    <a:pt x="1383" y="112"/>
                    <a:pt x="1401" y="84"/>
                    <a:pt x="1401" y="56"/>
                  </a:cubicBezTo>
                  <a:cubicBezTo>
                    <a:pt x="1401" y="19"/>
                    <a:pt x="1383" y="1"/>
                    <a:pt x="1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2191;p43">
              <a:extLst>
                <a:ext uri="{FF2B5EF4-FFF2-40B4-BE49-F238E27FC236}">
                  <a16:creationId xmlns:a16="http://schemas.microsoft.com/office/drawing/2014/main" id="{8452A3D5-35AF-138C-2360-580747A1323D}"/>
                </a:ext>
              </a:extLst>
            </p:cNvPr>
            <p:cNvSpPr/>
            <p:nvPr/>
          </p:nvSpPr>
          <p:spPr>
            <a:xfrm>
              <a:off x="1586475" y="2819800"/>
              <a:ext cx="42000" cy="2800"/>
            </a:xfrm>
            <a:custGeom>
              <a:avLst/>
              <a:gdLst/>
              <a:ahLst/>
              <a:cxnLst/>
              <a:rect l="l" t="t" r="r" b="b"/>
              <a:pathLst>
                <a:path w="1680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1615" y="112"/>
                  </a:lnTo>
                  <a:cubicBezTo>
                    <a:pt x="1652" y="112"/>
                    <a:pt x="1680" y="84"/>
                    <a:pt x="1680" y="56"/>
                  </a:cubicBezTo>
                  <a:cubicBezTo>
                    <a:pt x="1680" y="19"/>
                    <a:pt x="1652" y="1"/>
                    <a:pt x="1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2192;p43">
              <a:extLst>
                <a:ext uri="{FF2B5EF4-FFF2-40B4-BE49-F238E27FC236}">
                  <a16:creationId xmlns:a16="http://schemas.microsoft.com/office/drawing/2014/main" id="{88FE42A6-360B-C867-2B60-0653228B0DDF}"/>
                </a:ext>
              </a:extLst>
            </p:cNvPr>
            <p:cNvSpPr/>
            <p:nvPr/>
          </p:nvSpPr>
          <p:spPr>
            <a:xfrm>
              <a:off x="1541250" y="2861775"/>
              <a:ext cx="61500" cy="2800"/>
            </a:xfrm>
            <a:custGeom>
              <a:avLst/>
              <a:gdLst/>
              <a:ahLst/>
              <a:cxnLst/>
              <a:rect l="l" t="t" r="r" b="b"/>
              <a:pathLst>
                <a:path w="2460" h="112" extrusionOk="0">
                  <a:moveTo>
                    <a:pt x="56" y="1"/>
                  </a:moveTo>
                  <a:cubicBezTo>
                    <a:pt x="19" y="1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394" y="112"/>
                  </a:lnTo>
                  <a:cubicBezTo>
                    <a:pt x="2431" y="112"/>
                    <a:pt x="2459" y="93"/>
                    <a:pt x="2459" y="56"/>
                  </a:cubicBezTo>
                  <a:cubicBezTo>
                    <a:pt x="2459" y="28"/>
                    <a:pt x="2431" y="1"/>
                    <a:pt x="2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2193;p43">
              <a:extLst>
                <a:ext uri="{FF2B5EF4-FFF2-40B4-BE49-F238E27FC236}">
                  <a16:creationId xmlns:a16="http://schemas.microsoft.com/office/drawing/2014/main" id="{205BE7A2-397B-F995-7B94-CE0C847683B8}"/>
                </a:ext>
              </a:extLst>
            </p:cNvPr>
            <p:cNvSpPr/>
            <p:nvPr/>
          </p:nvSpPr>
          <p:spPr>
            <a:xfrm>
              <a:off x="1541250" y="2834175"/>
              <a:ext cx="95125" cy="3050"/>
            </a:xfrm>
            <a:custGeom>
              <a:avLst/>
              <a:gdLst/>
              <a:ahLst/>
              <a:cxnLst/>
              <a:rect l="l" t="t" r="r" b="b"/>
              <a:pathLst>
                <a:path w="3805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3739" y="121"/>
                  </a:lnTo>
                  <a:cubicBezTo>
                    <a:pt x="3776" y="121"/>
                    <a:pt x="3804" y="93"/>
                    <a:pt x="3804" y="66"/>
                  </a:cubicBezTo>
                  <a:cubicBezTo>
                    <a:pt x="3804" y="29"/>
                    <a:pt x="3776" y="1"/>
                    <a:pt x="3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2194;p43">
              <a:extLst>
                <a:ext uri="{FF2B5EF4-FFF2-40B4-BE49-F238E27FC236}">
                  <a16:creationId xmlns:a16="http://schemas.microsoft.com/office/drawing/2014/main" id="{E87DF8CE-3535-20E6-914B-68EE8A6B1FAF}"/>
                </a:ext>
              </a:extLst>
            </p:cNvPr>
            <p:cNvSpPr/>
            <p:nvPr/>
          </p:nvSpPr>
          <p:spPr>
            <a:xfrm>
              <a:off x="1541250" y="2848100"/>
              <a:ext cx="32025" cy="3025"/>
            </a:xfrm>
            <a:custGeom>
              <a:avLst/>
              <a:gdLst/>
              <a:ahLst/>
              <a:cxnLst/>
              <a:rect l="l" t="t" r="r" b="b"/>
              <a:pathLst>
                <a:path w="1281" h="121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25" y="121"/>
                  </a:lnTo>
                  <a:cubicBezTo>
                    <a:pt x="1253" y="121"/>
                    <a:pt x="1281" y="93"/>
                    <a:pt x="1281" y="56"/>
                  </a:cubicBezTo>
                  <a:cubicBezTo>
                    <a:pt x="1281" y="28"/>
                    <a:pt x="1253" y="0"/>
                    <a:pt x="1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2195;p43">
              <a:extLst>
                <a:ext uri="{FF2B5EF4-FFF2-40B4-BE49-F238E27FC236}">
                  <a16:creationId xmlns:a16="http://schemas.microsoft.com/office/drawing/2014/main" id="{D72B3B12-D6F2-651F-DFF3-335CAD5DF516}"/>
                </a:ext>
              </a:extLst>
            </p:cNvPr>
            <p:cNvSpPr/>
            <p:nvPr/>
          </p:nvSpPr>
          <p:spPr>
            <a:xfrm>
              <a:off x="1579300" y="2848100"/>
              <a:ext cx="56150" cy="3025"/>
            </a:xfrm>
            <a:custGeom>
              <a:avLst/>
              <a:gdLst/>
              <a:ahLst/>
              <a:cxnLst/>
              <a:rect l="l" t="t" r="r" b="b"/>
              <a:pathLst>
                <a:path w="2246" h="121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189" y="121"/>
                  </a:lnTo>
                  <a:cubicBezTo>
                    <a:pt x="2217" y="121"/>
                    <a:pt x="2245" y="93"/>
                    <a:pt x="2245" y="56"/>
                  </a:cubicBezTo>
                  <a:cubicBezTo>
                    <a:pt x="2245" y="28"/>
                    <a:pt x="2217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2196;p43">
              <a:extLst>
                <a:ext uri="{FF2B5EF4-FFF2-40B4-BE49-F238E27FC236}">
                  <a16:creationId xmlns:a16="http://schemas.microsoft.com/office/drawing/2014/main" id="{5D56B811-989C-16F1-4F2A-0773BF5D00E2}"/>
                </a:ext>
              </a:extLst>
            </p:cNvPr>
            <p:cNvSpPr/>
            <p:nvPr/>
          </p:nvSpPr>
          <p:spPr>
            <a:xfrm>
              <a:off x="1472150" y="2805425"/>
              <a:ext cx="26700" cy="32500"/>
            </a:xfrm>
            <a:custGeom>
              <a:avLst/>
              <a:gdLst/>
              <a:ahLst/>
              <a:cxnLst/>
              <a:rect l="l" t="t" r="r" b="b"/>
              <a:pathLst>
                <a:path w="1068" h="1300" extrusionOk="0">
                  <a:moveTo>
                    <a:pt x="1030" y="0"/>
                  </a:moveTo>
                  <a:cubicBezTo>
                    <a:pt x="418" y="102"/>
                    <a:pt x="0" y="687"/>
                    <a:pt x="112" y="1299"/>
                  </a:cubicBezTo>
                  <a:lnTo>
                    <a:pt x="325" y="1262"/>
                  </a:lnTo>
                  <a:cubicBezTo>
                    <a:pt x="316" y="1216"/>
                    <a:pt x="306" y="1160"/>
                    <a:pt x="306" y="1114"/>
                  </a:cubicBezTo>
                  <a:cubicBezTo>
                    <a:pt x="306" y="659"/>
                    <a:pt x="640" y="288"/>
                    <a:pt x="1067" y="204"/>
                  </a:cubicBezTo>
                  <a:lnTo>
                    <a:pt x="1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2197;p43">
              <a:extLst>
                <a:ext uri="{FF2B5EF4-FFF2-40B4-BE49-F238E27FC236}">
                  <a16:creationId xmlns:a16="http://schemas.microsoft.com/office/drawing/2014/main" id="{792D378C-5774-1535-CE03-E49E69A009C7}"/>
                </a:ext>
              </a:extLst>
            </p:cNvPr>
            <p:cNvSpPr/>
            <p:nvPr/>
          </p:nvSpPr>
          <p:spPr>
            <a:xfrm>
              <a:off x="1530600" y="2828375"/>
              <a:ext cx="475" cy="5825"/>
            </a:xfrm>
            <a:custGeom>
              <a:avLst/>
              <a:gdLst/>
              <a:ahLst/>
              <a:cxnLst/>
              <a:rect l="l" t="t" r="r" b="b"/>
              <a:pathLst>
                <a:path w="19" h="233" extrusionOk="0">
                  <a:moveTo>
                    <a:pt x="0" y="1"/>
                  </a:moveTo>
                  <a:cubicBezTo>
                    <a:pt x="9" y="84"/>
                    <a:pt x="9" y="159"/>
                    <a:pt x="9" y="233"/>
                  </a:cubicBezTo>
                  <a:cubicBezTo>
                    <a:pt x="19" y="159"/>
                    <a:pt x="9" y="8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2198;p43">
              <a:extLst>
                <a:ext uri="{FF2B5EF4-FFF2-40B4-BE49-F238E27FC236}">
                  <a16:creationId xmlns:a16="http://schemas.microsoft.com/office/drawing/2014/main" id="{B1C0DE86-0C12-5F32-2861-6DAA9B4C1C3F}"/>
                </a:ext>
              </a:extLst>
            </p:cNvPr>
            <p:cNvSpPr/>
            <p:nvPr/>
          </p:nvSpPr>
          <p:spPr>
            <a:xfrm>
              <a:off x="1474925" y="2836975"/>
              <a:ext cx="32500" cy="24525"/>
            </a:xfrm>
            <a:custGeom>
              <a:avLst/>
              <a:gdLst/>
              <a:ahLst/>
              <a:cxnLst/>
              <a:rect l="l" t="t" r="r" b="b"/>
              <a:pathLst>
                <a:path w="1300" h="981" extrusionOk="0">
                  <a:moveTo>
                    <a:pt x="214" y="0"/>
                  </a:moveTo>
                  <a:lnTo>
                    <a:pt x="1" y="37"/>
                  </a:lnTo>
                  <a:cubicBezTo>
                    <a:pt x="92" y="587"/>
                    <a:pt x="573" y="980"/>
                    <a:pt x="1114" y="980"/>
                  </a:cubicBezTo>
                  <a:cubicBezTo>
                    <a:pt x="1175" y="980"/>
                    <a:pt x="1237" y="975"/>
                    <a:pt x="1299" y="965"/>
                  </a:cubicBezTo>
                  <a:lnTo>
                    <a:pt x="1262" y="751"/>
                  </a:lnTo>
                  <a:cubicBezTo>
                    <a:pt x="1216" y="761"/>
                    <a:pt x="1169" y="770"/>
                    <a:pt x="1114" y="770"/>
                  </a:cubicBezTo>
                  <a:cubicBezTo>
                    <a:pt x="659" y="770"/>
                    <a:pt x="288" y="436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2199;p43">
              <a:extLst>
                <a:ext uri="{FF2B5EF4-FFF2-40B4-BE49-F238E27FC236}">
                  <a16:creationId xmlns:a16="http://schemas.microsoft.com/office/drawing/2014/main" id="{1DD7FB74-7CA8-7F72-7D32-2D936E96E22A}"/>
                </a:ext>
              </a:extLst>
            </p:cNvPr>
            <p:cNvSpPr/>
            <p:nvPr/>
          </p:nvSpPr>
          <p:spPr>
            <a:xfrm>
              <a:off x="1497900" y="2804975"/>
              <a:ext cx="33175" cy="56125"/>
            </a:xfrm>
            <a:custGeom>
              <a:avLst/>
              <a:gdLst/>
              <a:ahLst/>
              <a:cxnLst/>
              <a:rect l="l" t="t" r="r" b="b"/>
              <a:pathLst>
                <a:path w="1327" h="2245" extrusionOk="0">
                  <a:moveTo>
                    <a:pt x="199" y="0"/>
                  </a:moveTo>
                  <a:cubicBezTo>
                    <a:pt x="133" y="0"/>
                    <a:pt x="67" y="6"/>
                    <a:pt x="0" y="18"/>
                  </a:cubicBezTo>
                  <a:lnTo>
                    <a:pt x="37" y="222"/>
                  </a:lnTo>
                  <a:cubicBezTo>
                    <a:pt x="93" y="213"/>
                    <a:pt x="139" y="213"/>
                    <a:pt x="195" y="213"/>
                  </a:cubicBezTo>
                  <a:cubicBezTo>
                    <a:pt x="705" y="213"/>
                    <a:pt x="1113" y="621"/>
                    <a:pt x="1113" y="1132"/>
                  </a:cubicBezTo>
                  <a:cubicBezTo>
                    <a:pt x="1113" y="1586"/>
                    <a:pt x="779" y="1966"/>
                    <a:pt x="343" y="2031"/>
                  </a:cubicBezTo>
                  <a:lnTo>
                    <a:pt x="380" y="2245"/>
                  </a:lnTo>
                  <a:cubicBezTo>
                    <a:pt x="844" y="2161"/>
                    <a:pt x="1187" y="1818"/>
                    <a:pt x="1289" y="1391"/>
                  </a:cubicBezTo>
                  <a:cubicBezTo>
                    <a:pt x="1308" y="1317"/>
                    <a:pt x="1317" y="1243"/>
                    <a:pt x="1317" y="1169"/>
                  </a:cubicBezTo>
                  <a:cubicBezTo>
                    <a:pt x="1327" y="1094"/>
                    <a:pt x="1317" y="1020"/>
                    <a:pt x="1308" y="937"/>
                  </a:cubicBezTo>
                  <a:cubicBezTo>
                    <a:pt x="1209" y="391"/>
                    <a:pt x="734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2200;p43">
              <a:extLst>
                <a:ext uri="{FF2B5EF4-FFF2-40B4-BE49-F238E27FC236}">
                  <a16:creationId xmlns:a16="http://schemas.microsoft.com/office/drawing/2014/main" id="{F7E500EC-B7D5-4CD7-851B-18FD903B08E9}"/>
                </a:ext>
              </a:extLst>
            </p:cNvPr>
            <p:cNvSpPr/>
            <p:nvPr/>
          </p:nvSpPr>
          <p:spPr>
            <a:xfrm>
              <a:off x="762025" y="3044525"/>
              <a:ext cx="317750" cy="226600"/>
            </a:xfrm>
            <a:custGeom>
              <a:avLst/>
              <a:gdLst/>
              <a:ahLst/>
              <a:cxnLst/>
              <a:rect l="l" t="t" r="r" b="b"/>
              <a:pathLst>
                <a:path w="12710" h="9064" extrusionOk="0"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2201;p43">
              <a:extLst>
                <a:ext uri="{FF2B5EF4-FFF2-40B4-BE49-F238E27FC236}">
                  <a16:creationId xmlns:a16="http://schemas.microsoft.com/office/drawing/2014/main" id="{32956296-A176-4EAC-426E-D349A583405E}"/>
                </a:ext>
              </a:extLst>
            </p:cNvPr>
            <p:cNvSpPr/>
            <p:nvPr/>
          </p:nvSpPr>
          <p:spPr>
            <a:xfrm>
              <a:off x="762025" y="3044525"/>
              <a:ext cx="317750" cy="226600"/>
            </a:xfrm>
            <a:custGeom>
              <a:avLst/>
              <a:gdLst/>
              <a:ahLst/>
              <a:cxnLst/>
              <a:rect l="l" t="t" r="r" b="b"/>
              <a:pathLst>
                <a:path w="12710" h="9064" extrusionOk="0">
                  <a:moveTo>
                    <a:pt x="232" y="9064"/>
                  </a:move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lnTo>
                    <a:pt x="232" y="1"/>
                  </a:ln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2202;p43">
              <a:extLst>
                <a:ext uri="{FF2B5EF4-FFF2-40B4-BE49-F238E27FC236}">
                  <a16:creationId xmlns:a16="http://schemas.microsoft.com/office/drawing/2014/main" id="{006DAE4E-1A19-27CB-9394-1134094D2ABD}"/>
                </a:ext>
              </a:extLst>
            </p:cNvPr>
            <p:cNvSpPr/>
            <p:nvPr/>
          </p:nvSpPr>
          <p:spPr>
            <a:xfrm>
              <a:off x="779875" y="3027375"/>
              <a:ext cx="317750" cy="38275"/>
            </a:xfrm>
            <a:custGeom>
              <a:avLst/>
              <a:gdLst/>
              <a:ahLst/>
              <a:cxnLst/>
              <a:rect l="l" t="t" r="r" b="b"/>
              <a:pathLst>
                <a:path w="12710" h="1531" extrusionOk="0">
                  <a:moveTo>
                    <a:pt x="279" y="0"/>
                  </a:moveTo>
                  <a:cubicBezTo>
                    <a:pt x="121" y="0"/>
                    <a:pt x="0" y="130"/>
                    <a:pt x="0" y="278"/>
                  </a:cubicBezTo>
                  <a:lnTo>
                    <a:pt x="0" y="1531"/>
                  </a:lnTo>
                  <a:lnTo>
                    <a:pt x="12709" y="1531"/>
                  </a:lnTo>
                  <a:lnTo>
                    <a:pt x="12709" y="362"/>
                  </a:lnTo>
                  <a:cubicBezTo>
                    <a:pt x="12709" y="167"/>
                    <a:pt x="12542" y="0"/>
                    <a:pt x="12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2203;p43">
              <a:extLst>
                <a:ext uri="{FF2B5EF4-FFF2-40B4-BE49-F238E27FC236}">
                  <a16:creationId xmlns:a16="http://schemas.microsoft.com/office/drawing/2014/main" id="{B8EA1591-96DB-E6A2-0479-AD0DEE17A9A2}"/>
                </a:ext>
              </a:extLst>
            </p:cNvPr>
            <p:cNvSpPr/>
            <p:nvPr/>
          </p:nvSpPr>
          <p:spPr>
            <a:xfrm>
              <a:off x="778250" y="3025975"/>
              <a:ext cx="320775" cy="41075"/>
            </a:xfrm>
            <a:custGeom>
              <a:avLst/>
              <a:gdLst/>
              <a:ahLst/>
              <a:cxnLst/>
              <a:rect l="l" t="t" r="r" b="b"/>
              <a:pathLst>
                <a:path w="12831" h="1643" extrusionOk="0">
                  <a:moveTo>
                    <a:pt x="12413" y="112"/>
                  </a:moveTo>
                  <a:cubicBezTo>
                    <a:pt x="12580" y="112"/>
                    <a:pt x="12719" y="251"/>
                    <a:pt x="12719" y="418"/>
                  </a:cubicBezTo>
                  <a:lnTo>
                    <a:pt x="12719" y="1522"/>
                  </a:lnTo>
                  <a:lnTo>
                    <a:pt x="121" y="1522"/>
                  </a:lnTo>
                  <a:lnTo>
                    <a:pt x="121" y="334"/>
                  </a:ln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0"/>
                  </a:moveTo>
                  <a:cubicBezTo>
                    <a:pt x="158" y="0"/>
                    <a:pt x="0" y="149"/>
                    <a:pt x="0" y="334"/>
                  </a:cubicBezTo>
                  <a:lnTo>
                    <a:pt x="0" y="1642"/>
                  </a:lnTo>
                  <a:lnTo>
                    <a:pt x="12830" y="1642"/>
                  </a:lnTo>
                  <a:lnTo>
                    <a:pt x="12830" y="418"/>
                  </a:lnTo>
                  <a:cubicBezTo>
                    <a:pt x="12830" y="186"/>
                    <a:pt x="12645" y="0"/>
                    <a:pt x="12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2204;p43">
              <a:extLst>
                <a:ext uri="{FF2B5EF4-FFF2-40B4-BE49-F238E27FC236}">
                  <a16:creationId xmlns:a16="http://schemas.microsoft.com/office/drawing/2014/main" id="{57CC6FD4-C561-89C7-043F-4193309CE7BD}"/>
                </a:ext>
              </a:extLst>
            </p:cNvPr>
            <p:cNvSpPr/>
            <p:nvPr/>
          </p:nvSpPr>
          <p:spPr>
            <a:xfrm>
              <a:off x="814200" y="3038725"/>
              <a:ext cx="14625" cy="14650"/>
            </a:xfrm>
            <a:custGeom>
              <a:avLst/>
              <a:gdLst/>
              <a:ahLst/>
              <a:cxnLst/>
              <a:rect l="l" t="t" r="r" b="b"/>
              <a:pathLst>
                <a:path w="585" h="586" extrusionOk="0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2205;p43">
              <a:extLst>
                <a:ext uri="{FF2B5EF4-FFF2-40B4-BE49-F238E27FC236}">
                  <a16:creationId xmlns:a16="http://schemas.microsoft.com/office/drawing/2014/main" id="{2D663053-FB31-3DFE-BEFB-BB41F5CD2611}"/>
                </a:ext>
              </a:extLst>
            </p:cNvPr>
            <p:cNvSpPr/>
            <p:nvPr/>
          </p:nvSpPr>
          <p:spPr>
            <a:xfrm>
              <a:off x="837150" y="3038725"/>
              <a:ext cx="14650" cy="14650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288" y="112"/>
                  </a:moveTo>
                  <a:cubicBezTo>
                    <a:pt x="390" y="112"/>
                    <a:pt x="465" y="196"/>
                    <a:pt x="465" y="288"/>
                  </a:cubicBezTo>
                  <a:cubicBezTo>
                    <a:pt x="465" y="390"/>
                    <a:pt x="390" y="465"/>
                    <a:pt x="288" y="465"/>
                  </a:cubicBezTo>
                  <a:cubicBezTo>
                    <a:pt x="196" y="465"/>
                    <a:pt x="112" y="390"/>
                    <a:pt x="112" y="288"/>
                  </a:cubicBezTo>
                  <a:cubicBezTo>
                    <a:pt x="112" y="196"/>
                    <a:pt x="19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88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2206;p43">
              <a:extLst>
                <a:ext uri="{FF2B5EF4-FFF2-40B4-BE49-F238E27FC236}">
                  <a16:creationId xmlns:a16="http://schemas.microsoft.com/office/drawing/2014/main" id="{47A2B650-CD07-0328-B68C-C43C0F2B7BA8}"/>
                </a:ext>
              </a:extLst>
            </p:cNvPr>
            <p:cNvSpPr/>
            <p:nvPr/>
          </p:nvSpPr>
          <p:spPr>
            <a:xfrm>
              <a:off x="791475" y="3038725"/>
              <a:ext cx="14625" cy="14650"/>
            </a:xfrm>
            <a:custGeom>
              <a:avLst/>
              <a:gdLst/>
              <a:ahLst/>
              <a:cxnLst/>
              <a:rect l="l" t="t" r="r" b="b"/>
              <a:pathLst>
                <a:path w="585" h="586" extrusionOk="0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2207;p43">
              <a:extLst>
                <a:ext uri="{FF2B5EF4-FFF2-40B4-BE49-F238E27FC236}">
                  <a16:creationId xmlns:a16="http://schemas.microsoft.com/office/drawing/2014/main" id="{7DED6C48-8EFF-599C-88B5-D4B071E08970}"/>
                </a:ext>
              </a:extLst>
            </p:cNvPr>
            <p:cNvSpPr/>
            <p:nvPr/>
          </p:nvSpPr>
          <p:spPr>
            <a:xfrm>
              <a:off x="779650" y="3065625"/>
              <a:ext cx="317975" cy="186725"/>
            </a:xfrm>
            <a:custGeom>
              <a:avLst/>
              <a:gdLst/>
              <a:ahLst/>
              <a:cxnLst/>
              <a:rect l="l" t="t" r="r" b="b"/>
              <a:pathLst>
                <a:path w="12719" h="7469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7431"/>
                  </a:lnTo>
                  <a:cubicBezTo>
                    <a:pt x="0" y="7450"/>
                    <a:pt x="19" y="7468"/>
                    <a:pt x="37" y="7468"/>
                  </a:cubicBezTo>
                  <a:lnTo>
                    <a:pt x="12672" y="7468"/>
                  </a:lnTo>
                  <a:cubicBezTo>
                    <a:pt x="12700" y="7468"/>
                    <a:pt x="12718" y="7450"/>
                    <a:pt x="12718" y="7431"/>
                  </a:cubicBezTo>
                  <a:lnTo>
                    <a:pt x="12718" y="38"/>
                  </a:lnTo>
                  <a:cubicBezTo>
                    <a:pt x="12718" y="19"/>
                    <a:pt x="12700" y="1"/>
                    <a:pt x="12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2208;p43">
              <a:extLst>
                <a:ext uri="{FF2B5EF4-FFF2-40B4-BE49-F238E27FC236}">
                  <a16:creationId xmlns:a16="http://schemas.microsoft.com/office/drawing/2014/main" id="{AFE15B10-F828-95B0-84D4-D1B0707BEABB}"/>
                </a:ext>
              </a:extLst>
            </p:cNvPr>
            <p:cNvSpPr/>
            <p:nvPr/>
          </p:nvSpPr>
          <p:spPr>
            <a:xfrm>
              <a:off x="778250" y="3064000"/>
              <a:ext cx="320775" cy="189750"/>
            </a:xfrm>
            <a:custGeom>
              <a:avLst/>
              <a:gdLst/>
              <a:ahLst/>
              <a:cxnLst/>
              <a:rect l="l" t="t" r="r" b="b"/>
              <a:pathLst>
                <a:path w="12831" h="7590" extrusionOk="0">
                  <a:moveTo>
                    <a:pt x="12709" y="121"/>
                  </a:moveTo>
                  <a:lnTo>
                    <a:pt x="12709" y="7478"/>
                  </a:lnTo>
                  <a:lnTo>
                    <a:pt x="112" y="7478"/>
                  </a:lnTo>
                  <a:lnTo>
                    <a:pt x="112" y="121"/>
                  </a:ln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103"/>
                  </a:cubicBezTo>
                  <a:lnTo>
                    <a:pt x="0" y="7496"/>
                  </a:lnTo>
                  <a:cubicBezTo>
                    <a:pt x="0" y="7543"/>
                    <a:pt x="47" y="7589"/>
                    <a:pt x="93" y="7589"/>
                  </a:cubicBezTo>
                  <a:lnTo>
                    <a:pt x="12728" y="7589"/>
                  </a:lnTo>
                  <a:cubicBezTo>
                    <a:pt x="12784" y="7589"/>
                    <a:pt x="12830" y="7543"/>
                    <a:pt x="12830" y="7496"/>
                  </a:cubicBezTo>
                  <a:lnTo>
                    <a:pt x="12830" y="103"/>
                  </a:lnTo>
                  <a:cubicBezTo>
                    <a:pt x="12830" y="47"/>
                    <a:pt x="12784" y="1"/>
                    <a:pt x="1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2209;p43">
              <a:extLst>
                <a:ext uri="{FF2B5EF4-FFF2-40B4-BE49-F238E27FC236}">
                  <a16:creationId xmlns:a16="http://schemas.microsoft.com/office/drawing/2014/main" id="{F2273CD6-45A6-F58C-888E-04A8C90D7201}"/>
                </a:ext>
              </a:extLst>
            </p:cNvPr>
            <p:cNvSpPr/>
            <p:nvPr/>
          </p:nvSpPr>
          <p:spPr>
            <a:xfrm>
              <a:off x="911825" y="3109475"/>
              <a:ext cx="145675" cy="2800"/>
            </a:xfrm>
            <a:custGeom>
              <a:avLst/>
              <a:gdLst/>
              <a:ahLst/>
              <a:cxnLst/>
              <a:rect l="l" t="t" r="r" b="b"/>
              <a:pathLst>
                <a:path w="5827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5771" y="111"/>
                  </a:lnTo>
                  <a:cubicBezTo>
                    <a:pt x="5799" y="111"/>
                    <a:pt x="5827" y="84"/>
                    <a:pt x="5827" y="56"/>
                  </a:cubicBezTo>
                  <a:cubicBezTo>
                    <a:pt x="5827" y="19"/>
                    <a:pt x="5799" y="0"/>
                    <a:pt x="5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2210;p43">
              <a:extLst>
                <a:ext uri="{FF2B5EF4-FFF2-40B4-BE49-F238E27FC236}">
                  <a16:creationId xmlns:a16="http://schemas.microsoft.com/office/drawing/2014/main" id="{BF7BE657-4986-AC25-9E12-94BC5E6F560B}"/>
                </a:ext>
              </a:extLst>
            </p:cNvPr>
            <p:cNvSpPr/>
            <p:nvPr/>
          </p:nvSpPr>
          <p:spPr>
            <a:xfrm>
              <a:off x="911825" y="3131025"/>
              <a:ext cx="52900" cy="3050"/>
            </a:xfrm>
            <a:custGeom>
              <a:avLst/>
              <a:gdLst/>
              <a:ahLst/>
              <a:cxnLst/>
              <a:rect l="l" t="t" r="r" b="b"/>
              <a:pathLst>
                <a:path w="2116" h="122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21"/>
                    <a:pt x="56" y="121"/>
                  </a:cubicBezTo>
                  <a:lnTo>
                    <a:pt x="2060" y="121"/>
                  </a:lnTo>
                  <a:cubicBezTo>
                    <a:pt x="2097" y="121"/>
                    <a:pt x="2116" y="94"/>
                    <a:pt x="2116" y="56"/>
                  </a:cubicBezTo>
                  <a:cubicBezTo>
                    <a:pt x="2116" y="29"/>
                    <a:pt x="2097" y="1"/>
                    <a:pt x="2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2211;p43">
              <a:extLst>
                <a:ext uri="{FF2B5EF4-FFF2-40B4-BE49-F238E27FC236}">
                  <a16:creationId xmlns:a16="http://schemas.microsoft.com/office/drawing/2014/main" id="{476ABB01-F984-4CC7-8149-26094B9CA913}"/>
                </a:ext>
              </a:extLst>
            </p:cNvPr>
            <p:cNvSpPr/>
            <p:nvPr/>
          </p:nvSpPr>
          <p:spPr>
            <a:xfrm>
              <a:off x="982575" y="3131025"/>
              <a:ext cx="63800" cy="3050"/>
            </a:xfrm>
            <a:custGeom>
              <a:avLst/>
              <a:gdLst/>
              <a:ahLst/>
              <a:cxnLst/>
              <a:rect l="l" t="t" r="r" b="b"/>
              <a:pathLst>
                <a:path w="2552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2496" y="121"/>
                  </a:lnTo>
                  <a:cubicBezTo>
                    <a:pt x="2523" y="121"/>
                    <a:pt x="2551" y="94"/>
                    <a:pt x="2551" y="56"/>
                  </a:cubicBezTo>
                  <a:cubicBezTo>
                    <a:pt x="2551" y="29"/>
                    <a:pt x="2523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2212;p43">
              <a:extLst>
                <a:ext uri="{FF2B5EF4-FFF2-40B4-BE49-F238E27FC236}">
                  <a16:creationId xmlns:a16="http://schemas.microsoft.com/office/drawing/2014/main" id="{2CA88FA9-5D29-AF07-4A3D-F07B58B08E41}"/>
                </a:ext>
              </a:extLst>
            </p:cNvPr>
            <p:cNvSpPr/>
            <p:nvPr/>
          </p:nvSpPr>
          <p:spPr>
            <a:xfrm>
              <a:off x="911825" y="3196900"/>
              <a:ext cx="94425" cy="2800"/>
            </a:xfrm>
            <a:custGeom>
              <a:avLst/>
              <a:gdLst/>
              <a:ahLst/>
              <a:cxnLst/>
              <a:rect l="l" t="t" r="r" b="b"/>
              <a:pathLst>
                <a:path w="3777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21" y="112"/>
                  </a:lnTo>
                  <a:cubicBezTo>
                    <a:pt x="3749" y="112"/>
                    <a:pt x="3776" y="84"/>
                    <a:pt x="3776" y="56"/>
                  </a:cubicBezTo>
                  <a:cubicBezTo>
                    <a:pt x="3776" y="19"/>
                    <a:pt x="3749" y="0"/>
                    <a:pt x="3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2213;p43">
              <a:extLst>
                <a:ext uri="{FF2B5EF4-FFF2-40B4-BE49-F238E27FC236}">
                  <a16:creationId xmlns:a16="http://schemas.microsoft.com/office/drawing/2014/main" id="{DDC38CE0-4C9F-8791-E65C-DBF180B04A4E}"/>
                </a:ext>
              </a:extLst>
            </p:cNvPr>
            <p:cNvSpPr/>
            <p:nvPr/>
          </p:nvSpPr>
          <p:spPr>
            <a:xfrm>
              <a:off x="911825" y="3153750"/>
              <a:ext cx="147075" cy="3050"/>
            </a:xfrm>
            <a:custGeom>
              <a:avLst/>
              <a:gdLst/>
              <a:ahLst/>
              <a:cxnLst/>
              <a:rect l="l" t="t" r="r" b="b"/>
              <a:pathLst>
                <a:path w="5883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4"/>
                    <a:pt x="19" y="122"/>
                    <a:pt x="56" y="122"/>
                  </a:cubicBezTo>
                  <a:lnTo>
                    <a:pt x="5817" y="122"/>
                  </a:lnTo>
                  <a:cubicBezTo>
                    <a:pt x="5854" y="122"/>
                    <a:pt x="5882" y="94"/>
                    <a:pt x="5882" y="66"/>
                  </a:cubicBezTo>
                  <a:cubicBezTo>
                    <a:pt x="5882" y="29"/>
                    <a:pt x="5854" y="1"/>
                    <a:pt x="5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2214;p43">
              <a:extLst>
                <a:ext uri="{FF2B5EF4-FFF2-40B4-BE49-F238E27FC236}">
                  <a16:creationId xmlns:a16="http://schemas.microsoft.com/office/drawing/2014/main" id="{E4ABCE54-AD75-8A27-9C2E-D379DA570EE5}"/>
                </a:ext>
              </a:extLst>
            </p:cNvPr>
            <p:cNvSpPr/>
            <p:nvPr/>
          </p:nvSpPr>
          <p:spPr>
            <a:xfrm>
              <a:off x="911825" y="3175550"/>
              <a:ext cx="48500" cy="2825"/>
            </a:xfrm>
            <a:custGeom>
              <a:avLst/>
              <a:gdLst/>
              <a:ahLst/>
              <a:cxnLst/>
              <a:rect l="l" t="t" r="r" b="b"/>
              <a:pathLst>
                <a:path w="1940" h="113" extrusionOk="0">
                  <a:moveTo>
                    <a:pt x="56" y="1"/>
                  </a:moveTo>
                  <a:cubicBezTo>
                    <a:pt x="19" y="1"/>
                    <a:pt x="1" y="29"/>
                    <a:pt x="1" y="57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1884" y="112"/>
                  </a:lnTo>
                  <a:cubicBezTo>
                    <a:pt x="1912" y="112"/>
                    <a:pt x="1940" y="84"/>
                    <a:pt x="1940" y="57"/>
                  </a:cubicBezTo>
                  <a:cubicBezTo>
                    <a:pt x="1940" y="29"/>
                    <a:pt x="1912" y="1"/>
                    <a:pt x="1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2215;p43">
              <a:extLst>
                <a:ext uri="{FF2B5EF4-FFF2-40B4-BE49-F238E27FC236}">
                  <a16:creationId xmlns:a16="http://schemas.microsoft.com/office/drawing/2014/main" id="{297DF89F-C8A9-46D8-5A24-A39AAE5EB3CD}"/>
                </a:ext>
              </a:extLst>
            </p:cNvPr>
            <p:cNvSpPr/>
            <p:nvPr/>
          </p:nvSpPr>
          <p:spPr>
            <a:xfrm>
              <a:off x="971425" y="3175550"/>
              <a:ext cx="86075" cy="2825"/>
            </a:xfrm>
            <a:custGeom>
              <a:avLst/>
              <a:gdLst/>
              <a:ahLst/>
              <a:cxnLst/>
              <a:rect l="l" t="t" r="r" b="b"/>
              <a:pathLst>
                <a:path w="3443" h="113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57" y="112"/>
                  </a:cubicBezTo>
                  <a:lnTo>
                    <a:pt x="3387" y="112"/>
                  </a:lnTo>
                  <a:cubicBezTo>
                    <a:pt x="3415" y="112"/>
                    <a:pt x="3443" y="84"/>
                    <a:pt x="3443" y="57"/>
                  </a:cubicBezTo>
                  <a:cubicBezTo>
                    <a:pt x="3443" y="29"/>
                    <a:pt x="3415" y="1"/>
                    <a:pt x="3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2216;p43">
              <a:extLst>
                <a:ext uri="{FF2B5EF4-FFF2-40B4-BE49-F238E27FC236}">
                  <a16:creationId xmlns:a16="http://schemas.microsoft.com/office/drawing/2014/main" id="{71C580BD-6477-BD84-0FFB-4A28C33E6B9D}"/>
                </a:ext>
              </a:extLst>
            </p:cNvPr>
            <p:cNvSpPr/>
            <p:nvPr/>
          </p:nvSpPr>
          <p:spPr>
            <a:xfrm>
              <a:off x="803075" y="3107850"/>
              <a:ext cx="41750" cy="50800"/>
            </a:xfrm>
            <a:custGeom>
              <a:avLst/>
              <a:gdLst/>
              <a:ahLst/>
              <a:cxnLst/>
              <a:rect l="l" t="t" r="r" b="b"/>
              <a:pathLst>
                <a:path w="1670" h="2032" extrusionOk="0">
                  <a:moveTo>
                    <a:pt x="1614" y="0"/>
                  </a:moveTo>
                  <a:cubicBezTo>
                    <a:pt x="649" y="167"/>
                    <a:pt x="0" y="1076"/>
                    <a:pt x="167" y="2032"/>
                  </a:cubicBezTo>
                  <a:lnTo>
                    <a:pt x="501" y="1976"/>
                  </a:lnTo>
                  <a:cubicBezTo>
                    <a:pt x="492" y="1902"/>
                    <a:pt x="482" y="1818"/>
                    <a:pt x="482" y="1744"/>
                  </a:cubicBezTo>
                  <a:cubicBezTo>
                    <a:pt x="482" y="1030"/>
                    <a:pt x="993" y="445"/>
                    <a:pt x="1670" y="325"/>
                  </a:cubicBezTo>
                  <a:lnTo>
                    <a:pt x="1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2217;p43">
              <a:extLst>
                <a:ext uri="{FF2B5EF4-FFF2-40B4-BE49-F238E27FC236}">
                  <a16:creationId xmlns:a16="http://schemas.microsoft.com/office/drawing/2014/main" id="{D58AD2BE-BACE-A8A3-AC2E-A991805AC73C}"/>
                </a:ext>
              </a:extLst>
            </p:cNvPr>
            <p:cNvSpPr/>
            <p:nvPr/>
          </p:nvSpPr>
          <p:spPr>
            <a:xfrm>
              <a:off x="894200" y="3144025"/>
              <a:ext cx="725" cy="8825"/>
            </a:xfrm>
            <a:custGeom>
              <a:avLst/>
              <a:gdLst/>
              <a:ahLst/>
              <a:cxnLst/>
              <a:rect l="l" t="t" r="r" b="b"/>
              <a:pathLst>
                <a:path w="29" h="353" extrusionOk="0">
                  <a:moveTo>
                    <a:pt x="29" y="353"/>
                  </a:moveTo>
                  <a:cubicBezTo>
                    <a:pt x="29" y="241"/>
                    <a:pt x="19" y="121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9" y="121"/>
                    <a:pt x="29" y="241"/>
                    <a:pt x="2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2218;p43">
              <a:extLst>
                <a:ext uri="{FF2B5EF4-FFF2-40B4-BE49-F238E27FC236}">
                  <a16:creationId xmlns:a16="http://schemas.microsoft.com/office/drawing/2014/main" id="{E30D6724-D6AB-06B6-04C2-16E947F6B2A9}"/>
                </a:ext>
              </a:extLst>
            </p:cNvPr>
            <p:cNvSpPr/>
            <p:nvPr/>
          </p:nvSpPr>
          <p:spPr>
            <a:xfrm>
              <a:off x="807250" y="3157250"/>
              <a:ext cx="50800" cy="38250"/>
            </a:xfrm>
            <a:custGeom>
              <a:avLst/>
              <a:gdLst/>
              <a:ahLst/>
              <a:cxnLst/>
              <a:rect l="l" t="t" r="r" b="b"/>
              <a:pathLst>
                <a:path w="2032" h="1530" extrusionOk="0">
                  <a:moveTo>
                    <a:pt x="343" y="0"/>
                  </a:moveTo>
                  <a:lnTo>
                    <a:pt x="0" y="56"/>
                  </a:lnTo>
                  <a:cubicBezTo>
                    <a:pt x="149" y="919"/>
                    <a:pt x="892" y="1529"/>
                    <a:pt x="1731" y="1529"/>
                  </a:cubicBezTo>
                  <a:cubicBezTo>
                    <a:pt x="1830" y="1529"/>
                    <a:pt x="1931" y="1521"/>
                    <a:pt x="2032" y="1503"/>
                  </a:cubicBezTo>
                  <a:lnTo>
                    <a:pt x="1985" y="1178"/>
                  </a:lnTo>
                  <a:cubicBezTo>
                    <a:pt x="1902" y="1187"/>
                    <a:pt x="1828" y="1197"/>
                    <a:pt x="1753" y="1197"/>
                  </a:cubicBezTo>
                  <a:cubicBezTo>
                    <a:pt x="1039" y="1197"/>
                    <a:pt x="455" y="677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2219;p43">
              <a:extLst>
                <a:ext uri="{FF2B5EF4-FFF2-40B4-BE49-F238E27FC236}">
                  <a16:creationId xmlns:a16="http://schemas.microsoft.com/office/drawing/2014/main" id="{2AEC477B-A5ED-5B9D-DBF0-7CC76C1777FB}"/>
                </a:ext>
              </a:extLst>
            </p:cNvPr>
            <p:cNvSpPr/>
            <p:nvPr/>
          </p:nvSpPr>
          <p:spPr>
            <a:xfrm>
              <a:off x="843425" y="3107175"/>
              <a:ext cx="51500" cy="87650"/>
            </a:xfrm>
            <a:custGeom>
              <a:avLst/>
              <a:gdLst/>
              <a:ahLst/>
              <a:cxnLst/>
              <a:rect l="l" t="t" r="r" b="b"/>
              <a:pathLst>
                <a:path w="2060" h="3506" extrusionOk="0">
                  <a:moveTo>
                    <a:pt x="301" y="1"/>
                  </a:moveTo>
                  <a:cubicBezTo>
                    <a:pt x="202" y="1"/>
                    <a:pt x="101" y="9"/>
                    <a:pt x="0" y="27"/>
                  </a:cubicBezTo>
                  <a:lnTo>
                    <a:pt x="56" y="352"/>
                  </a:lnTo>
                  <a:cubicBezTo>
                    <a:pt x="139" y="343"/>
                    <a:pt x="223" y="333"/>
                    <a:pt x="306" y="333"/>
                  </a:cubicBezTo>
                  <a:cubicBezTo>
                    <a:pt x="1095" y="333"/>
                    <a:pt x="1744" y="973"/>
                    <a:pt x="1744" y="1762"/>
                  </a:cubicBezTo>
                  <a:cubicBezTo>
                    <a:pt x="1744" y="2485"/>
                    <a:pt x="1215" y="3070"/>
                    <a:pt x="529" y="3181"/>
                  </a:cubicBezTo>
                  <a:lnTo>
                    <a:pt x="585" y="3506"/>
                  </a:lnTo>
                  <a:cubicBezTo>
                    <a:pt x="1308" y="3385"/>
                    <a:pt x="1856" y="2838"/>
                    <a:pt x="2013" y="2170"/>
                  </a:cubicBezTo>
                  <a:cubicBezTo>
                    <a:pt x="2032" y="2059"/>
                    <a:pt x="2050" y="1947"/>
                    <a:pt x="2060" y="1827"/>
                  </a:cubicBezTo>
                  <a:cubicBezTo>
                    <a:pt x="2060" y="1715"/>
                    <a:pt x="2050" y="1595"/>
                    <a:pt x="2032" y="1474"/>
                  </a:cubicBezTo>
                  <a:cubicBezTo>
                    <a:pt x="1891" y="612"/>
                    <a:pt x="114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2220;p43">
              <a:extLst>
                <a:ext uri="{FF2B5EF4-FFF2-40B4-BE49-F238E27FC236}">
                  <a16:creationId xmlns:a16="http://schemas.microsoft.com/office/drawing/2014/main" id="{0C658DDF-B4E7-3250-A591-5D8C5A07565F}"/>
                </a:ext>
              </a:extLst>
            </p:cNvPr>
            <p:cNvSpPr/>
            <p:nvPr/>
          </p:nvSpPr>
          <p:spPr>
            <a:xfrm>
              <a:off x="1033825" y="2993500"/>
              <a:ext cx="104150" cy="104150"/>
            </a:xfrm>
            <a:custGeom>
              <a:avLst/>
              <a:gdLst/>
              <a:ahLst/>
              <a:cxnLst/>
              <a:rect l="l" t="t" r="r" b="b"/>
              <a:pathLst>
                <a:path w="4166" h="4166" extrusionOk="0">
                  <a:moveTo>
                    <a:pt x="2088" y="1"/>
                  </a:moveTo>
                  <a:cubicBezTo>
                    <a:pt x="928" y="1"/>
                    <a:pt x="0" y="928"/>
                    <a:pt x="0" y="2079"/>
                  </a:cubicBezTo>
                  <a:cubicBezTo>
                    <a:pt x="0" y="3229"/>
                    <a:pt x="92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2221;p43">
              <a:extLst>
                <a:ext uri="{FF2B5EF4-FFF2-40B4-BE49-F238E27FC236}">
                  <a16:creationId xmlns:a16="http://schemas.microsoft.com/office/drawing/2014/main" id="{7051B314-9829-7FAE-F353-C474F0A4B8C2}"/>
                </a:ext>
              </a:extLst>
            </p:cNvPr>
            <p:cNvSpPr/>
            <p:nvPr/>
          </p:nvSpPr>
          <p:spPr>
            <a:xfrm>
              <a:off x="1032425" y="2991875"/>
              <a:ext cx="106950" cy="107175"/>
            </a:xfrm>
            <a:custGeom>
              <a:avLst/>
              <a:gdLst/>
              <a:ahLst/>
              <a:cxnLst/>
              <a:rect l="l" t="t" r="r" b="b"/>
              <a:pathLst>
                <a:path w="4278" h="4287" extrusionOk="0">
                  <a:moveTo>
                    <a:pt x="2144" y="121"/>
                  </a:moveTo>
                  <a:cubicBezTo>
                    <a:pt x="3257" y="121"/>
                    <a:pt x="4166" y="1031"/>
                    <a:pt x="4166" y="2144"/>
                  </a:cubicBezTo>
                  <a:cubicBezTo>
                    <a:pt x="4166" y="3266"/>
                    <a:pt x="3257" y="4175"/>
                    <a:pt x="2144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1"/>
                    <a:pt x="1021" y="121"/>
                    <a:pt x="2144" y="121"/>
                  </a:cubicBezTo>
                  <a:close/>
                  <a:moveTo>
                    <a:pt x="2144" y="1"/>
                  </a:moveTo>
                  <a:cubicBezTo>
                    <a:pt x="956" y="1"/>
                    <a:pt x="1" y="966"/>
                    <a:pt x="1" y="2144"/>
                  </a:cubicBezTo>
                  <a:cubicBezTo>
                    <a:pt x="1" y="3331"/>
                    <a:pt x="956" y="4287"/>
                    <a:pt x="2144" y="4287"/>
                  </a:cubicBezTo>
                  <a:cubicBezTo>
                    <a:pt x="3322" y="4287"/>
                    <a:pt x="4277" y="3331"/>
                    <a:pt x="4277" y="2144"/>
                  </a:cubicBezTo>
                  <a:cubicBezTo>
                    <a:pt x="4277" y="966"/>
                    <a:pt x="3322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2222;p43">
              <a:extLst>
                <a:ext uri="{FF2B5EF4-FFF2-40B4-BE49-F238E27FC236}">
                  <a16:creationId xmlns:a16="http://schemas.microsoft.com/office/drawing/2014/main" id="{7D641344-078B-5373-3741-CAD69CBB4DAA}"/>
                </a:ext>
              </a:extLst>
            </p:cNvPr>
            <p:cNvSpPr/>
            <p:nvPr/>
          </p:nvSpPr>
          <p:spPr>
            <a:xfrm>
              <a:off x="1038450" y="2988400"/>
              <a:ext cx="104175" cy="104150"/>
            </a:xfrm>
            <a:custGeom>
              <a:avLst/>
              <a:gdLst/>
              <a:ahLst/>
              <a:cxnLst/>
              <a:rect l="l" t="t" r="r" b="b"/>
              <a:pathLst>
                <a:path w="4167" h="4166" extrusionOk="0">
                  <a:moveTo>
                    <a:pt x="2088" y="1"/>
                  </a:moveTo>
                  <a:cubicBezTo>
                    <a:pt x="938" y="1"/>
                    <a:pt x="1" y="928"/>
                    <a:pt x="1" y="2079"/>
                  </a:cubicBezTo>
                  <a:cubicBezTo>
                    <a:pt x="1" y="3229"/>
                    <a:pt x="93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2223;p43">
              <a:extLst>
                <a:ext uri="{FF2B5EF4-FFF2-40B4-BE49-F238E27FC236}">
                  <a16:creationId xmlns:a16="http://schemas.microsoft.com/office/drawing/2014/main" id="{6B829813-E1FD-DE35-8DFB-BF990B3EB6A5}"/>
                </a:ext>
              </a:extLst>
            </p:cNvPr>
            <p:cNvSpPr/>
            <p:nvPr/>
          </p:nvSpPr>
          <p:spPr>
            <a:xfrm>
              <a:off x="1037075" y="2986775"/>
              <a:ext cx="107175" cy="107175"/>
            </a:xfrm>
            <a:custGeom>
              <a:avLst/>
              <a:gdLst/>
              <a:ahLst/>
              <a:cxnLst/>
              <a:rect l="l" t="t" r="r" b="b"/>
              <a:pathLst>
                <a:path w="4287" h="4287" extrusionOk="0">
                  <a:moveTo>
                    <a:pt x="2143" y="121"/>
                  </a:moveTo>
                  <a:cubicBezTo>
                    <a:pt x="3256" y="121"/>
                    <a:pt x="4165" y="1030"/>
                    <a:pt x="4165" y="2144"/>
                  </a:cubicBezTo>
                  <a:cubicBezTo>
                    <a:pt x="4165" y="3266"/>
                    <a:pt x="3256" y="4175"/>
                    <a:pt x="2143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0"/>
                    <a:pt x="1021" y="121"/>
                    <a:pt x="2143" y="121"/>
                  </a:cubicBezTo>
                  <a:close/>
                  <a:moveTo>
                    <a:pt x="2143" y="1"/>
                  </a:moveTo>
                  <a:cubicBezTo>
                    <a:pt x="965" y="1"/>
                    <a:pt x="0" y="966"/>
                    <a:pt x="0" y="2144"/>
                  </a:cubicBezTo>
                  <a:cubicBezTo>
                    <a:pt x="0" y="3331"/>
                    <a:pt x="965" y="4287"/>
                    <a:pt x="2143" y="4287"/>
                  </a:cubicBezTo>
                  <a:cubicBezTo>
                    <a:pt x="3321" y="4287"/>
                    <a:pt x="4286" y="3331"/>
                    <a:pt x="4286" y="2144"/>
                  </a:cubicBezTo>
                  <a:cubicBezTo>
                    <a:pt x="4286" y="966"/>
                    <a:pt x="3321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2224;p43">
              <a:extLst>
                <a:ext uri="{FF2B5EF4-FFF2-40B4-BE49-F238E27FC236}">
                  <a16:creationId xmlns:a16="http://schemas.microsoft.com/office/drawing/2014/main" id="{CE0D78F6-DE7A-E133-F0EA-66CCEAD5DA68}"/>
                </a:ext>
              </a:extLst>
            </p:cNvPr>
            <p:cNvSpPr/>
            <p:nvPr/>
          </p:nvSpPr>
          <p:spPr>
            <a:xfrm>
              <a:off x="1065350" y="3040125"/>
              <a:ext cx="49200" cy="24700"/>
            </a:xfrm>
            <a:custGeom>
              <a:avLst/>
              <a:gdLst/>
              <a:ahLst/>
              <a:cxnLst/>
              <a:rect l="l" t="t" r="r" b="b"/>
              <a:pathLst>
                <a:path w="1968" h="988" extrusionOk="0">
                  <a:moveTo>
                    <a:pt x="984" y="0"/>
                  </a:moveTo>
                  <a:cubicBezTo>
                    <a:pt x="446" y="0"/>
                    <a:pt x="1" y="446"/>
                    <a:pt x="1" y="984"/>
                  </a:cubicBezTo>
                  <a:cubicBezTo>
                    <a:pt x="1" y="984"/>
                    <a:pt x="875" y="988"/>
                    <a:pt x="1458" y="988"/>
                  </a:cubicBezTo>
                  <a:cubicBezTo>
                    <a:pt x="1749" y="988"/>
                    <a:pt x="1968" y="987"/>
                    <a:pt x="1968" y="984"/>
                  </a:cubicBezTo>
                  <a:cubicBezTo>
                    <a:pt x="1968" y="446"/>
                    <a:pt x="1532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2225;p43">
              <a:extLst>
                <a:ext uri="{FF2B5EF4-FFF2-40B4-BE49-F238E27FC236}">
                  <a16:creationId xmlns:a16="http://schemas.microsoft.com/office/drawing/2014/main" id="{BE2DFBCF-8DB8-E2C9-0E55-7A148E14F1C8}"/>
                </a:ext>
              </a:extLst>
            </p:cNvPr>
            <p:cNvSpPr/>
            <p:nvPr/>
          </p:nvSpPr>
          <p:spPr>
            <a:xfrm>
              <a:off x="1063975" y="3038725"/>
              <a:ext cx="51975" cy="27625"/>
            </a:xfrm>
            <a:custGeom>
              <a:avLst/>
              <a:gdLst/>
              <a:ahLst/>
              <a:cxnLst/>
              <a:rect l="l" t="t" r="r" b="b"/>
              <a:pathLst>
                <a:path w="2079" h="1105" extrusionOk="0">
                  <a:moveTo>
                    <a:pt x="1039" y="112"/>
                  </a:moveTo>
                  <a:cubicBezTo>
                    <a:pt x="1531" y="112"/>
                    <a:pt x="1939" y="502"/>
                    <a:pt x="1967" y="984"/>
                  </a:cubicBezTo>
                  <a:lnTo>
                    <a:pt x="121" y="984"/>
                  </a:lnTo>
                  <a:cubicBezTo>
                    <a:pt x="149" y="502"/>
                    <a:pt x="548" y="121"/>
                    <a:pt x="1039" y="112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cubicBezTo>
                    <a:pt x="0" y="1095"/>
                    <a:pt x="0" y="1095"/>
                    <a:pt x="408" y="1105"/>
                  </a:cubicBezTo>
                  <a:lnTo>
                    <a:pt x="1151" y="1105"/>
                  </a:lnTo>
                  <a:cubicBezTo>
                    <a:pt x="2078" y="1105"/>
                    <a:pt x="2078" y="1105"/>
                    <a:pt x="2078" y="1040"/>
                  </a:cubicBezTo>
                  <a:cubicBezTo>
                    <a:pt x="2078" y="465"/>
                    <a:pt x="1614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2226;p43">
              <a:extLst>
                <a:ext uri="{FF2B5EF4-FFF2-40B4-BE49-F238E27FC236}">
                  <a16:creationId xmlns:a16="http://schemas.microsoft.com/office/drawing/2014/main" id="{405F02A7-75DB-3B66-667A-F3877048C655}"/>
                </a:ext>
              </a:extLst>
            </p:cNvPr>
            <p:cNvSpPr/>
            <p:nvPr/>
          </p:nvSpPr>
          <p:spPr>
            <a:xfrm>
              <a:off x="1076250" y="3008825"/>
              <a:ext cx="27875" cy="28075"/>
            </a:xfrm>
            <a:custGeom>
              <a:avLst/>
              <a:gdLst/>
              <a:ahLst/>
              <a:cxnLst/>
              <a:rect l="l" t="t" r="r" b="b"/>
              <a:pathLst>
                <a:path w="1115" h="1123" extrusionOk="0">
                  <a:moveTo>
                    <a:pt x="558" y="0"/>
                  </a:moveTo>
                  <a:cubicBezTo>
                    <a:pt x="251" y="0"/>
                    <a:pt x="1" y="250"/>
                    <a:pt x="1" y="566"/>
                  </a:cubicBezTo>
                  <a:cubicBezTo>
                    <a:pt x="1" y="872"/>
                    <a:pt x="251" y="1122"/>
                    <a:pt x="558" y="1122"/>
                  </a:cubicBezTo>
                  <a:cubicBezTo>
                    <a:pt x="864" y="1122"/>
                    <a:pt x="1114" y="872"/>
                    <a:pt x="1114" y="566"/>
                  </a:cubicBezTo>
                  <a:cubicBezTo>
                    <a:pt x="1114" y="250"/>
                    <a:pt x="864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2227;p43">
              <a:extLst>
                <a:ext uri="{FF2B5EF4-FFF2-40B4-BE49-F238E27FC236}">
                  <a16:creationId xmlns:a16="http://schemas.microsoft.com/office/drawing/2014/main" id="{44DC5DAB-0DCC-E673-DFC0-9E82C29DB8CB}"/>
                </a:ext>
              </a:extLst>
            </p:cNvPr>
            <p:cNvSpPr/>
            <p:nvPr/>
          </p:nvSpPr>
          <p:spPr>
            <a:xfrm>
              <a:off x="1074875" y="3007425"/>
              <a:ext cx="30625" cy="30875"/>
            </a:xfrm>
            <a:custGeom>
              <a:avLst/>
              <a:gdLst/>
              <a:ahLst/>
              <a:cxnLst/>
              <a:rect l="l" t="t" r="r" b="b"/>
              <a:pathLst>
                <a:path w="1225" h="1235" extrusionOk="0">
                  <a:moveTo>
                    <a:pt x="613" y="121"/>
                  </a:moveTo>
                  <a:cubicBezTo>
                    <a:pt x="891" y="121"/>
                    <a:pt x="1114" y="344"/>
                    <a:pt x="1114" y="622"/>
                  </a:cubicBezTo>
                  <a:cubicBezTo>
                    <a:pt x="1114" y="891"/>
                    <a:pt x="891" y="1114"/>
                    <a:pt x="613" y="1114"/>
                  </a:cubicBezTo>
                  <a:cubicBezTo>
                    <a:pt x="334" y="1114"/>
                    <a:pt x="112" y="891"/>
                    <a:pt x="112" y="622"/>
                  </a:cubicBezTo>
                  <a:cubicBezTo>
                    <a:pt x="112" y="344"/>
                    <a:pt x="334" y="121"/>
                    <a:pt x="613" y="121"/>
                  </a:cubicBezTo>
                  <a:close/>
                  <a:moveTo>
                    <a:pt x="613" y="0"/>
                  </a:moveTo>
                  <a:cubicBezTo>
                    <a:pt x="269" y="0"/>
                    <a:pt x="0" y="279"/>
                    <a:pt x="0" y="622"/>
                  </a:cubicBezTo>
                  <a:cubicBezTo>
                    <a:pt x="0" y="956"/>
                    <a:pt x="269" y="1234"/>
                    <a:pt x="613" y="1234"/>
                  </a:cubicBezTo>
                  <a:cubicBezTo>
                    <a:pt x="956" y="1234"/>
                    <a:pt x="1225" y="956"/>
                    <a:pt x="1225" y="622"/>
                  </a:cubicBezTo>
                  <a:cubicBezTo>
                    <a:pt x="1225" y="279"/>
                    <a:pt x="95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2228;p43">
              <a:extLst>
                <a:ext uri="{FF2B5EF4-FFF2-40B4-BE49-F238E27FC236}">
                  <a16:creationId xmlns:a16="http://schemas.microsoft.com/office/drawing/2014/main" id="{8226820C-A885-4517-1A6A-8D2E3C1F0BF8}"/>
                </a:ext>
              </a:extLst>
            </p:cNvPr>
            <p:cNvSpPr/>
            <p:nvPr/>
          </p:nvSpPr>
          <p:spPr>
            <a:xfrm>
              <a:off x="1418350" y="2437150"/>
              <a:ext cx="234950" cy="153550"/>
            </a:xfrm>
            <a:custGeom>
              <a:avLst/>
              <a:gdLst/>
              <a:ahLst/>
              <a:cxnLst/>
              <a:rect l="l" t="t" r="r" b="b"/>
              <a:pathLst>
                <a:path w="9398" h="6142" extrusionOk="0">
                  <a:moveTo>
                    <a:pt x="0" y="0"/>
                  </a:moveTo>
                  <a:lnTo>
                    <a:pt x="0" y="6141"/>
                  </a:lnTo>
                  <a:lnTo>
                    <a:pt x="9397" y="6141"/>
                  </a:lnTo>
                  <a:lnTo>
                    <a:pt x="93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2229;p43">
              <a:extLst>
                <a:ext uri="{FF2B5EF4-FFF2-40B4-BE49-F238E27FC236}">
                  <a16:creationId xmlns:a16="http://schemas.microsoft.com/office/drawing/2014/main" id="{92C02B03-160F-F148-8677-656C7FA2ECA6}"/>
                </a:ext>
              </a:extLst>
            </p:cNvPr>
            <p:cNvSpPr/>
            <p:nvPr/>
          </p:nvSpPr>
          <p:spPr>
            <a:xfrm>
              <a:off x="1416950" y="2435750"/>
              <a:ext cx="237975" cy="156575"/>
            </a:xfrm>
            <a:custGeom>
              <a:avLst/>
              <a:gdLst/>
              <a:ahLst/>
              <a:cxnLst/>
              <a:rect l="l" t="t" r="r" b="b"/>
              <a:pathLst>
                <a:path w="9519" h="6263" extrusionOk="0">
                  <a:moveTo>
                    <a:pt x="9398" y="112"/>
                  </a:moveTo>
                  <a:lnTo>
                    <a:pt x="9398" y="6142"/>
                  </a:lnTo>
                  <a:lnTo>
                    <a:pt x="112" y="6142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6197"/>
                  </a:lnTo>
                  <a:cubicBezTo>
                    <a:pt x="0" y="6234"/>
                    <a:pt x="28" y="6262"/>
                    <a:pt x="56" y="6262"/>
                  </a:cubicBezTo>
                  <a:lnTo>
                    <a:pt x="9463" y="6262"/>
                  </a:lnTo>
                  <a:cubicBezTo>
                    <a:pt x="9490" y="6262"/>
                    <a:pt x="9518" y="6234"/>
                    <a:pt x="9518" y="6197"/>
                  </a:cubicBezTo>
                  <a:lnTo>
                    <a:pt x="9518" y="56"/>
                  </a:lnTo>
                  <a:cubicBezTo>
                    <a:pt x="9518" y="19"/>
                    <a:pt x="9490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2230;p43">
              <a:extLst>
                <a:ext uri="{FF2B5EF4-FFF2-40B4-BE49-F238E27FC236}">
                  <a16:creationId xmlns:a16="http://schemas.microsoft.com/office/drawing/2014/main" id="{278F99E5-96BE-8EC5-9F3A-D687CA744349}"/>
                </a:ext>
              </a:extLst>
            </p:cNvPr>
            <p:cNvSpPr/>
            <p:nvPr/>
          </p:nvSpPr>
          <p:spPr>
            <a:xfrm>
              <a:off x="1410675" y="2356900"/>
              <a:ext cx="295975" cy="86050"/>
            </a:xfrm>
            <a:custGeom>
              <a:avLst/>
              <a:gdLst/>
              <a:ahLst/>
              <a:cxnLst/>
              <a:rect l="l" t="t" r="r" b="b"/>
              <a:pathLst>
                <a:path w="11839" h="3442" extrusionOk="0"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60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2231;p43">
              <a:extLst>
                <a:ext uri="{FF2B5EF4-FFF2-40B4-BE49-F238E27FC236}">
                  <a16:creationId xmlns:a16="http://schemas.microsoft.com/office/drawing/2014/main" id="{5C89DABC-9F6D-37AB-790D-008F5908AE98}"/>
                </a:ext>
              </a:extLst>
            </p:cNvPr>
            <p:cNvSpPr/>
            <p:nvPr/>
          </p:nvSpPr>
          <p:spPr>
            <a:xfrm>
              <a:off x="1409075" y="2355500"/>
              <a:ext cx="298950" cy="88850"/>
            </a:xfrm>
            <a:custGeom>
              <a:avLst/>
              <a:gdLst/>
              <a:ahLst/>
              <a:cxnLst/>
              <a:rect l="l" t="t" r="r" b="b"/>
              <a:pathLst>
                <a:path w="11958" h="3554" extrusionOk="0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75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75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2232;p43">
              <a:extLst>
                <a:ext uri="{FF2B5EF4-FFF2-40B4-BE49-F238E27FC236}">
                  <a16:creationId xmlns:a16="http://schemas.microsoft.com/office/drawing/2014/main" id="{DAD325BA-A79E-8443-C713-3204DD56A800}"/>
                </a:ext>
              </a:extLst>
            </p:cNvPr>
            <p:cNvSpPr/>
            <p:nvPr/>
          </p:nvSpPr>
          <p:spPr>
            <a:xfrm>
              <a:off x="1410675" y="2450825"/>
              <a:ext cx="295975" cy="86075"/>
            </a:xfrm>
            <a:custGeom>
              <a:avLst/>
              <a:gdLst/>
              <a:ahLst/>
              <a:cxnLst/>
              <a:rect l="l" t="t" r="r" b="b"/>
              <a:pathLst>
                <a:path w="11839" h="3443" extrusionOk="0">
                  <a:moveTo>
                    <a:pt x="567" y="0"/>
                  </a:moveTo>
                  <a:cubicBezTo>
                    <a:pt x="251" y="0"/>
                    <a:pt x="1" y="251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51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2233;p43">
              <a:extLst>
                <a:ext uri="{FF2B5EF4-FFF2-40B4-BE49-F238E27FC236}">
                  <a16:creationId xmlns:a16="http://schemas.microsoft.com/office/drawing/2014/main" id="{5C34F5B9-C6C6-84EB-19BB-85D8568D724A}"/>
                </a:ext>
              </a:extLst>
            </p:cNvPr>
            <p:cNvSpPr/>
            <p:nvPr/>
          </p:nvSpPr>
          <p:spPr>
            <a:xfrm>
              <a:off x="1409075" y="2449425"/>
              <a:ext cx="298950" cy="88850"/>
            </a:xfrm>
            <a:custGeom>
              <a:avLst/>
              <a:gdLst/>
              <a:ahLst/>
              <a:cxnLst/>
              <a:rect l="l" t="t" r="r" b="b"/>
              <a:pathLst>
                <a:path w="11958" h="3554" extrusionOk="0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01"/>
                    <a:pt x="11614" y="3433"/>
                    <a:pt x="11327" y="3433"/>
                  </a:cubicBezTo>
                  <a:lnTo>
                    <a:pt x="631" y="3433"/>
                  </a:lnTo>
                  <a:cubicBezTo>
                    <a:pt x="353" y="3433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66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66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2234;p43">
              <a:extLst>
                <a:ext uri="{FF2B5EF4-FFF2-40B4-BE49-F238E27FC236}">
                  <a16:creationId xmlns:a16="http://schemas.microsoft.com/office/drawing/2014/main" id="{F19AE64B-D8B6-BD63-6FE8-6EB3B4A37BAC}"/>
                </a:ext>
              </a:extLst>
            </p:cNvPr>
            <p:cNvSpPr/>
            <p:nvPr/>
          </p:nvSpPr>
          <p:spPr>
            <a:xfrm>
              <a:off x="1410675" y="2546825"/>
              <a:ext cx="295975" cy="85850"/>
            </a:xfrm>
            <a:custGeom>
              <a:avLst/>
              <a:gdLst/>
              <a:ahLst/>
              <a:cxnLst/>
              <a:rect l="l" t="t" r="r" b="b"/>
              <a:pathLst>
                <a:path w="11839" h="3434" extrusionOk="0"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lnTo>
                    <a:pt x="1" y="2867"/>
                  </a:lnTo>
                  <a:cubicBezTo>
                    <a:pt x="1" y="3183"/>
                    <a:pt x="251" y="3433"/>
                    <a:pt x="567" y="3433"/>
                  </a:cubicBezTo>
                  <a:lnTo>
                    <a:pt x="11263" y="3433"/>
                  </a:lnTo>
                  <a:cubicBezTo>
                    <a:pt x="11578" y="3433"/>
                    <a:pt x="11838" y="3183"/>
                    <a:pt x="11838" y="2867"/>
                  </a:cubicBezTo>
                  <a:lnTo>
                    <a:pt x="11838" y="567"/>
                  </a:lnTo>
                  <a:cubicBezTo>
                    <a:pt x="11838" y="251"/>
                    <a:pt x="11578" y="1"/>
                    <a:pt x="1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2235;p43">
              <a:extLst>
                <a:ext uri="{FF2B5EF4-FFF2-40B4-BE49-F238E27FC236}">
                  <a16:creationId xmlns:a16="http://schemas.microsoft.com/office/drawing/2014/main" id="{A2771C2B-3CF0-8391-6B98-A53C1EB5F648}"/>
                </a:ext>
              </a:extLst>
            </p:cNvPr>
            <p:cNvSpPr/>
            <p:nvPr/>
          </p:nvSpPr>
          <p:spPr>
            <a:xfrm>
              <a:off x="1409075" y="2545225"/>
              <a:ext cx="298950" cy="89075"/>
            </a:xfrm>
            <a:custGeom>
              <a:avLst/>
              <a:gdLst/>
              <a:ahLst/>
              <a:cxnLst/>
              <a:rect l="l" t="t" r="r" b="b"/>
              <a:pathLst>
                <a:path w="11958" h="3563" extrusionOk="0">
                  <a:moveTo>
                    <a:pt x="11327" y="121"/>
                  </a:moveTo>
                  <a:cubicBezTo>
                    <a:pt x="11614" y="121"/>
                    <a:pt x="11837" y="353"/>
                    <a:pt x="11837" y="640"/>
                  </a:cubicBezTo>
                  <a:lnTo>
                    <a:pt x="11837" y="2931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31"/>
                  </a:cubicBezTo>
                  <a:lnTo>
                    <a:pt x="121" y="640"/>
                  </a:lnTo>
                  <a:cubicBezTo>
                    <a:pt x="121" y="353"/>
                    <a:pt x="353" y="121"/>
                    <a:pt x="631" y="121"/>
                  </a:cubicBezTo>
                  <a:close/>
                  <a:moveTo>
                    <a:pt x="631" y="0"/>
                  </a:moveTo>
                  <a:cubicBezTo>
                    <a:pt x="288" y="0"/>
                    <a:pt x="0" y="288"/>
                    <a:pt x="0" y="631"/>
                  </a:cubicBezTo>
                  <a:lnTo>
                    <a:pt x="0" y="2931"/>
                  </a:lnTo>
                  <a:cubicBezTo>
                    <a:pt x="0" y="3275"/>
                    <a:pt x="288" y="3562"/>
                    <a:pt x="631" y="3562"/>
                  </a:cubicBezTo>
                  <a:lnTo>
                    <a:pt x="11327" y="3562"/>
                  </a:lnTo>
                  <a:cubicBezTo>
                    <a:pt x="11670" y="3562"/>
                    <a:pt x="11958" y="3275"/>
                    <a:pt x="11958" y="2931"/>
                  </a:cubicBezTo>
                  <a:lnTo>
                    <a:pt x="11958" y="631"/>
                  </a:lnTo>
                  <a:cubicBezTo>
                    <a:pt x="11958" y="288"/>
                    <a:pt x="11670" y="0"/>
                    <a:pt x="1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2236;p43">
              <a:extLst>
                <a:ext uri="{FF2B5EF4-FFF2-40B4-BE49-F238E27FC236}">
                  <a16:creationId xmlns:a16="http://schemas.microsoft.com/office/drawing/2014/main" id="{C422A2B8-65B5-769B-5A25-09B7332A537E}"/>
                </a:ext>
              </a:extLst>
            </p:cNvPr>
            <p:cNvSpPr/>
            <p:nvPr/>
          </p:nvSpPr>
          <p:spPr>
            <a:xfrm>
              <a:off x="1458000" y="2356900"/>
              <a:ext cx="262100" cy="86050"/>
            </a:xfrm>
            <a:custGeom>
              <a:avLst/>
              <a:gdLst/>
              <a:ahLst/>
              <a:cxnLst/>
              <a:rect l="l" t="t" r="r" b="b"/>
              <a:pathLst>
                <a:path w="10484" h="3442" extrusionOk="0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201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2237;p43">
              <a:extLst>
                <a:ext uri="{FF2B5EF4-FFF2-40B4-BE49-F238E27FC236}">
                  <a16:creationId xmlns:a16="http://schemas.microsoft.com/office/drawing/2014/main" id="{0196AFFD-90C8-E4FF-7471-10BC4C622817}"/>
                </a:ext>
              </a:extLst>
            </p:cNvPr>
            <p:cNvSpPr/>
            <p:nvPr/>
          </p:nvSpPr>
          <p:spPr>
            <a:xfrm>
              <a:off x="1456600" y="2355500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35"/>
                    <a:pt x="10474" y="594"/>
                  </a:cubicBezTo>
                  <a:lnTo>
                    <a:pt x="10474" y="2960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60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238;p43">
              <a:extLst>
                <a:ext uri="{FF2B5EF4-FFF2-40B4-BE49-F238E27FC236}">
                  <a16:creationId xmlns:a16="http://schemas.microsoft.com/office/drawing/2014/main" id="{F5E4FCAF-F8D5-58AB-C15B-8439B60D0EF2}"/>
                </a:ext>
              </a:extLst>
            </p:cNvPr>
            <p:cNvSpPr/>
            <p:nvPr/>
          </p:nvSpPr>
          <p:spPr>
            <a:xfrm>
              <a:off x="1485375" y="2386825"/>
              <a:ext cx="26450" cy="26225"/>
            </a:xfrm>
            <a:custGeom>
              <a:avLst/>
              <a:gdLst/>
              <a:ahLst/>
              <a:cxnLst/>
              <a:rect l="l" t="t" r="r" b="b"/>
              <a:pathLst>
                <a:path w="1058" h="1049" extrusionOk="0">
                  <a:moveTo>
                    <a:pt x="529" y="0"/>
                  </a:moveTo>
                  <a:cubicBezTo>
                    <a:pt x="241" y="0"/>
                    <a:pt x="0" y="232"/>
                    <a:pt x="0" y="529"/>
                  </a:cubicBezTo>
                  <a:cubicBezTo>
                    <a:pt x="0" y="816"/>
                    <a:pt x="241" y="1048"/>
                    <a:pt x="529" y="1048"/>
                  </a:cubicBezTo>
                  <a:cubicBezTo>
                    <a:pt x="826" y="1048"/>
                    <a:pt x="1058" y="816"/>
                    <a:pt x="1058" y="529"/>
                  </a:cubicBezTo>
                  <a:cubicBezTo>
                    <a:pt x="1058" y="23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239;p43">
              <a:extLst>
                <a:ext uri="{FF2B5EF4-FFF2-40B4-BE49-F238E27FC236}">
                  <a16:creationId xmlns:a16="http://schemas.microsoft.com/office/drawing/2014/main" id="{61180C1B-053D-AF14-815A-F29F044EEB90}"/>
                </a:ext>
              </a:extLst>
            </p:cNvPr>
            <p:cNvSpPr/>
            <p:nvPr/>
          </p:nvSpPr>
          <p:spPr>
            <a:xfrm>
              <a:off x="1483975" y="2385200"/>
              <a:ext cx="29250" cy="29475"/>
            </a:xfrm>
            <a:custGeom>
              <a:avLst/>
              <a:gdLst/>
              <a:ahLst/>
              <a:cxnLst/>
              <a:rect l="l" t="t" r="r" b="b"/>
              <a:pathLst>
                <a:path w="1170" h="1179" extrusionOk="0">
                  <a:moveTo>
                    <a:pt x="585" y="121"/>
                  </a:moveTo>
                  <a:cubicBezTo>
                    <a:pt x="845" y="121"/>
                    <a:pt x="1058" y="334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34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240;p43">
              <a:extLst>
                <a:ext uri="{FF2B5EF4-FFF2-40B4-BE49-F238E27FC236}">
                  <a16:creationId xmlns:a16="http://schemas.microsoft.com/office/drawing/2014/main" id="{A16EB4D3-02C6-DC5E-73AE-B4FC8935551F}"/>
                </a:ext>
              </a:extLst>
            </p:cNvPr>
            <p:cNvSpPr/>
            <p:nvPr/>
          </p:nvSpPr>
          <p:spPr>
            <a:xfrm>
              <a:off x="1539400" y="2382875"/>
              <a:ext cx="155175" cy="34125"/>
            </a:xfrm>
            <a:custGeom>
              <a:avLst/>
              <a:gdLst/>
              <a:ahLst/>
              <a:cxnLst/>
              <a:rect l="l" t="t" r="r" b="b"/>
              <a:pathLst>
                <a:path w="6207" h="1365" extrusionOk="0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241;p43">
              <a:extLst>
                <a:ext uri="{FF2B5EF4-FFF2-40B4-BE49-F238E27FC236}">
                  <a16:creationId xmlns:a16="http://schemas.microsoft.com/office/drawing/2014/main" id="{A93EE46A-C75A-CBA0-0E3C-56ED704EC4AA}"/>
                </a:ext>
              </a:extLst>
            </p:cNvPr>
            <p:cNvSpPr/>
            <p:nvPr/>
          </p:nvSpPr>
          <p:spPr>
            <a:xfrm>
              <a:off x="1537775" y="2381250"/>
              <a:ext cx="158425" cy="37125"/>
            </a:xfrm>
            <a:custGeom>
              <a:avLst/>
              <a:gdLst/>
              <a:ahLst/>
              <a:cxnLst/>
              <a:rect l="l" t="t" r="r" b="b"/>
              <a:pathLst>
                <a:path w="6337" h="1485" extrusionOk="0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64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64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242;p43">
              <a:extLst>
                <a:ext uri="{FF2B5EF4-FFF2-40B4-BE49-F238E27FC236}">
                  <a16:creationId xmlns:a16="http://schemas.microsoft.com/office/drawing/2014/main" id="{83987507-2505-07A4-66E6-2A6FA0F93DD8}"/>
                </a:ext>
              </a:extLst>
            </p:cNvPr>
            <p:cNvSpPr/>
            <p:nvPr/>
          </p:nvSpPr>
          <p:spPr>
            <a:xfrm>
              <a:off x="1552850" y="2392600"/>
              <a:ext cx="54300" cy="3050"/>
            </a:xfrm>
            <a:custGeom>
              <a:avLst/>
              <a:gdLst/>
              <a:ahLst/>
              <a:cxnLst/>
              <a:rect l="l" t="t" r="r" b="b"/>
              <a:pathLst>
                <a:path w="2172" h="12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2"/>
                    <a:pt x="56" y="122"/>
                  </a:cubicBezTo>
                  <a:lnTo>
                    <a:pt x="2106" y="122"/>
                  </a:lnTo>
                  <a:cubicBezTo>
                    <a:pt x="2143" y="122"/>
                    <a:pt x="2171" y="94"/>
                    <a:pt x="2171" y="66"/>
                  </a:cubicBezTo>
                  <a:cubicBezTo>
                    <a:pt x="2171" y="29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243;p43">
              <a:extLst>
                <a:ext uri="{FF2B5EF4-FFF2-40B4-BE49-F238E27FC236}">
                  <a16:creationId xmlns:a16="http://schemas.microsoft.com/office/drawing/2014/main" id="{7B7A6ABB-81F6-0716-AF05-55A44B07BA0C}"/>
                </a:ext>
              </a:extLst>
            </p:cNvPr>
            <p:cNvSpPr/>
            <p:nvPr/>
          </p:nvSpPr>
          <p:spPr>
            <a:xfrm>
              <a:off x="1614300" y="2392600"/>
              <a:ext cx="33675" cy="3050"/>
            </a:xfrm>
            <a:custGeom>
              <a:avLst/>
              <a:gdLst/>
              <a:ahLst/>
              <a:cxnLst/>
              <a:rect l="l" t="t" r="r" b="b"/>
              <a:pathLst>
                <a:path w="1347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2"/>
                    <a:pt x="57" y="122"/>
                  </a:cubicBezTo>
                  <a:lnTo>
                    <a:pt x="1290" y="122"/>
                  </a:lnTo>
                  <a:cubicBezTo>
                    <a:pt x="1318" y="122"/>
                    <a:pt x="1346" y="94"/>
                    <a:pt x="1346" y="6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244;p43">
              <a:extLst>
                <a:ext uri="{FF2B5EF4-FFF2-40B4-BE49-F238E27FC236}">
                  <a16:creationId xmlns:a16="http://schemas.microsoft.com/office/drawing/2014/main" id="{36C3041E-1F56-B1ED-3FA0-0C31766D3028}"/>
                </a:ext>
              </a:extLst>
            </p:cNvPr>
            <p:cNvSpPr/>
            <p:nvPr/>
          </p:nvSpPr>
          <p:spPr>
            <a:xfrm>
              <a:off x="1557025" y="2403750"/>
              <a:ext cx="33650" cy="3025"/>
            </a:xfrm>
            <a:custGeom>
              <a:avLst/>
              <a:gdLst/>
              <a:ahLst/>
              <a:cxnLst/>
              <a:rect l="l" t="t" r="r" b="b"/>
              <a:pathLst>
                <a:path w="1346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65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245;p43">
              <a:extLst>
                <a:ext uri="{FF2B5EF4-FFF2-40B4-BE49-F238E27FC236}">
                  <a16:creationId xmlns:a16="http://schemas.microsoft.com/office/drawing/2014/main" id="{70035567-C5EB-4291-158D-D5E3DAA6A423}"/>
                </a:ext>
              </a:extLst>
            </p:cNvPr>
            <p:cNvSpPr/>
            <p:nvPr/>
          </p:nvSpPr>
          <p:spPr>
            <a:xfrm>
              <a:off x="1657450" y="2392600"/>
              <a:ext cx="20900" cy="3050"/>
            </a:xfrm>
            <a:custGeom>
              <a:avLst/>
              <a:gdLst/>
              <a:ahLst/>
              <a:cxnLst/>
              <a:rect l="l" t="t" r="r" b="b"/>
              <a:pathLst>
                <a:path w="836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780" y="122"/>
                  </a:lnTo>
                  <a:cubicBezTo>
                    <a:pt x="807" y="122"/>
                    <a:pt x="835" y="94"/>
                    <a:pt x="835" y="66"/>
                  </a:cubicBezTo>
                  <a:cubicBezTo>
                    <a:pt x="835" y="29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246;p43">
              <a:extLst>
                <a:ext uri="{FF2B5EF4-FFF2-40B4-BE49-F238E27FC236}">
                  <a16:creationId xmlns:a16="http://schemas.microsoft.com/office/drawing/2014/main" id="{AC0EBAC5-253E-F042-0FAA-AF481FCEB039}"/>
                </a:ext>
              </a:extLst>
            </p:cNvPr>
            <p:cNvSpPr/>
            <p:nvPr/>
          </p:nvSpPr>
          <p:spPr>
            <a:xfrm>
              <a:off x="1612925" y="2404675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65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2247;p43">
              <a:extLst>
                <a:ext uri="{FF2B5EF4-FFF2-40B4-BE49-F238E27FC236}">
                  <a16:creationId xmlns:a16="http://schemas.microsoft.com/office/drawing/2014/main" id="{6090FFA7-DF49-99FB-576F-F6B3E8BE0131}"/>
                </a:ext>
              </a:extLst>
            </p:cNvPr>
            <p:cNvSpPr/>
            <p:nvPr/>
          </p:nvSpPr>
          <p:spPr>
            <a:xfrm>
              <a:off x="1458000" y="2450825"/>
              <a:ext cx="262100" cy="86075"/>
            </a:xfrm>
            <a:custGeom>
              <a:avLst/>
              <a:gdLst/>
              <a:ahLst/>
              <a:cxnLst/>
              <a:rect l="l" t="t" r="r" b="b"/>
              <a:pathLst>
                <a:path w="10484" h="3443" extrusionOk="0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192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2248;p43">
              <a:extLst>
                <a:ext uri="{FF2B5EF4-FFF2-40B4-BE49-F238E27FC236}">
                  <a16:creationId xmlns:a16="http://schemas.microsoft.com/office/drawing/2014/main" id="{A4449BE6-D0E4-5255-E025-55EF51E997B7}"/>
                </a:ext>
              </a:extLst>
            </p:cNvPr>
            <p:cNvSpPr/>
            <p:nvPr/>
          </p:nvSpPr>
          <p:spPr>
            <a:xfrm>
              <a:off x="1456600" y="2449425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1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51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2249;p43">
              <a:extLst>
                <a:ext uri="{FF2B5EF4-FFF2-40B4-BE49-F238E27FC236}">
                  <a16:creationId xmlns:a16="http://schemas.microsoft.com/office/drawing/2014/main" id="{A649B468-0208-6854-DD2A-FC329DE4B2B2}"/>
                </a:ext>
              </a:extLst>
            </p:cNvPr>
            <p:cNvSpPr/>
            <p:nvPr/>
          </p:nvSpPr>
          <p:spPr>
            <a:xfrm>
              <a:off x="1485375" y="2480500"/>
              <a:ext cx="26450" cy="26475"/>
            </a:xfrm>
            <a:custGeom>
              <a:avLst/>
              <a:gdLst/>
              <a:ahLst/>
              <a:cxnLst/>
              <a:rect l="l" t="t" r="r" b="b"/>
              <a:pathLst>
                <a:path w="1058" h="1059" extrusionOk="0">
                  <a:moveTo>
                    <a:pt x="529" y="1"/>
                  </a:moveTo>
                  <a:cubicBezTo>
                    <a:pt x="241" y="1"/>
                    <a:pt x="0" y="242"/>
                    <a:pt x="0" y="530"/>
                  </a:cubicBezTo>
                  <a:cubicBezTo>
                    <a:pt x="0" y="826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30"/>
                  </a:cubicBezTo>
                  <a:cubicBezTo>
                    <a:pt x="1058" y="242"/>
                    <a:pt x="826" y="1"/>
                    <a:pt x="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2250;p43">
              <a:extLst>
                <a:ext uri="{FF2B5EF4-FFF2-40B4-BE49-F238E27FC236}">
                  <a16:creationId xmlns:a16="http://schemas.microsoft.com/office/drawing/2014/main" id="{448179B9-F21B-1B74-918D-72522EBBCD1E}"/>
                </a:ext>
              </a:extLst>
            </p:cNvPr>
            <p:cNvSpPr/>
            <p:nvPr/>
          </p:nvSpPr>
          <p:spPr>
            <a:xfrm>
              <a:off x="1483975" y="2479125"/>
              <a:ext cx="29250" cy="29475"/>
            </a:xfrm>
            <a:custGeom>
              <a:avLst/>
              <a:gdLst/>
              <a:ahLst/>
              <a:cxnLst/>
              <a:rect l="l" t="t" r="r" b="b"/>
              <a:pathLst>
                <a:path w="1170" h="1179" extrusionOk="0">
                  <a:moveTo>
                    <a:pt x="585" y="121"/>
                  </a:moveTo>
                  <a:cubicBezTo>
                    <a:pt x="845" y="121"/>
                    <a:pt x="1058" y="325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2251;p43">
              <a:extLst>
                <a:ext uri="{FF2B5EF4-FFF2-40B4-BE49-F238E27FC236}">
                  <a16:creationId xmlns:a16="http://schemas.microsoft.com/office/drawing/2014/main" id="{9BE29139-9CEA-F64A-86AD-3A8B6B325BC3}"/>
                </a:ext>
              </a:extLst>
            </p:cNvPr>
            <p:cNvSpPr/>
            <p:nvPr/>
          </p:nvSpPr>
          <p:spPr>
            <a:xfrm>
              <a:off x="1539400" y="2476800"/>
              <a:ext cx="155175" cy="34125"/>
            </a:xfrm>
            <a:custGeom>
              <a:avLst/>
              <a:gdLst/>
              <a:ahLst/>
              <a:cxnLst/>
              <a:rect l="l" t="t" r="r" b="b"/>
              <a:pathLst>
                <a:path w="6207" h="1365" extrusionOk="0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2252;p43">
              <a:extLst>
                <a:ext uri="{FF2B5EF4-FFF2-40B4-BE49-F238E27FC236}">
                  <a16:creationId xmlns:a16="http://schemas.microsoft.com/office/drawing/2014/main" id="{8950F8AC-77D5-79F5-261E-EABF86F8ED96}"/>
                </a:ext>
              </a:extLst>
            </p:cNvPr>
            <p:cNvSpPr/>
            <p:nvPr/>
          </p:nvSpPr>
          <p:spPr>
            <a:xfrm>
              <a:off x="1537775" y="2475175"/>
              <a:ext cx="158425" cy="37125"/>
            </a:xfrm>
            <a:custGeom>
              <a:avLst/>
              <a:gdLst/>
              <a:ahLst/>
              <a:cxnLst/>
              <a:rect l="l" t="t" r="r" b="b"/>
              <a:pathLst>
                <a:path w="6337" h="1485" extrusionOk="0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55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55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2253;p43">
              <a:extLst>
                <a:ext uri="{FF2B5EF4-FFF2-40B4-BE49-F238E27FC236}">
                  <a16:creationId xmlns:a16="http://schemas.microsoft.com/office/drawing/2014/main" id="{B59C21F5-E66C-8350-86D4-6D4A54D4FA03}"/>
                </a:ext>
              </a:extLst>
            </p:cNvPr>
            <p:cNvSpPr/>
            <p:nvPr/>
          </p:nvSpPr>
          <p:spPr>
            <a:xfrm>
              <a:off x="1552850" y="2486550"/>
              <a:ext cx="54300" cy="3025"/>
            </a:xfrm>
            <a:custGeom>
              <a:avLst/>
              <a:gdLst/>
              <a:ahLst/>
              <a:cxnLst/>
              <a:rect l="l" t="t" r="r" b="b"/>
              <a:pathLst>
                <a:path w="2172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106" y="121"/>
                  </a:lnTo>
                  <a:cubicBezTo>
                    <a:pt x="2143" y="121"/>
                    <a:pt x="2171" y="93"/>
                    <a:pt x="2171" y="56"/>
                  </a:cubicBezTo>
                  <a:cubicBezTo>
                    <a:pt x="2171" y="28"/>
                    <a:pt x="2143" y="0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2254;p43">
              <a:extLst>
                <a:ext uri="{FF2B5EF4-FFF2-40B4-BE49-F238E27FC236}">
                  <a16:creationId xmlns:a16="http://schemas.microsoft.com/office/drawing/2014/main" id="{C705B3A9-4351-DCAB-13DE-2E823E4DE775}"/>
                </a:ext>
              </a:extLst>
            </p:cNvPr>
            <p:cNvSpPr/>
            <p:nvPr/>
          </p:nvSpPr>
          <p:spPr>
            <a:xfrm>
              <a:off x="1614300" y="2486550"/>
              <a:ext cx="33675" cy="3025"/>
            </a:xfrm>
            <a:custGeom>
              <a:avLst/>
              <a:gdLst/>
              <a:ahLst/>
              <a:cxnLst/>
              <a:rect l="l" t="t" r="r" b="b"/>
              <a:pathLst>
                <a:path w="1347" h="121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2255;p43">
              <a:extLst>
                <a:ext uri="{FF2B5EF4-FFF2-40B4-BE49-F238E27FC236}">
                  <a16:creationId xmlns:a16="http://schemas.microsoft.com/office/drawing/2014/main" id="{ACE846E1-EF56-D5BD-6FD3-6734E7C456C4}"/>
                </a:ext>
              </a:extLst>
            </p:cNvPr>
            <p:cNvSpPr/>
            <p:nvPr/>
          </p:nvSpPr>
          <p:spPr>
            <a:xfrm>
              <a:off x="1557025" y="2497675"/>
              <a:ext cx="33650" cy="3025"/>
            </a:xfrm>
            <a:custGeom>
              <a:avLst/>
              <a:gdLst/>
              <a:ahLst/>
              <a:cxnLst/>
              <a:rect l="l" t="t" r="r" b="b"/>
              <a:pathLst>
                <a:path w="134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2256;p43">
              <a:extLst>
                <a:ext uri="{FF2B5EF4-FFF2-40B4-BE49-F238E27FC236}">
                  <a16:creationId xmlns:a16="http://schemas.microsoft.com/office/drawing/2014/main" id="{F8B24E3B-1A68-16C1-018E-E351715DEE02}"/>
                </a:ext>
              </a:extLst>
            </p:cNvPr>
            <p:cNvSpPr/>
            <p:nvPr/>
          </p:nvSpPr>
          <p:spPr>
            <a:xfrm>
              <a:off x="1657450" y="2486550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80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17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2257;p43">
              <a:extLst>
                <a:ext uri="{FF2B5EF4-FFF2-40B4-BE49-F238E27FC236}">
                  <a16:creationId xmlns:a16="http://schemas.microsoft.com/office/drawing/2014/main" id="{4D69CB15-1A35-FD21-909E-4E6C35A382E2}"/>
                </a:ext>
              </a:extLst>
            </p:cNvPr>
            <p:cNvSpPr/>
            <p:nvPr/>
          </p:nvSpPr>
          <p:spPr>
            <a:xfrm>
              <a:off x="1612925" y="2498600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2258;p43">
              <a:extLst>
                <a:ext uri="{FF2B5EF4-FFF2-40B4-BE49-F238E27FC236}">
                  <a16:creationId xmlns:a16="http://schemas.microsoft.com/office/drawing/2014/main" id="{84125410-0072-5B94-8032-A7B86D774B13}"/>
                </a:ext>
              </a:extLst>
            </p:cNvPr>
            <p:cNvSpPr/>
            <p:nvPr/>
          </p:nvSpPr>
          <p:spPr>
            <a:xfrm>
              <a:off x="1471450" y="2442950"/>
              <a:ext cx="235200" cy="7900"/>
            </a:xfrm>
            <a:custGeom>
              <a:avLst/>
              <a:gdLst/>
              <a:ahLst/>
              <a:cxnLst/>
              <a:rect l="l" t="t" r="r" b="b"/>
              <a:pathLst>
                <a:path w="9408" h="316" extrusionOk="0">
                  <a:moveTo>
                    <a:pt x="0" y="0"/>
                  </a:moveTo>
                  <a:lnTo>
                    <a:pt x="0" y="315"/>
                  </a:lnTo>
                  <a:lnTo>
                    <a:pt x="9407" y="31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2259;p43">
              <a:extLst>
                <a:ext uri="{FF2B5EF4-FFF2-40B4-BE49-F238E27FC236}">
                  <a16:creationId xmlns:a16="http://schemas.microsoft.com/office/drawing/2014/main" id="{BE4FF56B-7F32-D28E-7911-20D5C58DB4AE}"/>
                </a:ext>
              </a:extLst>
            </p:cNvPr>
            <p:cNvSpPr/>
            <p:nvPr/>
          </p:nvSpPr>
          <p:spPr>
            <a:xfrm>
              <a:off x="1470050" y="2441550"/>
              <a:ext cx="237975" cy="10700"/>
            </a:xfrm>
            <a:custGeom>
              <a:avLst/>
              <a:gdLst/>
              <a:ahLst/>
              <a:cxnLst/>
              <a:rect l="l" t="t" r="r" b="b"/>
              <a:pathLst>
                <a:path w="9519" h="428" extrusionOk="0">
                  <a:moveTo>
                    <a:pt x="9398" y="112"/>
                  </a:moveTo>
                  <a:lnTo>
                    <a:pt x="9398" y="316"/>
                  </a:lnTo>
                  <a:lnTo>
                    <a:pt x="112" y="316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371"/>
                  </a:lnTo>
                  <a:cubicBezTo>
                    <a:pt x="1" y="409"/>
                    <a:pt x="29" y="427"/>
                    <a:pt x="56" y="427"/>
                  </a:cubicBezTo>
                  <a:lnTo>
                    <a:pt x="9463" y="427"/>
                  </a:lnTo>
                  <a:cubicBezTo>
                    <a:pt x="9491" y="427"/>
                    <a:pt x="9519" y="399"/>
                    <a:pt x="9519" y="371"/>
                  </a:cubicBezTo>
                  <a:lnTo>
                    <a:pt x="9519" y="56"/>
                  </a:lnTo>
                  <a:cubicBezTo>
                    <a:pt x="9519" y="19"/>
                    <a:pt x="9491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2260;p43">
              <a:extLst>
                <a:ext uri="{FF2B5EF4-FFF2-40B4-BE49-F238E27FC236}">
                  <a16:creationId xmlns:a16="http://schemas.microsoft.com/office/drawing/2014/main" id="{7061B45E-F5BF-27E6-A73F-5D15244739B4}"/>
                </a:ext>
              </a:extLst>
            </p:cNvPr>
            <p:cNvSpPr/>
            <p:nvPr/>
          </p:nvSpPr>
          <p:spPr>
            <a:xfrm>
              <a:off x="1458000" y="2546825"/>
              <a:ext cx="262100" cy="85850"/>
            </a:xfrm>
            <a:custGeom>
              <a:avLst/>
              <a:gdLst/>
              <a:ahLst/>
              <a:cxnLst/>
              <a:rect l="l" t="t" r="r" b="b"/>
              <a:pathLst>
                <a:path w="10484" h="3434" extrusionOk="0">
                  <a:moveTo>
                    <a:pt x="538" y="1"/>
                  </a:moveTo>
                  <a:cubicBezTo>
                    <a:pt x="242" y="1"/>
                    <a:pt x="0" y="242"/>
                    <a:pt x="0" y="539"/>
                  </a:cubicBezTo>
                  <a:lnTo>
                    <a:pt x="0" y="2895"/>
                  </a:lnTo>
                  <a:cubicBezTo>
                    <a:pt x="0" y="3192"/>
                    <a:pt x="242" y="3433"/>
                    <a:pt x="538" y="3433"/>
                  </a:cubicBezTo>
                  <a:lnTo>
                    <a:pt x="9945" y="3433"/>
                  </a:lnTo>
                  <a:cubicBezTo>
                    <a:pt x="10242" y="3433"/>
                    <a:pt x="10483" y="3192"/>
                    <a:pt x="10483" y="2895"/>
                  </a:cubicBezTo>
                  <a:lnTo>
                    <a:pt x="10483" y="539"/>
                  </a:lnTo>
                  <a:cubicBezTo>
                    <a:pt x="10483" y="242"/>
                    <a:pt x="10242" y="1"/>
                    <a:pt x="9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2261;p43">
              <a:extLst>
                <a:ext uri="{FF2B5EF4-FFF2-40B4-BE49-F238E27FC236}">
                  <a16:creationId xmlns:a16="http://schemas.microsoft.com/office/drawing/2014/main" id="{69CF7D2C-1D66-8D7E-E910-78424CA488E5}"/>
                </a:ext>
              </a:extLst>
            </p:cNvPr>
            <p:cNvSpPr/>
            <p:nvPr/>
          </p:nvSpPr>
          <p:spPr>
            <a:xfrm>
              <a:off x="1456600" y="2545450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0"/>
                  </a:lnTo>
                  <a:cubicBezTo>
                    <a:pt x="10474" y="3219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19"/>
                    <a:pt x="112" y="2950"/>
                  </a:cubicBezTo>
                  <a:lnTo>
                    <a:pt x="112" y="594"/>
                  </a:lnTo>
                  <a:cubicBezTo>
                    <a:pt x="112" y="325"/>
                    <a:pt x="325" y="112"/>
                    <a:pt x="594" y="112"/>
                  </a:cubicBezTo>
                  <a:close/>
                  <a:moveTo>
                    <a:pt x="594" y="0"/>
                  </a:moveTo>
                  <a:cubicBezTo>
                    <a:pt x="270" y="0"/>
                    <a:pt x="1" y="260"/>
                    <a:pt x="1" y="594"/>
                  </a:cubicBezTo>
                  <a:lnTo>
                    <a:pt x="1" y="2950"/>
                  </a:lnTo>
                  <a:cubicBezTo>
                    <a:pt x="1" y="3284"/>
                    <a:pt x="270" y="3553"/>
                    <a:pt x="594" y="3553"/>
                  </a:cubicBezTo>
                  <a:lnTo>
                    <a:pt x="10001" y="3553"/>
                  </a:lnTo>
                  <a:cubicBezTo>
                    <a:pt x="10326" y="3553"/>
                    <a:pt x="10595" y="3284"/>
                    <a:pt x="10595" y="2950"/>
                  </a:cubicBezTo>
                  <a:lnTo>
                    <a:pt x="10595" y="594"/>
                  </a:lnTo>
                  <a:cubicBezTo>
                    <a:pt x="10595" y="269"/>
                    <a:pt x="10326" y="0"/>
                    <a:pt x="10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2262;p43">
              <a:extLst>
                <a:ext uri="{FF2B5EF4-FFF2-40B4-BE49-F238E27FC236}">
                  <a16:creationId xmlns:a16="http://schemas.microsoft.com/office/drawing/2014/main" id="{E728AA50-3021-868B-73E3-1A9C399A17CC}"/>
                </a:ext>
              </a:extLst>
            </p:cNvPr>
            <p:cNvSpPr/>
            <p:nvPr/>
          </p:nvSpPr>
          <p:spPr>
            <a:xfrm>
              <a:off x="1485375" y="2576525"/>
              <a:ext cx="26450" cy="26450"/>
            </a:xfrm>
            <a:custGeom>
              <a:avLst/>
              <a:gdLst/>
              <a:ahLst/>
              <a:cxnLst/>
              <a:rect l="l" t="t" r="r" b="b"/>
              <a:pathLst>
                <a:path w="1058" h="1058" extrusionOk="0">
                  <a:moveTo>
                    <a:pt x="529" y="0"/>
                  </a:moveTo>
                  <a:cubicBezTo>
                    <a:pt x="241" y="0"/>
                    <a:pt x="0" y="242"/>
                    <a:pt x="0" y="529"/>
                  </a:cubicBezTo>
                  <a:cubicBezTo>
                    <a:pt x="0" y="817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29"/>
                  </a:cubicBezTo>
                  <a:cubicBezTo>
                    <a:pt x="1058" y="24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2263;p43">
              <a:extLst>
                <a:ext uri="{FF2B5EF4-FFF2-40B4-BE49-F238E27FC236}">
                  <a16:creationId xmlns:a16="http://schemas.microsoft.com/office/drawing/2014/main" id="{2295D7F9-7264-20D0-549B-52EE77D93702}"/>
                </a:ext>
              </a:extLst>
            </p:cNvPr>
            <p:cNvSpPr/>
            <p:nvPr/>
          </p:nvSpPr>
          <p:spPr>
            <a:xfrm>
              <a:off x="1483975" y="2575125"/>
              <a:ext cx="29250" cy="29250"/>
            </a:xfrm>
            <a:custGeom>
              <a:avLst/>
              <a:gdLst/>
              <a:ahLst/>
              <a:cxnLst/>
              <a:rect l="l" t="t" r="r" b="b"/>
              <a:pathLst>
                <a:path w="1170" h="1170" extrusionOk="0">
                  <a:moveTo>
                    <a:pt x="585" y="112"/>
                  </a:moveTo>
                  <a:cubicBezTo>
                    <a:pt x="845" y="112"/>
                    <a:pt x="1058" y="325"/>
                    <a:pt x="1058" y="585"/>
                  </a:cubicBezTo>
                  <a:cubicBezTo>
                    <a:pt x="1058" y="845"/>
                    <a:pt x="845" y="1058"/>
                    <a:pt x="585" y="1058"/>
                  </a:cubicBezTo>
                  <a:cubicBezTo>
                    <a:pt x="325" y="1058"/>
                    <a:pt x="121" y="845"/>
                    <a:pt x="121" y="585"/>
                  </a:cubicBezTo>
                  <a:cubicBezTo>
                    <a:pt x="121" y="325"/>
                    <a:pt x="325" y="112"/>
                    <a:pt x="585" y="112"/>
                  </a:cubicBezTo>
                  <a:close/>
                  <a:moveTo>
                    <a:pt x="585" y="1"/>
                  </a:moveTo>
                  <a:cubicBezTo>
                    <a:pt x="269" y="1"/>
                    <a:pt x="0" y="260"/>
                    <a:pt x="0" y="585"/>
                  </a:cubicBezTo>
                  <a:cubicBezTo>
                    <a:pt x="0" y="910"/>
                    <a:pt x="260" y="1170"/>
                    <a:pt x="585" y="1170"/>
                  </a:cubicBezTo>
                  <a:cubicBezTo>
                    <a:pt x="910" y="1170"/>
                    <a:pt x="1169" y="910"/>
                    <a:pt x="1169" y="585"/>
                  </a:cubicBezTo>
                  <a:cubicBezTo>
                    <a:pt x="1169" y="260"/>
                    <a:pt x="91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2264;p43">
              <a:extLst>
                <a:ext uri="{FF2B5EF4-FFF2-40B4-BE49-F238E27FC236}">
                  <a16:creationId xmlns:a16="http://schemas.microsoft.com/office/drawing/2014/main" id="{19EF4280-4A5B-ED55-8B93-72DC288DA5C2}"/>
                </a:ext>
              </a:extLst>
            </p:cNvPr>
            <p:cNvSpPr/>
            <p:nvPr/>
          </p:nvSpPr>
          <p:spPr>
            <a:xfrm>
              <a:off x="1539400" y="2572575"/>
              <a:ext cx="155175" cy="34350"/>
            </a:xfrm>
            <a:custGeom>
              <a:avLst/>
              <a:gdLst/>
              <a:ahLst/>
              <a:cxnLst/>
              <a:rect l="l" t="t" r="r" b="b"/>
              <a:pathLst>
                <a:path w="6207" h="1374" extrusionOk="0">
                  <a:moveTo>
                    <a:pt x="65" y="1"/>
                  </a:moveTo>
                  <a:cubicBezTo>
                    <a:pt x="28" y="1"/>
                    <a:pt x="1" y="38"/>
                    <a:pt x="1" y="75"/>
                  </a:cubicBezTo>
                  <a:lnTo>
                    <a:pt x="1" y="1299"/>
                  </a:lnTo>
                  <a:cubicBezTo>
                    <a:pt x="1" y="1336"/>
                    <a:pt x="28" y="1374"/>
                    <a:pt x="65" y="1374"/>
                  </a:cubicBezTo>
                  <a:lnTo>
                    <a:pt x="6142" y="1374"/>
                  </a:lnTo>
                  <a:cubicBezTo>
                    <a:pt x="6179" y="1374"/>
                    <a:pt x="6207" y="1336"/>
                    <a:pt x="6207" y="1299"/>
                  </a:cubicBezTo>
                  <a:lnTo>
                    <a:pt x="6207" y="75"/>
                  </a:lnTo>
                  <a:cubicBezTo>
                    <a:pt x="6207" y="38"/>
                    <a:pt x="6179" y="1"/>
                    <a:pt x="6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2265;p43">
              <a:extLst>
                <a:ext uri="{FF2B5EF4-FFF2-40B4-BE49-F238E27FC236}">
                  <a16:creationId xmlns:a16="http://schemas.microsoft.com/office/drawing/2014/main" id="{1C825DEB-93D7-AC64-744D-0D8724FB1532}"/>
                </a:ext>
              </a:extLst>
            </p:cNvPr>
            <p:cNvSpPr/>
            <p:nvPr/>
          </p:nvSpPr>
          <p:spPr>
            <a:xfrm>
              <a:off x="1537775" y="2571175"/>
              <a:ext cx="158425" cy="37150"/>
            </a:xfrm>
            <a:custGeom>
              <a:avLst/>
              <a:gdLst/>
              <a:ahLst/>
              <a:cxnLst/>
              <a:rect l="l" t="t" r="r" b="b"/>
              <a:pathLst>
                <a:path w="6337" h="1486" extrusionOk="0">
                  <a:moveTo>
                    <a:pt x="6207" y="122"/>
                  </a:moveTo>
                  <a:cubicBezTo>
                    <a:pt x="6207" y="122"/>
                    <a:pt x="6216" y="122"/>
                    <a:pt x="6216" y="131"/>
                  </a:cubicBezTo>
                  <a:lnTo>
                    <a:pt x="6216" y="1355"/>
                  </a:lnTo>
                  <a:cubicBezTo>
                    <a:pt x="6216" y="1365"/>
                    <a:pt x="6207" y="1374"/>
                    <a:pt x="6207" y="1374"/>
                  </a:cubicBezTo>
                  <a:lnTo>
                    <a:pt x="130" y="1374"/>
                  </a:lnTo>
                  <a:cubicBezTo>
                    <a:pt x="121" y="1374"/>
                    <a:pt x="121" y="1365"/>
                    <a:pt x="121" y="1355"/>
                  </a:cubicBezTo>
                  <a:lnTo>
                    <a:pt x="121" y="131"/>
                  </a:lnTo>
                  <a:cubicBezTo>
                    <a:pt x="121" y="122"/>
                    <a:pt x="121" y="122"/>
                    <a:pt x="130" y="122"/>
                  </a:cubicBezTo>
                  <a:close/>
                  <a:moveTo>
                    <a:pt x="130" y="1"/>
                  </a:moveTo>
                  <a:cubicBezTo>
                    <a:pt x="66" y="1"/>
                    <a:pt x="1" y="57"/>
                    <a:pt x="1" y="131"/>
                  </a:cubicBezTo>
                  <a:lnTo>
                    <a:pt x="1" y="1355"/>
                  </a:lnTo>
                  <a:cubicBezTo>
                    <a:pt x="1" y="1430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30"/>
                    <a:pt x="6337" y="1355"/>
                  </a:cubicBezTo>
                  <a:lnTo>
                    <a:pt x="6337" y="131"/>
                  </a:lnTo>
                  <a:cubicBezTo>
                    <a:pt x="6337" y="57"/>
                    <a:pt x="6272" y="1"/>
                    <a:pt x="6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2266;p43">
              <a:extLst>
                <a:ext uri="{FF2B5EF4-FFF2-40B4-BE49-F238E27FC236}">
                  <a16:creationId xmlns:a16="http://schemas.microsoft.com/office/drawing/2014/main" id="{20CD9CAD-E8E8-D196-4FE8-DEB9DC82D9E6}"/>
                </a:ext>
              </a:extLst>
            </p:cNvPr>
            <p:cNvSpPr/>
            <p:nvPr/>
          </p:nvSpPr>
          <p:spPr>
            <a:xfrm>
              <a:off x="1552850" y="2582550"/>
              <a:ext cx="54300" cy="2800"/>
            </a:xfrm>
            <a:custGeom>
              <a:avLst/>
              <a:gdLst/>
              <a:ahLst/>
              <a:cxnLst/>
              <a:rect l="l" t="t" r="r" b="b"/>
              <a:pathLst>
                <a:path w="2172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2106" y="112"/>
                  </a:lnTo>
                  <a:cubicBezTo>
                    <a:pt x="2143" y="112"/>
                    <a:pt x="2171" y="93"/>
                    <a:pt x="2171" y="56"/>
                  </a:cubicBezTo>
                  <a:cubicBezTo>
                    <a:pt x="2171" y="28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267;p43">
              <a:extLst>
                <a:ext uri="{FF2B5EF4-FFF2-40B4-BE49-F238E27FC236}">
                  <a16:creationId xmlns:a16="http://schemas.microsoft.com/office/drawing/2014/main" id="{697779C5-2813-AC25-D3F2-5EFAFE37358E}"/>
                </a:ext>
              </a:extLst>
            </p:cNvPr>
            <p:cNvSpPr/>
            <p:nvPr/>
          </p:nvSpPr>
          <p:spPr>
            <a:xfrm>
              <a:off x="1614300" y="2582550"/>
              <a:ext cx="33675" cy="2800"/>
            </a:xfrm>
            <a:custGeom>
              <a:avLst/>
              <a:gdLst/>
              <a:ahLst/>
              <a:cxnLst/>
              <a:rect l="l" t="t" r="r" b="b"/>
              <a:pathLst>
                <a:path w="1347" h="112" extrusionOk="0">
                  <a:moveTo>
                    <a:pt x="57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1290" y="112"/>
                  </a:lnTo>
                  <a:cubicBezTo>
                    <a:pt x="1318" y="112"/>
                    <a:pt x="1346" y="93"/>
                    <a:pt x="1346" y="56"/>
                  </a:cubicBezTo>
                  <a:cubicBezTo>
                    <a:pt x="1346" y="28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268;p43">
              <a:extLst>
                <a:ext uri="{FF2B5EF4-FFF2-40B4-BE49-F238E27FC236}">
                  <a16:creationId xmlns:a16="http://schemas.microsoft.com/office/drawing/2014/main" id="{6CE1E89A-00CF-9559-30EC-6692630AC94D}"/>
                </a:ext>
              </a:extLst>
            </p:cNvPr>
            <p:cNvSpPr/>
            <p:nvPr/>
          </p:nvSpPr>
          <p:spPr>
            <a:xfrm>
              <a:off x="1557025" y="2593675"/>
              <a:ext cx="33650" cy="2825"/>
            </a:xfrm>
            <a:custGeom>
              <a:avLst/>
              <a:gdLst/>
              <a:ahLst/>
              <a:cxnLst/>
              <a:rect l="l" t="t" r="r" b="b"/>
              <a:pathLst>
                <a:path w="1346" h="113" extrusionOk="0">
                  <a:moveTo>
                    <a:pt x="56" y="1"/>
                  </a:moveTo>
                  <a:cubicBezTo>
                    <a:pt x="28" y="1"/>
                    <a:pt x="1" y="29"/>
                    <a:pt x="1" y="56"/>
                  </a:cubicBezTo>
                  <a:cubicBezTo>
                    <a:pt x="1" y="94"/>
                    <a:pt x="28" y="112"/>
                    <a:pt x="56" y="112"/>
                  </a:cubicBezTo>
                  <a:lnTo>
                    <a:pt x="1290" y="112"/>
                  </a:lnTo>
                  <a:cubicBezTo>
                    <a:pt x="1318" y="112"/>
                    <a:pt x="1346" y="94"/>
                    <a:pt x="1346" y="5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269;p43">
              <a:extLst>
                <a:ext uri="{FF2B5EF4-FFF2-40B4-BE49-F238E27FC236}">
                  <a16:creationId xmlns:a16="http://schemas.microsoft.com/office/drawing/2014/main" id="{02355A5C-7890-C7C1-B529-6CF95DA5F01C}"/>
                </a:ext>
              </a:extLst>
            </p:cNvPr>
            <p:cNvSpPr/>
            <p:nvPr/>
          </p:nvSpPr>
          <p:spPr>
            <a:xfrm>
              <a:off x="1657450" y="2582550"/>
              <a:ext cx="20900" cy="2800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780" y="112"/>
                  </a:lnTo>
                  <a:cubicBezTo>
                    <a:pt x="807" y="112"/>
                    <a:pt x="835" y="93"/>
                    <a:pt x="835" y="56"/>
                  </a:cubicBezTo>
                  <a:cubicBezTo>
                    <a:pt x="835" y="28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270;p43">
              <a:extLst>
                <a:ext uri="{FF2B5EF4-FFF2-40B4-BE49-F238E27FC236}">
                  <a16:creationId xmlns:a16="http://schemas.microsoft.com/office/drawing/2014/main" id="{B9B20992-BC43-FBBF-9B60-AC699008D5AA}"/>
                </a:ext>
              </a:extLst>
            </p:cNvPr>
            <p:cNvSpPr/>
            <p:nvPr/>
          </p:nvSpPr>
          <p:spPr>
            <a:xfrm>
              <a:off x="1612925" y="2594600"/>
              <a:ext cx="20900" cy="2825"/>
            </a:xfrm>
            <a:custGeom>
              <a:avLst/>
              <a:gdLst/>
              <a:ahLst/>
              <a:cxnLst/>
              <a:rect l="l" t="t" r="r" b="b"/>
              <a:pathLst>
                <a:path w="836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779" y="112"/>
                  </a:lnTo>
                  <a:cubicBezTo>
                    <a:pt x="807" y="112"/>
                    <a:pt x="835" y="94"/>
                    <a:pt x="835" y="57"/>
                  </a:cubicBezTo>
                  <a:cubicBezTo>
                    <a:pt x="835" y="29"/>
                    <a:pt x="807" y="1"/>
                    <a:pt x="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271;p43">
              <a:extLst>
                <a:ext uri="{FF2B5EF4-FFF2-40B4-BE49-F238E27FC236}">
                  <a16:creationId xmlns:a16="http://schemas.microsoft.com/office/drawing/2014/main" id="{2B38B023-11FA-E8DE-F55B-A95B9B25EEF9}"/>
                </a:ext>
              </a:extLst>
            </p:cNvPr>
            <p:cNvSpPr/>
            <p:nvPr/>
          </p:nvSpPr>
          <p:spPr>
            <a:xfrm>
              <a:off x="1471450" y="2538725"/>
              <a:ext cx="235200" cy="8125"/>
            </a:xfrm>
            <a:custGeom>
              <a:avLst/>
              <a:gdLst/>
              <a:ahLst/>
              <a:cxnLst/>
              <a:rect l="l" t="t" r="r" b="b"/>
              <a:pathLst>
                <a:path w="9408" h="325" extrusionOk="0">
                  <a:moveTo>
                    <a:pt x="0" y="0"/>
                  </a:moveTo>
                  <a:lnTo>
                    <a:pt x="0" y="325"/>
                  </a:lnTo>
                  <a:lnTo>
                    <a:pt x="9407" y="32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272;p43">
              <a:extLst>
                <a:ext uri="{FF2B5EF4-FFF2-40B4-BE49-F238E27FC236}">
                  <a16:creationId xmlns:a16="http://schemas.microsoft.com/office/drawing/2014/main" id="{C30E0841-6523-C929-C136-E4F1BE564CA9}"/>
                </a:ext>
              </a:extLst>
            </p:cNvPr>
            <p:cNvSpPr/>
            <p:nvPr/>
          </p:nvSpPr>
          <p:spPr>
            <a:xfrm>
              <a:off x="1470050" y="2537325"/>
              <a:ext cx="237975" cy="10925"/>
            </a:xfrm>
            <a:custGeom>
              <a:avLst/>
              <a:gdLst/>
              <a:ahLst/>
              <a:cxnLst/>
              <a:rect l="l" t="t" r="r" b="b"/>
              <a:pathLst>
                <a:path w="9519" h="437" extrusionOk="0">
                  <a:moveTo>
                    <a:pt x="9398" y="121"/>
                  </a:moveTo>
                  <a:lnTo>
                    <a:pt x="9398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6" y="437"/>
                  </a:cubicBezTo>
                  <a:lnTo>
                    <a:pt x="9463" y="437"/>
                  </a:lnTo>
                  <a:cubicBezTo>
                    <a:pt x="9491" y="437"/>
                    <a:pt x="9519" y="409"/>
                    <a:pt x="9519" y="381"/>
                  </a:cubicBezTo>
                  <a:lnTo>
                    <a:pt x="9519" y="66"/>
                  </a:lnTo>
                  <a:cubicBezTo>
                    <a:pt x="9519" y="28"/>
                    <a:pt x="9491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273;p43">
              <a:extLst>
                <a:ext uri="{FF2B5EF4-FFF2-40B4-BE49-F238E27FC236}">
                  <a16:creationId xmlns:a16="http://schemas.microsoft.com/office/drawing/2014/main" id="{628372D2-7778-B27B-FED8-714A3488F1FF}"/>
                </a:ext>
              </a:extLst>
            </p:cNvPr>
            <p:cNvSpPr/>
            <p:nvPr/>
          </p:nvSpPr>
          <p:spPr>
            <a:xfrm>
              <a:off x="799825" y="2522025"/>
              <a:ext cx="52425" cy="44325"/>
            </a:xfrm>
            <a:custGeom>
              <a:avLst/>
              <a:gdLst/>
              <a:ahLst/>
              <a:cxnLst/>
              <a:rect l="l" t="t" r="r" b="b"/>
              <a:pathLst>
                <a:path w="2097" h="1773" extrusionOk="0">
                  <a:moveTo>
                    <a:pt x="0" y="0"/>
                  </a:moveTo>
                  <a:lnTo>
                    <a:pt x="0" y="1772"/>
                  </a:lnTo>
                  <a:lnTo>
                    <a:pt x="2097" y="1772"/>
                  </a:lnTo>
                  <a:lnTo>
                    <a:pt x="2097" y="19"/>
                  </a:lnTo>
                  <a:lnTo>
                    <a:pt x="1976" y="19"/>
                  </a:lnTo>
                  <a:lnTo>
                    <a:pt x="1976" y="1661"/>
                  </a:lnTo>
                  <a:lnTo>
                    <a:pt x="121" y="166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274;p43">
              <a:extLst>
                <a:ext uri="{FF2B5EF4-FFF2-40B4-BE49-F238E27FC236}">
                  <a16:creationId xmlns:a16="http://schemas.microsoft.com/office/drawing/2014/main" id="{B28BC92F-318F-36D2-FA62-0035E3BE913D}"/>
                </a:ext>
              </a:extLst>
            </p:cNvPr>
            <p:cNvSpPr/>
            <p:nvPr/>
          </p:nvSpPr>
          <p:spPr>
            <a:xfrm>
              <a:off x="829050" y="2521100"/>
              <a:ext cx="60550" cy="2800"/>
            </a:xfrm>
            <a:custGeom>
              <a:avLst/>
              <a:gdLst/>
              <a:ahLst/>
              <a:cxnLst/>
              <a:rect l="l" t="t" r="r" b="b"/>
              <a:pathLst>
                <a:path w="2422" h="112" extrusionOk="0">
                  <a:moveTo>
                    <a:pt x="0" y="0"/>
                  </a:moveTo>
                  <a:lnTo>
                    <a:pt x="0" y="112"/>
                  </a:lnTo>
                  <a:lnTo>
                    <a:pt x="2421" y="112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275;p43">
              <a:extLst>
                <a:ext uri="{FF2B5EF4-FFF2-40B4-BE49-F238E27FC236}">
                  <a16:creationId xmlns:a16="http://schemas.microsoft.com/office/drawing/2014/main" id="{056AC5A5-8A51-6A17-E782-492158FF8847}"/>
                </a:ext>
              </a:extLst>
            </p:cNvPr>
            <p:cNvSpPr/>
            <p:nvPr/>
          </p:nvSpPr>
          <p:spPr>
            <a:xfrm>
              <a:off x="829050" y="2492325"/>
              <a:ext cx="60550" cy="3050"/>
            </a:xfrm>
            <a:custGeom>
              <a:avLst/>
              <a:gdLst/>
              <a:ahLst/>
              <a:cxnLst/>
              <a:rect l="l" t="t" r="r" b="b"/>
              <a:pathLst>
                <a:path w="2422" h="122" extrusionOk="0">
                  <a:moveTo>
                    <a:pt x="0" y="1"/>
                  </a:moveTo>
                  <a:lnTo>
                    <a:pt x="0" y="122"/>
                  </a:lnTo>
                  <a:lnTo>
                    <a:pt x="2421" y="122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276;p43">
              <a:extLst>
                <a:ext uri="{FF2B5EF4-FFF2-40B4-BE49-F238E27FC236}">
                  <a16:creationId xmlns:a16="http://schemas.microsoft.com/office/drawing/2014/main" id="{E95F38D6-4571-7457-4EA3-4EBB757A77A5}"/>
                </a:ext>
              </a:extLst>
            </p:cNvPr>
            <p:cNvSpPr/>
            <p:nvPr/>
          </p:nvSpPr>
          <p:spPr>
            <a:xfrm>
              <a:off x="794475" y="2510200"/>
              <a:ext cx="13950" cy="13700"/>
            </a:xfrm>
            <a:custGeom>
              <a:avLst/>
              <a:gdLst/>
              <a:ahLst/>
              <a:cxnLst/>
              <a:rect l="l" t="t" r="r" b="b"/>
              <a:pathLst>
                <a:path w="558" h="548" extrusionOk="0">
                  <a:moveTo>
                    <a:pt x="279" y="121"/>
                  </a:moveTo>
                  <a:cubicBezTo>
                    <a:pt x="363" y="121"/>
                    <a:pt x="437" y="186"/>
                    <a:pt x="437" y="279"/>
                  </a:cubicBezTo>
                  <a:cubicBezTo>
                    <a:pt x="437" y="362"/>
                    <a:pt x="363" y="436"/>
                    <a:pt x="279" y="436"/>
                  </a:cubicBezTo>
                  <a:cubicBezTo>
                    <a:pt x="186" y="436"/>
                    <a:pt x="121" y="362"/>
                    <a:pt x="121" y="279"/>
                  </a:cubicBezTo>
                  <a:cubicBezTo>
                    <a:pt x="121" y="186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27"/>
                    <a:pt x="131" y="548"/>
                    <a:pt x="279" y="548"/>
                  </a:cubicBezTo>
                  <a:cubicBezTo>
                    <a:pt x="428" y="548"/>
                    <a:pt x="557" y="427"/>
                    <a:pt x="557" y="279"/>
                  </a:cubicBezTo>
                  <a:cubicBezTo>
                    <a:pt x="557" y="121"/>
                    <a:pt x="428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277;p43">
              <a:extLst>
                <a:ext uri="{FF2B5EF4-FFF2-40B4-BE49-F238E27FC236}">
                  <a16:creationId xmlns:a16="http://schemas.microsoft.com/office/drawing/2014/main" id="{DA51B0A3-D331-E544-8B06-6D83C0EFD23C}"/>
                </a:ext>
              </a:extLst>
            </p:cNvPr>
            <p:cNvSpPr/>
            <p:nvPr/>
          </p:nvSpPr>
          <p:spPr>
            <a:xfrm>
              <a:off x="816975" y="251575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9" y="112"/>
                  </a:moveTo>
                  <a:cubicBezTo>
                    <a:pt x="362" y="112"/>
                    <a:pt x="437" y="186"/>
                    <a:pt x="437" y="270"/>
                  </a:cubicBezTo>
                  <a:cubicBezTo>
                    <a:pt x="437" y="363"/>
                    <a:pt x="362" y="437"/>
                    <a:pt x="279" y="437"/>
                  </a:cubicBezTo>
                  <a:cubicBezTo>
                    <a:pt x="186" y="437"/>
                    <a:pt x="121" y="363"/>
                    <a:pt x="121" y="270"/>
                  </a:cubicBezTo>
                  <a:cubicBezTo>
                    <a:pt x="121" y="186"/>
                    <a:pt x="186" y="112"/>
                    <a:pt x="279" y="112"/>
                  </a:cubicBezTo>
                  <a:close/>
                  <a:moveTo>
                    <a:pt x="27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28"/>
                    <a:pt x="121" y="548"/>
                    <a:pt x="279" y="548"/>
                  </a:cubicBezTo>
                  <a:cubicBezTo>
                    <a:pt x="427" y="548"/>
                    <a:pt x="548" y="428"/>
                    <a:pt x="548" y="270"/>
                  </a:cubicBezTo>
                  <a:cubicBezTo>
                    <a:pt x="548" y="12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278;p43">
              <a:extLst>
                <a:ext uri="{FF2B5EF4-FFF2-40B4-BE49-F238E27FC236}">
                  <a16:creationId xmlns:a16="http://schemas.microsoft.com/office/drawing/2014/main" id="{0F7EDC50-9C80-3445-951D-4698670EC7F0}"/>
                </a:ext>
              </a:extLst>
            </p:cNvPr>
            <p:cNvSpPr/>
            <p:nvPr/>
          </p:nvSpPr>
          <p:spPr>
            <a:xfrm>
              <a:off x="816975" y="2486775"/>
              <a:ext cx="13700" cy="13925"/>
            </a:xfrm>
            <a:custGeom>
              <a:avLst/>
              <a:gdLst/>
              <a:ahLst/>
              <a:cxnLst/>
              <a:rect l="l" t="t" r="r" b="b"/>
              <a:pathLst>
                <a:path w="548" h="557" extrusionOk="0">
                  <a:moveTo>
                    <a:pt x="279" y="121"/>
                  </a:moveTo>
                  <a:cubicBezTo>
                    <a:pt x="362" y="121"/>
                    <a:pt x="437" y="195"/>
                    <a:pt x="437" y="279"/>
                  </a:cubicBezTo>
                  <a:cubicBezTo>
                    <a:pt x="437" y="371"/>
                    <a:pt x="362" y="436"/>
                    <a:pt x="279" y="436"/>
                  </a:cubicBezTo>
                  <a:cubicBezTo>
                    <a:pt x="186" y="436"/>
                    <a:pt x="121" y="371"/>
                    <a:pt x="121" y="279"/>
                  </a:cubicBezTo>
                  <a:cubicBezTo>
                    <a:pt x="121" y="195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21" y="0"/>
                    <a:pt x="1" y="130"/>
                    <a:pt x="1" y="279"/>
                  </a:cubicBezTo>
                  <a:cubicBezTo>
                    <a:pt x="1" y="427"/>
                    <a:pt x="121" y="557"/>
                    <a:pt x="279" y="557"/>
                  </a:cubicBezTo>
                  <a:cubicBezTo>
                    <a:pt x="427" y="557"/>
                    <a:pt x="548" y="427"/>
                    <a:pt x="548" y="279"/>
                  </a:cubicBezTo>
                  <a:cubicBezTo>
                    <a:pt x="548" y="130"/>
                    <a:pt x="427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279;p43">
              <a:extLst>
                <a:ext uri="{FF2B5EF4-FFF2-40B4-BE49-F238E27FC236}">
                  <a16:creationId xmlns:a16="http://schemas.microsoft.com/office/drawing/2014/main" id="{D1A428D4-788E-135A-01D7-0653FA16CBD3}"/>
                </a:ext>
              </a:extLst>
            </p:cNvPr>
            <p:cNvSpPr/>
            <p:nvPr/>
          </p:nvSpPr>
          <p:spPr>
            <a:xfrm>
              <a:off x="884925" y="2342975"/>
              <a:ext cx="446475" cy="258150"/>
            </a:xfrm>
            <a:custGeom>
              <a:avLst/>
              <a:gdLst/>
              <a:ahLst/>
              <a:cxnLst/>
              <a:rect l="l" t="t" r="r" b="b"/>
              <a:pathLst>
                <a:path w="17859" h="10326" extrusionOk="0">
                  <a:moveTo>
                    <a:pt x="8517" y="1"/>
                  </a:move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280;p43">
              <a:extLst>
                <a:ext uri="{FF2B5EF4-FFF2-40B4-BE49-F238E27FC236}">
                  <a16:creationId xmlns:a16="http://schemas.microsoft.com/office/drawing/2014/main" id="{028037FA-799E-6DC4-8815-E496B0EA7837}"/>
                </a:ext>
              </a:extLst>
            </p:cNvPr>
            <p:cNvSpPr/>
            <p:nvPr/>
          </p:nvSpPr>
          <p:spPr>
            <a:xfrm>
              <a:off x="884925" y="2342975"/>
              <a:ext cx="446475" cy="258150"/>
            </a:xfrm>
            <a:custGeom>
              <a:avLst/>
              <a:gdLst/>
              <a:ahLst/>
              <a:cxnLst/>
              <a:rect l="l" t="t" r="r" b="b"/>
              <a:pathLst>
                <a:path w="17859" h="10326" extrusionOk="0">
                  <a:moveTo>
                    <a:pt x="17728" y="6587"/>
                  </a:move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281;p43">
              <a:extLst>
                <a:ext uri="{FF2B5EF4-FFF2-40B4-BE49-F238E27FC236}">
                  <a16:creationId xmlns:a16="http://schemas.microsoft.com/office/drawing/2014/main" id="{0F7916D5-D1D1-1737-53DF-B941A9AE5610}"/>
                </a:ext>
              </a:extLst>
            </p:cNvPr>
            <p:cNvSpPr/>
            <p:nvPr/>
          </p:nvSpPr>
          <p:spPr>
            <a:xfrm>
              <a:off x="885400" y="2326050"/>
              <a:ext cx="446700" cy="258375"/>
            </a:xfrm>
            <a:custGeom>
              <a:avLst/>
              <a:gdLst/>
              <a:ahLst/>
              <a:cxnLst/>
              <a:rect l="l" t="t" r="r" b="b"/>
              <a:pathLst>
                <a:path w="17868" h="10335" extrusionOk="0">
                  <a:moveTo>
                    <a:pt x="8526" y="1"/>
                  </a:moveTo>
                  <a:cubicBezTo>
                    <a:pt x="5835" y="1"/>
                    <a:pt x="3646" y="2153"/>
                    <a:pt x="3572" y="4824"/>
                  </a:cubicBezTo>
                  <a:lnTo>
                    <a:pt x="2746" y="4824"/>
                  </a:lnTo>
                  <a:cubicBezTo>
                    <a:pt x="1234" y="4824"/>
                    <a:pt x="0" y="6049"/>
                    <a:pt x="0" y="7561"/>
                  </a:cubicBezTo>
                  <a:lnTo>
                    <a:pt x="0" y="7598"/>
                  </a:lnTo>
                  <a:cubicBezTo>
                    <a:pt x="0" y="9110"/>
                    <a:pt x="1234" y="10335"/>
                    <a:pt x="2746" y="10335"/>
                  </a:cubicBezTo>
                  <a:lnTo>
                    <a:pt x="14453" y="10335"/>
                  </a:lnTo>
                  <a:cubicBezTo>
                    <a:pt x="16522" y="10335"/>
                    <a:pt x="17867" y="8368"/>
                    <a:pt x="17737" y="6596"/>
                  </a:cubicBezTo>
                  <a:cubicBezTo>
                    <a:pt x="17728" y="6559"/>
                    <a:pt x="17737" y="6522"/>
                    <a:pt x="17737" y="6485"/>
                  </a:cubicBezTo>
                  <a:cubicBezTo>
                    <a:pt x="17700" y="4537"/>
                    <a:pt x="16012" y="2941"/>
                    <a:pt x="14082" y="2941"/>
                  </a:cubicBezTo>
                  <a:cubicBezTo>
                    <a:pt x="13748" y="2941"/>
                    <a:pt x="13424" y="2988"/>
                    <a:pt x="13117" y="3071"/>
                  </a:cubicBezTo>
                  <a:cubicBezTo>
                    <a:pt x="12375" y="1271"/>
                    <a:pt x="10594" y="1"/>
                    <a:pt x="8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282;p43">
              <a:extLst>
                <a:ext uri="{FF2B5EF4-FFF2-40B4-BE49-F238E27FC236}">
                  <a16:creationId xmlns:a16="http://schemas.microsoft.com/office/drawing/2014/main" id="{DB22FBC3-517B-6B34-4040-A9554E67148A}"/>
                </a:ext>
              </a:extLst>
            </p:cNvPr>
            <p:cNvSpPr/>
            <p:nvPr/>
          </p:nvSpPr>
          <p:spPr>
            <a:xfrm>
              <a:off x="884000" y="2324650"/>
              <a:ext cx="448100" cy="261175"/>
            </a:xfrm>
            <a:custGeom>
              <a:avLst/>
              <a:gdLst/>
              <a:ahLst/>
              <a:cxnLst/>
              <a:rect l="l" t="t" r="r" b="b"/>
              <a:pathLst>
                <a:path w="17924" h="10447" extrusionOk="0">
                  <a:moveTo>
                    <a:pt x="8582" y="122"/>
                  </a:moveTo>
                  <a:cubicBezTo>
                    <a:pt x="10576" y="122"/>
                    <a:pt x="12357" y="1309"/>
                    <a:pt x="13118" y="3155"/>
                  </a:cubicBezTo>
                  <a:cubicBezTo>
                    <a:pt x="13125" y="3178"/>
                    <a:pt x="13146" y="3194"/>
                    <a:pt x="13168" y="3194"/>
                  </a:cubicBezTo>
                  <a:cubicBezTo>
                    <a:pt x="13173" y="3194"/>
                    <a:pt x="13178" y="3194"/>
                    <a:pt x="13183" y="3192"/>
                  </a:cubicBezTo>
                  <a:cubicBezTo>
                    <a:pt x="13498" y="3109"/>
                    <a:pt x="13814" y="3062"/>
                    <a:pt x="14138" y="3062"/>
                  </a:cubicBezTo>
                  <a:cubicBezTo>
                    <a:pt x="16049" y="3062"/>
                    <a:pt x="17701" y="4658"/>
                    <a:pt x="17728" y="6541"/>
                  </a:cubicBezTo>
                  <a:cubicBezTo>
                    <a:pt x="17728" y="6560"/>
                    <a:pt x="17728" y="6569"/>
                    <a:pt x="17728" y="6587"/>
                  </a:cubicBezTo>
                  <a:cubicBezTo>
                    <a:pt x="17728" y="6606"/>
                    <a:pt x="17728" y="6634"/>
                    <a:pt x="17728" y="6652"/>
                  </a:cubicBezTo>
                  <a:cubicBezTo>
                    <a:pt x="17803" y="7608"/>
                    <a:pt x="17450" y="8600"/>
                    <a:pt x="16782" y="9324"/>
                  </a:cubicBezTo>
                  <a:cubicBezTo>
                    <a:pt x="16179" y="9973"/>
                    <a:pt x="15372" y="10335"/>
                    <a:pt x="14509" y="10335"/>
                  </a:cubicBezTo>
                  <a:lnTo>
                    <a:pt x="2802" y="10335"/>
                  </a:lnTo>
                  <a:cubicBezTo>
                    <a:pt x="1318" y="10335"/>
                    <a:pt x="121" y="9129"/>
                    <a:pt x="121" y="7654"/>
                  </a:cubicBezTo>
                  <a:lnTo>
                    <a:pt x="121" y="7617"/>
                  </a:lnTo>
                  <a:cubicBezTo>
                    <a:pt x="121" y="6142"/>
                    <a:pt x="1318" y="4936"/>
                    <a:pt x="2802" y="4936"/>
                  </a:cubicBezTo>
                  <a:lnTo>
                    <a:pt x="3628" y="4936"/>
                  </a:lnTo>
                  <a:cubicBezTo>
                    <a:pt x="3656" y="4936"/>
                    <a:pt x="3683" y="4918"/>
                    <a:pt x="3683" y="4880"/>
                  </a:cubicBezTo>
                  <a:cubicBezTo>
                    <a:pt x="3758" y="2209"/>
                    <a:pt x="5910" y="122"/>
                    <a:pt x="8582" y="122"/>
                  </a:cubicBezTo>
                  <a:close/>
                  <a:moveTo>
                    <a:pt x="8582" y="1"/>
                  </a:moveTo>
                  <a:cubicBezTo>
                    <a:pt x="5863" y="1"/>
                    <a:pt x="3674" y="2116"/>
                    <a:pt x="3572" y="4815"/>
                  </a:cubicBezTo>
                  <a:lnTo>
                    <a:pt x="2802" y="4815"/>
                  </a:lnTo>
                  <a:cubicBezTo>
                    <a:pt x="1262" y="4815"/>
                    <a:pt x="1" y="6077"/>
                    <a:pt x="1" y="7617"/>
                  </a:cubicBezTo>
                  <a:lnTo>
                    <a:pt x="1" y="7654"/>
                  </a:lnTo>
                  <a:cubicBezTo>
                    <a:pt x="1" y="9194"/>
                    <a:pt x="1262" y="10446"/>
                    <a:pt x="2802" y="10446"/>
                  </a:cubicBezTo>
                  <a:lnTo>
                    <a:pt x="14509" y="10446"/>
                  </a:lnTo>
                  <a:cubicBezTo>
                    <a:pt x="15400" y="10446"/>
                    <a:pt x="16244" y="10075"/>
                    <a:pt x="16866" y="9407"/>
                  </a:cubicBezTo>
                  <a:cubicBezTo>
                    <a:pt x="17552" y="8656"/>
                    <a:pt x="17923" y="7626"/>
                    <a:pt x="17849" y="6643"/>
                  </a:cubicBezTo>
                  <a:cubicBezTo>
                    <a:pt x="17849" y="6624"/>
                    <a:pt x="17849" y="6606"/>
                    <a:pt x="17849" y="6587"/>
                  </a:cubicBezTo>
                  <a:lnTo>
                    <a:pt x="17849" y="6541"/>
                  </a:lnTo>
                  <a:cubicBezTo>
                    <a:pt x="17812" y="4593"/>
                    <a:pt x="16114" y="2942"/>
                    <a:pt x="14138" y="2942"/>
                  </a:cubicBezTo>
                  <a:cubicBezTo>
                    <a:pt x="13823" y="2942"/>
                    <a:pt x="13507" y="2979"/>
                    <a:pt x="13201" y="3062"/>
                  </a:cubicBezTo>
                  <a:cubicBezTo>
                    <a:pt x="12413" y="1198"/>
                    <a:pt x="10604" y="1"/>
                    <a:pt x="8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283;p43">
              <a:extLst>
                <a:ext uri="{FF2B5EF4-FFF2-40B4-BE49-F238E27FC236}">
                  <a16:creationId xmlns:a16="http://schemas.microsoft.com/office/drawing/2014/main" id="{73940AE8-8D84-DD43-6F7A-CC4FA167A559}"/>
                </a:ext>
              </a:extLst>
            </p:cNvPr>
            <p:cNvSpPr/>
            <p:nvPr/>
          </p:nvSpPr>
          <p:spPr>
            <a:xfrm>
              <a:off x="1065600" y="2496750"/>
              <a:ext cx="3025" cy="86050"/>
            </a:xfrm>
            <a:custGeom>
              <a:avLst/>
              <a:gdLst/>
              <a:ahLst/>
              <a:cxnLst/>
              <a:rect l="l" t="t" r="r" b="b"/>
              <a:pathLst>
                <a:path w="121" h="344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28" y="3442"/>
                    <a:pt x="56" y="3442"/>
                  </a:cubicBezTo>
                  <a:cubicBezTo>
                    <a:pt x="93" y="3442"/>
                    <a:pt x="121" y="3423"/>
                    <a:pt x="121" y="338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284;p43">
              <a:extLst>
                <a:ext uri="{FF2B5EF4-FFF2-40B4-BE49-F238E27FC236}">
                  <a16:creationId xmlns:a16="http://schemas.microsoft.com/office/drawing/2014/main" id="{C10FE6EC-5C19-2185-7085-36E1866D19FA}"/>
                </a:ext>
              </a:extLst>
            </p:cNvPr>
            <p:cNvSpPr/>
            <p:nvPr/>
          </p:nvSpPr>
          <p:spPr>
            <a:xfrm>
              <a:off x="1030100" y="2503225"/>
              <a:ext cx="37850" cy="33200"/>
            </a:xfrm>
            <a:custGeom>
              <a:avLst/>
              <a:gdLst/>
              <a:ahLst/>
              <a:cxnLst/>
              <a:rect l="l" t="t" r="r" b="b"/>
              <a:pathLst>
                <a:path w="1514" h="1328" extrusionOk="0">
                  <a:moveTo>
                    <a:pt x="57" y="1"/>
                  </a:moveTo>
                  <a:cubicBezTo>
                    <a:pt x="19" y="1"/>
                    <a:pt x="1" y="19"/>
                    <a:pt x="1" y="57"/>
                  </a:cubicBezTo>
                  <a:lnTo>
                    <a:pt x="1" y="1272"/>
                  </a:lnTo>
                  <a:cubicBezTo>
                    <a:pt x="1" y="1309"/>
                    <a:pt x="19" y="1327"/>
                    <a:pt x="57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cubicBezTo>
                    <a:pt x="1513" y="1244"/>
                    <a:pt x="1494" y="1216"/>
                    <a:pt x="1457" y="1216"/>
                  </a:cubicBezTo>
                  <a:lnTo>
                    <a:pt x="112" y="1216"/>
                  </a:lnTo>
                  <a:lnTo>
                    <a:pt x="112" y="57"/>
                  </a:lnTo>
                  <a:cubicBezTo>
                    <a:pt x="112" y="1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285;p43">
              <a:extLst>
                <a:ext uri="{FF2B5EF4-FFF2-40B4-BE49-F238E27FC236}">
                  <a16:creationId xmlns:a16="http://schemas.microsoft.com/office/drawing/2014/main" id="{259136DB-31E5-076B-7069-E57213788692}"/>
                </a:ext>
              </a:extLst>
            </p:cNvPr>
            <p:cNvSpPr/>
            <p:nvPr/>
          </p:nvSpPr>
          <p:spPr>
            <a:xfrm>
              <a:off x="1025700" y="2493950"/>
              <a:ext cx="11850" cy="11850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2"/>
                  </a:moveTo>
                  <a:cubicBezTo>
                    <a:pt x="298" y="112"/>
                    <a:pt x="353" y="168"/>
                    <a:pt x="353" y="233"/>
                  </a:cubicBezTo>
                  <a:cubicBezTo>
                    <a:pt x="353" y="298"/>
                    <a:pt x="298" y="353"/>
                    <a:pt x="233" y="353"/>
                  </a:cubicBezTo>
                  <a:cubicBezTo>
                    <a:pt x="168" y="353"/>
                    <a:pt x="121" y="298"/>
                    <a:pt x="121" y="233"/>
                  </a:cubicBezTo>
                  <a:cubicBezTo>
                    <a:pt x="121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63"/>
                    <a:pt x="103" y="474"/>
                    <a:pt x="233" y="474"/>
                  </a:cubicBezTo>
                  <a:cubicBezTo>
                    <a:pt x="362" y="474"/>
                    <a:pt x="474" y="363"/>
                    <a:pt x="474" y="233"/>
                  </a:cubicBezTo>
                  <a:cubicBezTo>
                    <a:pt x="474" y="103"/>
                    <a:pt x="362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286;p43">
              <a:extLst>
                <a:ext uri="{FF2B5EF4-FFF2-40B4-BE49-F238E27FC236}">
                  <a16:creationId xmlns:a16="http://schemas.microsoft.com/office/drawing/2014/main" id="{7FAADB16-C746-07BC-55CA-CE9A97EE0CA5}"/>
                </a:ext>
              </a:extLst>
            </p:cNvPr>
            <p:cNvSpPr/>
            <p:nvPr/>
          </p:nvSpPr>
          <p:spPr>
            <a:xfrm>
              <a:off x="1105250" y="2456625"/>
              <a:ext cx="2800" cy="126650"/>
            </a:xfrm>
            <a:custGeom>
              <a:avLst/>
              <a:gdLst/>
              <a:ahLst/>
              <a:cxnLst/>
              <a:rect l="l" t="t" r="r" b="b"/>
              <a:pathLst>
                <a:path w="112" h="5066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5000"/>
                  </a:lnTo>
                  <a:cubicBezTo>
                    <a:pt x="1" y="5038"/>
                    <a:pt x="19" y="5065"/>
                    <a:pt x="56" y="5065"/>
                  </a:cubicBezTo>
                  <a:cubicBezTo>
                    <a:pt x="84" y="5065"/>
                    <a:pt x="112" y="5038"/>
                    <a:pt x="112" y="5000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287;p43">
              <a:extLst>
                <a:ext uri="{FF2B5EF4-FFF2-40B4-BE49-F238E27FC236}">
                  <a16:creationId xmlns:a16="http://schemas.microsoft.com/office/drawing/2014/main" id="{9113F4E0-2ABD-279C-D4E5-278AE4DA7313}"/>
                </a:ext>
              </a:extLst>
            </p:cNvPr>
            <p:cNvSpPr/>
            <p:nvPr/>
          </p:nvSpPr>
          <p:spPr>
            <a:xfrm>
              <a:off x="1058175" y="24809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15" y="557"/>
                    <a:pt x="715" y="353"/>
                  </a:cubicBezTo>
                  <a:cubicBezTo>
                    <a:pt x="71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288;p43">
              <a:extLst>
                <a:ext uri="{FF2B5EF4-FFF2-40B4-BE49-F238E27FC236}">
                  <a16:creationId xmlns:a16="http://schemas.microsoft.com/office/drawing/2014/main" id="{FF795E42-0B43-CFA9-914C-92217C22C1B2}"/>
                </a:ext>
              </a:extLst>
            </p:cNvPr>
            <p:cNvSpPr/>
            <p:nvPr/>
          </p:nvSpPr>
          <p:spPr>
            <a:xfrm>
              <a:off x="1146075" y="2496750"/>
              <a:ext cx="2800" cy="86050"/>
            </a:xfrm>
            <a:custGeom>
              <a:avLst/>
              <a:gdLst/>
              <a:ahLst/>
              <a:cxnLst/>
              <a:rect l="l" t="t" r="r" b="b"/>
              <a:pathLst>
                <a:path w="112" h="344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19" y="3442"/>
                    <a:pt x="56" y="3442"/>
                  </a:cubicBezTo>
                  <a:cubicBezTo>
                    <a:pt x="84" y="3442"/>
                    <a:pt x="112" y="3423"/>
                    <a:pt x="112" y="338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289;p43">
              <a:extLst>
                <a:ext uri="{FF2B5EF4-FFF2-40B4-BE49-F238E27FC236}">
                  <a16:creationId xmlns:a16="http://schemas.microsoft.com/office/drawing/2014/main" id="{8E98BE26-6489-5CF6-496C-C7836E7792AE}"/>
                </a:ext>
              </a:extLst>
            </p:cNvPr>
            <p:cNvSpPr/>
            <p:nvPr/>
          </p:nvSpPr>
          <p:spPr>
            <a:xfrm>
              <a:off x="1146525" y="2503225"/>
              <a:ext cx="37825" cy="33200"/>
            </a:xfrm>
            <a:custGeom>
              <a:avLst/>
              <a:gdLst/>
              <a:ahLst/>
              <a:cxnLst/>
              <a:rect l="l" t="t" r="r" b="b"/>
              <a:pathLst>
                <a:path w="1513" h="1328" extrusionOk="0">
                  <a:moveTo>
                    <a:pt x="1457" y="1"/>
                  </a:moveTo>
                  <a:cubicBezTo>
                    <a:pt x="1429" y="1"/>
                    <a:pt x="1402" y="19"/>
                    <a:pt x="1402" y="57"/>
                  </a:cubicBezTo>
                  <a:lnTo>
                    <a:pt x="1402" y="1216"/>
                  </a:lnTo>
                  <a:lnTo>
                    <a:pt x="56" y="1216"/>
                  </a:lnTo>
                  <a:cubicBezTo>
                    <a:pt x="19" y="1216"/>
                    <a:pt x="1" y="1244"/>
                    <a:pt x="1" y="1272"/>
                  </a:cubicBezTo>
                  <a:cubicBezTo>
                    <a:pt x="1" y="1309"/>
                    <a:pt x="19" y="1327"/>
                    <a:pt x="56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lnTo>
                    <a:pt x="1513" y="57"/>
                  </a:lnTo>
                  <a:cubicBezTo>
                    <a:pt x="1513" y="19"/>
                    <a:pt x="1494" y="1"/>
                    <a:pt x="1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290;p43">
              <a:extLst>
                <a:ext uri="{FF2B5EF4-FFF2-40B4-BE49-F238E27FC236}">
                  <a16:creationId xmlns:a16="http://schemas.microsoft.com/office/drawing/2014/main" id="{DAF60821-D74D-5D1D-CB27-A4FDE1EF32BE}"/>
                </a:ext>
              </a:extLst>
            </p:cNvPr>
            <p:cNvSpPr/>
            <p:nvPr/>
          </p:nvSpPr>
          <p:spPr>
            <a:xfrm>
              <a:off x="1176925" y="2493950"/>
              <a:ext cx="11850" cy="11850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41" y="112"/>
                  </a:moveTo>
                  <a:cubicBezTo>
                    <a:pt x="306" y="112"/>
                    <a:pt x="362" y="168"/>
                    <a:pt x="362" y="233"/>
                  </a:cubicBezTo>
                  <a:cubicBezTo>
                    <a:pt x="362" y="298"/>
                    <a:pt x="306" y="353"/>
                    <a:pt x="241" y="353"/>
                  </a:cubicBezTo>
                  <a:cubicBezTo>
                    <a:pt x="176" y="353"/>
                    <a:pt x="121" y="298"/>
                    <a:pt x="121" y="233"/>
                  </a:cubicBezTo>
                  <a:cubicBezTo>
                    <a:pt x="121" y="168"/>
                    <a:pt x="176" y="112"/>
                    <a:pt x="241" y="112"/>
                  </a:cubicBezTo>
                  <a:close/>
                  <a:moveTo>
                    <a:pt x="241" y="1"/>
                  </a:moveTo>
                  <a:cubicBezTo>
                    <a:pt x="111" y="1"/>
                    <a:pt x="0" y="103"/>
                    <a:pt x="0" y="233"/>
                  </a:cubicBezTo>
                  <a:cubicBezTo>
                    <a:pt x="0" y="363"/>
                    <a:pt x="111" y="474"/>
                    <a:pt x="241" y="474"/>
                  </a:cubicBezTo>
                  <a:cubicBezTo>
                    <a:pt x="371" y="474"/>
                    <a:pt x="473" y="363"/>
                    <a:pt x="473" y="233"/>
                  </a:cubicBezTo>
                  <a:cubicBezTo>
                    <a:pt x="473" y="103"/>
                    <a:pt x="371" y="1"/>
                    <a:pt x="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291;p43">
              <a:extLst>
                <a:ext uri="{FF2B5EF4-FFF2-40B4-BE49-F238E27FC236}">
                  <a16:creationId xmlns:a16="http://schemas.microsoft.com/office/drawing/2014/main" id="{00327757-74CD-4EE3-50A5-A2BE90E39D2C}"/>
                </a:ext>
              </a:extLst>
            </p:cNvPr>
            <p:cNvSpPr/>
            <p:nvPr/>
          </p:nvSpPr>
          <p:spPr>
            <a:xfrm>
              <a:off x="1138650" y="2480975"/>
              <a:ext cx="17650" cy="17875"/>
            </a:xfrm>
            <a:custGeom>
              <a:avLst/>
              <a:gdLst/>
              <a:ahLst/>
              <a:cxnLst/>
              <a:rect l="l" t="t" r="r" b="b"/>
              <a:pathLst>
                <a:path w="706" h="715" extrusionOk="0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05" y="557"/>
                    <a:pt x="705" y="353"/>
                  </a:cubicBezTo>
                  <a:cubicBezTo>
                    <a:pt x="70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292;p43">
              <a:extLst>
                <a:ext uri="{FF2B5EF4-FFF2-40B4-BE49-F238E27FC236}">
                  <a16:creationId xmlns:a16="http://schemas.microsoft.com/office/drawing/2014/main" id="{1FF97494-EAED-25E4-F225-4F712667547A}"/>
                </a:ext>
              </a:extLst>
            </p:cNvPr>
            <p:cNvSpPr/>
            <p:nvPr/>
          </p:nvSpPr>
          <p:spPr>
            <a:xfrm>
              <a:off x="1096450" y="2437825"/>
              <a:ext cx="20650" cy="20675"/>
            </a:xfrm>
            <a:custGeom>
              <a:avLst/>
              <a:gdLst/>
              <a:ahLst/>
              <a:cxnLst/>
              <a:rect l="l" t="t" r="r" b="b"/>
              <a:pathLst>
                <a:path w="826" h="827" extrusionOk="0">
                  <a:moveTo>
                    <a:pt x="408" y="122"/>
                  </a:moveTo>
                  <a:cubicBezTo>
                    <a:pt x="575" y="122"/>
                    <a:pt x="705" y="251"/>
                    <a:pt x="705" y="418"/>
                  </a:cubicBezTo>
                  <a:cubicBezTo>
                    <a:pt x="705" y="576"/>
                    <a:pt x="575" y="715"/>
                    <a:pt x="408" y="715"/>
                  </a:cubicBezTo>
                  <a:cubicBezTo>
                    <a:pt x="251" y="715"/>
                    <a:pt x="111" y="576"/>
                    <a:pt x="111" y="418"/>
                  </a:cubicBezTo>
                  <a:cubicBezTo>
                    <a:pt x="111" y="251"/>
                    <a:pt x="251" y="122"/>
                    <a:pt x="408" y="122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18"/>
                  </a:cubicBezTo>
                  <a:cubicBezTo>
                    <a:pt x="0" y="641"/>
                    <a:pt x="186" y="827"/>
                    <a:pt x="408" y="827"/>
                  </a:cubicBezTo>
                  <a:cubicBezTo>
                    <a:pt x="640" y="827"/>
                    <a:pt x="826" y="641"/>
                    <a:pt x="826" y="418"/>
                  </a:cubicBezTo>
                  <a:cubicBezTo>
                    <a:pt x="826" y="186"/>
                    <a:pt x="640" y="1"/>
                    <a:pt x="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302</Words>
  <Application>Microsoft Office PowerPoint</Application>
  <PresentationFormat>Presentación en pantalla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Sora</vt:lpstr>
      <vt:lpstr>Open Sans</vt:lpstr>
      <vt:lpstr>Arial</vt:lpstr>
      <vt:lpstr>Software Engineering Business Plan by Slidesgo</vt:lpstr>
      <vt:lpstr>Patron COMMAND Trabajo de diploma</vt:lpstr>
      <vt:lpstr>Agenda</vt:lpstr>
      <vt:lpstr>1. Introduccion</vt:lpstr>
      <vt:lpstr>2. Problematica que resuelve</vt:lpstr>
      <vt:lpstr>2. Ventajas</vt:lpstr>
      <vt:lpstr>3. Estructura</vt:lpstr>
      <vt:lpstr>4. Aplicaciones</vt:lpstr>
      <vt:lpstr>GRACIAS POR  SU ATENCION!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Eduardo</dc:creator>
  <cp:lastModifiedBy>Eduardo</cp:lastModifiedBy>
  <cp:revision>2</cp:revision>
  <dcterms:modified xsi:type="dcterms:W3CDTF">2024-09-10T19:23:45Z</dcterms:modified>
</cp:coreProperties>
</file>