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W" dirty="0" smtClean="0"/>
              <a:t>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W" dirty="0" smtClean="0"/>
              <a:t>By </a:t>
            </a:r>
            <a:r>
              <a:rPr lang="en-ZW" dirty="0" err="1" smtClean="0"/>
              <a:t>udean</a:t>
            </a:r>
            <a:r>
              <a:rPr lang="en-ZW" dirty="0" smtClean="0"/>
              <a:t> </a:t>
            </a:r>
            <a:r>
              <a:rPr lang="en-ZW" dirty="0" err="1" smtClean="0"/>
              <a:t>mbano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7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Uses of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837362"/>
            <a:ext cx="11269014" cy="4859652"/>
          </a:xfrm>
        </p:spPr>
        <p:txBody>
          <a:bodyPr>
            <a:noAutofit/>
          </a:bodyPr>
          <a:lstStyle/>
          <a:p>
            <a:r>
              <a:rPr lang="en-US" sz="2800" dirty="0"/>
              <a:t>You can use templates to:</a:t>
            </a:r>
            <a:br>
              <a:rPr lang="en-US" sz="2800" dirty="0"/>
            </a:br>
            <a:r>
              <a:rPr lang="en-US" sz="2800" dirty="0"/>
              <a:t>Create a </a:t>
            </a:r>
            <a:r>
              <a:rPr lang="en-US" sz="2800" dirty="0" err="1"/>
              <a:t>typesafe</a:t>
            </a:r>
            <a:r>
              <a:rPr lang="en-US" sz="2800" dirty="0"/>
              <a:t> collection class (for example, a stack) that can operate on data of any type.</a:t>
            </a:r>
            <a:br>
              <a:rPr lang="en-US" sz="2800" dirty="0"/>
            </a:br>
            <a:r>
              <a:rPr lang="en-US" sz="2800" dirty="0"/>
              <a:t>Add extra type checking for functions that would otherwise take void pointers.</a:t>
            </a:r>
            <a:br>
              <a:rPr lang="en-US" sz="2800" dirty="0"/>
            </a:br>
            <a:r>
              <a:rPr lang="en-US" sz="2800" dirty="0"/>
              <a:t>Encapsulate groups of operator overrides to modify type behavior (such as smart pointers).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75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46" y="1734331"/>
            <a:ext cx="11016244" cy="491116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Templates are easier to write. You create only one generic version of your class or function instead of manually creating specializations.</a:t>
            </a:r>
          </a:p>
          <a:p>
            <a:r>
              <a:rPr lang="en-US" sz="3200" dirty="0"/>
              <a:t>Templates can be easier to understand, since they can provide a straightforward way of abstracting type information.</a:t>
            </a:r>
          </a:p>
          <a:p>
            <a:r>
              <a:rPr lang="en-US" sz="3200" dirty="0"/>
              <a:t>Templates are </a:t>
            </a:r>
            <a:r>
              <a:rPr lang="en-US" sz="3200" dirty="0" err="1"/>
              <a:t>typesafe</a:t>
            </a:r>
            <a:r>
              <a:rPr lang="en-US" sz="3200" dirty="0"/>
              <a:t>. Because the types that templates act upon are known at compile time, the compiler can perform type checking before errors occur.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210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</TotalTime>
  <Words>83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Templates</vt:lpstr>
      <vt:lpstr>Uses of templates</vt:lpstr>
      <vt:lpstr>advantages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</dc:title>
  <dc:creator>Udean Mbano</dc:creator>
  <cp:lastModifiedBy>Udean Mbano</cp:lastModifiedBy>
  <cp:revision>2</cp:revision>
  <dcterms:created xsi:type="dcterms:W3CDTF">2015-04-16T22:33:44Z</dcterms:created>
  <dcterms:modified xsi:type="dcterms:W3CDTF">2015-04-16T22:38:26Z</dcterms:modified>
</cp:coreProperties>
</file>