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de_blo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 smtClean="0"/>
              <a:t>By udean mbano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Uses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837362"/>
            <a:ext cx="11269014" cy="4859652"/>
          </a:xfrm>
        </p:spPr>
        <p:txBody>
          <a:bodyPr>
            <a:noAutofit/>
          </a:bodyPr>
          <a:lstStyle/>
          <a:p>
            <a:r>
              <a:rPr lang="en-US" sz="2800" dirty="0"/>
              <a:t>You can use templates to:</a:t>
            </a:r>
            <a:br>
              <a:rPr lang="en-US" sz="2800" dirty="0"/>
            </a:br>
            <a:r>
              <a:rPr lang="en-US" sz="2800" dirty="0"/>
              <a:t>Create a typesafe collection class (for example, a stack) that can operate on data of any type.</a:t>
            </a:r>
            <a:br>
              <a:rPr lang="en-US" sz="2800" dirty="0"/>
            </a:br>
            <a:r>
              <a:rPr lang="en-US" sz="2800" dirty="0"/>
              <a:t>Add extra type checking for functions that would otherwise take void pointers.</a:t>
            </a:r>
            <a:br>
              <a:rPr lang="en-US" sz="2800" dirty="0"/>
            </a:br>
            <a:r>
              <a:rPr lang="en-US" sz="2800" dirty="0"/>
              <a:t>Encapsulate groups of operator overrides to modify type behavior (such as smart pointers).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46" y="1734331"/>
            <a:ext cx="11016244" cy="491116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Templates are easier to write. You create only one generic version of your class or function instead of manually creating specializations.</a:t>
            </a:r>
          </a:p>
          <a:p>
            <a:r>
              <a:rPr lang="en-US" sz="3200" dirty="0"/>
              <a:t>Templates can be easier to understand, since they can provide a straightforward way of abstracting type information.</a:t>
            </a:r>
          </a:p>
          <a:p>
            <a:r>
              <a:rPr lang="en-US" sz="3200" dirty="0"/>
              <a:t>Templates are typesafe. Because the types that templates act upon are known at compile time, the compiler can perform type checking before errors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1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766" y="554123"/>
            <a:ext cx="9905998" cy="811037"/>
          </a:xfrm>
        </p:spPr>
        <p:txBody>
          <a:bodyPr/>
          <a:lstStyle/>
          <a:p>
            <a:r>
              <a:rPr lang="en-ZW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9707"/>
            <a:ext cx="11964473" cy="5679583"/>
          </a:xfrm>
        </p:spPr>
        <p:txBody>
          <a:bodyPr>
            <a:normAutofit/>
          </a:bodyPr>
          <a:lstStyle/>
          <a:p>
            <a:r>
              <a:rPr lang="en-US" sz="3200" dirty="0"/>
              <a:t>First, many compilers historically have very poor support for templates, so the use </a:t>
            </a:r>
            <a:r>
              <a:rPr lang="en-US" sz="3200" dirty="0" smtClean="0"/>
              <a:t>of </a:t>
            </a:r>
            <a:r>
              <a:rPr lang="en-US" sz="3200" dirty="0"/>
              <a:t>templates can make code somewhat less </a:t>
            </a:r>
            <a:r>
              <a:rPr lang="en-US" sz="3200" dirty="0" smtClean="0"/>
              <a:t>portable.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lmost </a:t>
            </a:r>
            <a:r>
              <a:rPr lang="en-US" sz="3200" dirty="0"/>
              <a:t>all compilers produce confusing, unhelpful error messages when errors are detected in template code. This can make templates difficult to develop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8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47730"/>
            <a:ext cx="9905999" cy="6349284"/>
          </a:xfrm>
        </p:spPr>
        <p:txBody>
          <a:bodyPr>
            <a:normAutofit/>
          </a:bodyPr>
          <a:lstStyle/>
          <a:p>
            <a:r>
              <a:rPr lang="en-US" sz="3200" dirty="0"/>
              <a:t>Third, each use of a template may cause the compiler to generate extra code (an </a:t>
            </a:r>
            <a:r>
              <a:rPr lang="en-US" sz="3200" i="1" dirty="0"/>
              <a:t>instantiation</a:t>
            </a:r>
            <a:r>
              <a:rPr lang="en-US" sz="3200" dirty="0"/>
              <a:t> of the template), so the indiscriminate use of templates can lead to </a:t>
            </a:r>
            <a:r>
              <a:rPr lang="en-US" sz="3200" dirty="0">
                <a:hlinkClick r:id="rId2" tooltip="Code bloat"/>
              </a:rPr>
              <a:t>code bloat</a:t>
            </a:r>
            <a:r>
              <a:rPr lang="en-US" sz="3200" dirty="0"/>
              <a:t>, resulting in excessively large executables. The extra instantiations generated by templates can also cause debuggers to have difficulty working gracefully with templates. For example, setting a debug breakpoint within a template from a source file may either miss setting the breakpoint in the actual instantiation desired or may set a breakpoint in every place the template is instantiated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150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Templates</vt:lpstr>
      <vt:lpstr>Uses of templates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Udean Mbano</dc:creator>
  <cp:lastModifiedBy>Udean Mbano</cp:lastModifiedBy>
  <cp:revision>3</cp:revision>
  <dcterms:created xsi:type="dcterms:W3CDTF">2015-04-16T22:33:44Z</dcterms:created>
  <dcterms:modified xsi:type="dcterms:W3CDTF">2015-04-23T23:53:03Z</dcterms:modified>
</cp:coreProperties>
</file>