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5432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 rot="10800000" flipH="1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26" name="Shape 26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hartengin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eepika/MyMoneyMate/issues?labels=bug&amp;state=open" TargetMode="External"/><Relationship Id="rId2" Type="http://schemas.openxmlformats.org/officeDocument/2006/relationships/hyperlink" Target="https://github.com/udeepika/MyMoneyM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MyMoneyMate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An Android Application to track your personal expenses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567841" y="5853425"/>
            <a:ext cx="7543800" cy="100457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 sz="2400" dirty="0">
                <a:latin typeface="Georgia"/>
                <a:ea typeface="Georgia"/>
                <a:cs typeface="Georgia"/>
                <a:sym typeface="Georgia"/>
              </a:rPr>
              <a:t>Developed By</a:t>
            </a:r>
          </a:p>
          <a:p>
            <a:pPr algn="r">
              <a:buNone/>
            </a:pPr>
            <a:r>
              <a:rPr lang="en" sz="2400" dirty="0">
                <a:latin typeface="Georgia"/>
                <a:ea typeface="Georgia"/>
                <a:cs typeface="Georgia"/>
                <a:sym typeface="Georgia"/>
              </a:rPr>
              <a:t>Deepika </a:t>
            </a:r>
            <a:r>
              <a:rPr lang="en" sz="2400" dirty="0" smtClean="0">
                <a:latin typeface="Georgia"/>
                <a:ea typeface="Georgia"/>
                <a:cs typeface="Georgia"/>
                <a:sym typeface="Georgia"/>
              </a:rPr>
              <a:t>Punyamurtula</a:t>
            </a:r>
          </a:p>
          <a:p>
            <a:pPr algn="r"/>
            <a:r>
              <a:rPr lang="en" sz="1200" dirty="0" smtClean="0">
                <a:latin typeface="Georgia"/>
                <a:ea typeface="Georgia"/>
                <a:cs typeface="Georgia"/>
                <a:sym typeface="Georgia"/>
              </a:rPr>
              <a:t>Copyright </a:t>
            </a:r>
            <a:r>
              <a:rPr lang="en-US" sz="1200" dirty="0"/>
              <a:t>© 2013 Deepika Punyamurtula</a:t>
            </a:r>
            <a:endParaRPr lang="en" sz="12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Details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Application developed using Android 4.2.2 API level 17. </a:t>
            </a:r>
            <a:endParaRPr lang="en" dirty="0" smtClean="0"/>
          </a:p>
          <a:p>
            <a:pPr marL="495300" indent="-457200"/>
            <a:r>
              <a:rPr lang="en" dirty="0" smtClean="0"/>
              <a:t>GPL v3 License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Uses </a:t>
            </a:r>
            <a:r>
              <a:rPr lang="en" dirty="0"/>
              <a:t>SQLite DBMS to create and manage the database</a:t>
            </a:r>
            <a:r>
              <a:rPr lang="en" dirty="0" smtClean="0"/>
              <a:t>.</a:t>
            </a:r>
            <a:endParaRPr lang="en" dirty="0"/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AChartEngine - a charting library for Android, to plot the pie charts.</a:t>
            </a:r>
          </a:p>
          <a:p>
            <a:pPr lvl="0">
              <a:buNone/>
            </a:pPr>
            <a:r>
              <a:rPr lang="en" dirty="0"/>
              <a:t>	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http://www.achartengine.org/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Features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Expenses</a:t>
            </a:r>
          </a:p>
          <a:p>
            <a:pPr lvl="0" rtl="0">
              <a:buNone/>
            </a:pPr>
            <a:r>
              <a:rPr lang="en"/>
              <a:t>	Expense - Date, Amount, Category, Notes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View the Expenses</a:t>
            </a:r>
          </a:p>
          <a:p>
            <a:pPr lvl="0" rtl="0">
              <a:buNone/>
            </a:pPr>
            <a:r>
              <a:rPr lang="en"/>
              <a:t>	* View All the Expenses</a:t>
            </a:r>
          </a:p>
          <a:p>
            <a:pPr lvl="0" rtl="0">
              <a:buNone/>
            </a:pPr>
            <a:r>
              <a:rPr lang="en"/>
              <a:t>	* View Expenses by Category</a:t>
            </a:r>
          </a:p>
          <a:p>
            <a:pPr lvl="0" rtl="0">
              <a:buNone/>
            </a:pPr>
            <a:r>
              <a:rPr lang="en"/>
              <a:t>	* View Expenses by Date</a:t>
            </a:r>
          </a:p>
          <a:p>
            <a:pPr lvl="0" rtl="0">
              <a:buNone/>
            </a:pPr>
            <a:r>
              <a:rPr lang="en"/>
              <a:t>	* View Expenses between 2 dates</a:t>
            </a:r>
          </a:p>
          <a:p>
            <a:pPr lvl="0" rtl="0">
              <a:buNone/>
            </a:pPr>
            <a:r>
              <a:rPr lang="en"/>
              <a:t>	* View Expenses in the form of a Pie Chart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Edit and Delete the Expenses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Future Enhancements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Extend the app to save income as well.</a:t>
            </a:r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an Image field to each expense to save its receipt/check.</a:t>
            </a:r>
          </a:p>
          <a:p>
            <a:endParaRPr lang="en"/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options to view monthly expenses without having the user explicitly choose the dates, i.e. just specify the month name.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https://github.com/udeepika/MyMoneyMate</a:t>
            </a:r>
            <a:endParaRPr lang="en-US" sz="2000" dirty="0" smtClean="0"/>
          </a:p>
          <a:p>
            <a:r>
              <a:rPr lang="en-US" dirty="0" smtClean="0"/>
              <a:t>Issue Tracker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github.com/udeepika/MyMoneyMate/issues?labels=bug&amp;state=open</a:t>
            </a:r>
            <a:endParaRPr lang="en-US" sz="2000" dirty="0" smtClean="0"/>
          </a:p>
          <a:p>
            <a:r>
              <a:rPr lang="en-US" dirty="0" smtClean="0"/>
              <a:t>Developer Docs</a:t>
            </a:r>
          </a:p>
          <a:p>
            <a:pPr marL="0" indent="0">
              <a:buNone/>
            </a:pPr>
            <a:r>
              <a:rPr lang="en-US" sz="2000" u="sng" dirty="0"/>
              <a:t>https://github.com/udeepika/MyMoneyMate/blob/master/Developer_Docs_Build_guide.pdf</a:t>
            </a:r>
            <a:endParaRPr lang="en-US" sz="2000" u="sng" dirty="0" smtClean="0"/>
          </a:p>
          <a:p>
            <a:r>
              <a:rPr lang="en-US" dirty="0" smtClean="0"/>
              <a:t>User Docs</a:t>
            </a:r>
          </a:p>
          <a:p>
            <a:pPr marL="0" indent="0">
              <a:buNone/>
            </a:pPr>
            <a:r>
              <a:rPr lang="en-US" sz="2000" u="sng" dirty="0"/>
              <a:t>https://github.com/udeepika/MyMoneyMate/blob/master/APK_Installation_User_Guide.pdf</a:t>
            </a:r>
          </a:p>
        </p:txBody>
      </p:sp>
    </p:spTree>
    <p:extLst>
      <p:ext uri="{BB962C8B-B14F-4D97-AF65-F5344CB8AC3E}">
        <p14:creationId xmlns:p14="http://schemas.microsoft.com/office/powerpoint/2010/main" val="3264524778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125</Words>
  <Application>Microsoft Office PowerPoint</Application>
  <PresentationFormat>On-screen Show (4:3)</PresentationFormat>
  <Paragraphs>36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/>
      <vt:lpstr>MyMoneyMate</vt:lpstr>
      <vt:lpstr>Details</vt:lpstr>
      <vt:lpstr>Features</vt:lpstr>
      <vt:lpstr>Future Enhancements</vt:lpstr>
      <vt:lpstr>Project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MyMoneyMate</dc:title>
  <cp:lastModifiedBy>Deepu</cp:lastModifiedBy>
  <cp:revision>3</cp:revision>
  <dcterms:modified xsi:type="dcterms:W3CDTF">2013-08-12T22:59:16Z</dcterms:modified>
</cp:coreProperties>
</file>