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SIT UP STRAIGHT!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Posture Correction with Arduino</a:t>
            </a:r>
          </a:p>
        </p:txBody>
      </p:sp>
      <p:sp>
        <p:nvSpPr>
          <p:cNvPr id="41" name="Shape 41"/>
          <p:cNvSpPr txBox="1"/>
          <p:nvPr>
            <p:ph idx="2" type="subTitle"/>
          </p:nvPr>
        </p:nvSpPr>
        <p:spPr>
          <a:xfrm>
            <a:off y="3574082" x="1286475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400" lang="en"/>
              <a:t>Sanjana Kamath </a:t>
            </a:r>
          </a:p>
          <a:p>
            <a:pPr algn="r" rtl="0" lvl="0">
              <a:buNone/>
            </a:pPr>
            <a:r>
              <a:rPr sz="1400" lang="en"/>
              <a:t>Deepika Punyamurtula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Line Graph - Sensor Data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1200150" x="3105750"/>
            <a:ext cy="3725700" cx="3216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Posture Score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>
            <a:off y="1131400" x="3228500"/>
            <a:ext cy="3794450" cx="29584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What we learned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Extracted interesting data</a:t>
            </a:r>
          </a:p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Reduced beep counts over time</a:t>
            </a:r>
          </a:p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Faced issues with the RTC module</a:t>
            </a:r>
          </a:p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Creating a wearable device is interetsting and challenging</a:t>
            </a:r>
          </a:p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Arduinos and sensor are fun to work with</a:t>
            </a:r>
          </a:p>
          <a:p>
            <a:pPr rtl="0"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Used SQLLite Database to store data</a:t>
            </a:r>
          </a:p>
          <a:p>
            <a:pPr lvl="0" indent="-38735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500" lang="en"/>
              <a:t>AChartEngine has many limitations compared to other dekstop processing tools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Poor Posture - A very problem faced by all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Very little help for this in the market. Very product like LUMOBACK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Can relate to it personally </a:t>
            </a:r>
          </a:p>
          <a:p>
            <a:pPr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Posture correction can be developed using arduino and flex sensor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What we did?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800" lang="en"/>
              <a:t>Wearable posture corrector which beeps when it detects an incorrect posture</a:t>
            </a:r>
          </a:p>
          <a:p>
            <a:pPr rtl="0" lvl="0" indent="-4064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800" lang="en"/>
              <a:t>Used Arduino Uno, Flex sensor and other external modules</a:t>
            </a:r>
          </a:p>
          <a:p>
            <a:pPr rtl="0" lvl="0" indent="-4064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800" lang="en"/>
              <a:t>Android application to help the data realize his data</a:t>
            </a:r>
          </a:p>
          <a:p>
            <a:pPr lvl="0" indent="-4064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800" lang="en"/>
              <a:t>AChartEngine graph library to visualize the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Building Blocks [1/2]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sz="2400" lang="en"/>
              <a:t>Hardware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Arduino Uno Rev 3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SD card Shield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Peizo Buzzer Element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Flex Sensor 4.5’’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RTC Clock Module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Alkaline 9V Battery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Building Blocks [2/2]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sz="2400" lang="en"/>
              <a:t>Software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Arduino Libraries</a:t>
            </a:r>
          </a:p>
          <a:p>
            <a:pPr rtl="0" lvl="0">
              <a:lnSpc>
                <a:spcPct val="200000"/>
              </a:lnSpc>
              <a:buNone/>
            </a:pPr>
            <a:r>
              <a:rPr sz="1800" lang="en"/>
              <a:t>	DS1307RTC Library , SD card Library, Time Library ,Wire I2C Library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AChartEngine - Android Charting Library </a:t>
            </a:r>
          </a:p>
          <a:p>
            <a:pPr rtl="0" lvl="0">
              <a:lnSpc>
                <a:spcPct val="200000"/>
              </a:lnSpc>
              <a:buNone/>
            </a:pPr>
            <a:r>
              <a:rPr sz="1800" lang="en"/>
              <a:t>	Line Graph, Dial Graph, Bar Graph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SQLite Database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All about Data [1/1]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What data did we collect?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Collected  the following data in CSV format over a period of ~7 days</a:t>
            </a:r>
          </a:p>
          <a:p>
            <a:pPr rtl="0" lvl="0" indent="-342900" marL="9144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Time</a:t>
            </a:r>
          </a:p>
          <a:p>
            <a:pPr rtl="0" lvl="0" indent="-342900" marL="9144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Date</a:t>
            </a:r>
          </a:p>
          <a:p>
            <a:pPr rtl="0" lvl="0" indent="-342900" marL="9144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Angle of Back Bend</a:t>
            </a:r>
          </a:p>
          <a:p>
            <a:pPr rtl="0" lvl="0" indent="-342900" marL="9144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Char char="❖"/>
            </a:pPr>
            <a:r>
              <a:rPr sz="1800" lang="en"/>
              <a:t>Beep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1800" lang="en"/>
              <a:t>How did we manage the collected data?</a:t>
            </a:r>
          </a:p>
          <a:p>
            <a:pPr rtl="0" lvl="0" indent="0" marL="0">
              <a:buNone/>
            </a:pPr>
            <a:r>
              <a:rPr sz="1800" lang="en"/>
              <a:t>2.	Created a SQLite database for the above data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Visualizations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Plotted graphs using AChartEngine to visualize the same.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400" lang="en"/>
              <a:t>Bar Chart - To plot the number of beeps per day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400" lang="en"/>
              <a:t>Line Graph - To view continuous readings of the flex angle over time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❖"/>
            </a:pPr>
            <a:r>
              <a:rPr sz="2400" lang="en"/>
              <a:t>Posture Score - Give the user a posture score out of 100</a:t>
            </a:r>
          </a:p>
          <a:p>
            <a:pPr lvl="0">
              <a:buNone/>
            </a:pPr>
            <a:r>
              <a:rPr sz="2400"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Bar Graph - Beep counts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4" name="Shape 84"/>
          <p:cNvSpPr/>
          <p:nvPr/>
        </p:nvSpPr>
        <p:spPr>
          <a:xfrm>
            <a:off y="1200150" x="1104825"/>
            <a:ext cy="3675374" cx="354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5" name="Shape 85"/>
          <p:cNvSpPr txBox="1"/>
          <p:nvPr/>
        </p:nvSpPr>
        <p:spPr>
          <a:xfrm>
            <a:off y="1681800" x="5079075"/>
            <a:ext cy="1779899" cx="348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Date 				Major Activity</a:t>
            </a: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27/11/2013		Watching TV on a couch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28/11/2013		Reading a book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29/11/2013		Using a Laptop</a:t>
            </a:r>
          </a:p>
          <a:p>
            <a:pPr rtl="0" lvl="0" indent="0" mar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30/11/2013		Reading - (This time no.      of readings reduced!!)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"/>
              <a:t>User Activity log During Data Collection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Date 				Major Activity</a:t>
            </a:r>
            <a:r>
              <a:rPr sz="2400" lang="en"/>
              <a:t> </a:t>
            </a:r>
          </a:p>
          <a:p>
            <a:pPr rtl="0" lvl="0">
              <a:buNone/>
            </a:pPr>
            <a:r>
              <a:rPr sz="2400" lang="en"/>
              <a:t>27/11/2013		Watching TV on a couch</a:t>
            </a:r>
          </a:p>
          <a:p>
            <a:pPr rtl="0" lvl="0">
              <a:buNone/>
            </a:pPr>
            <a:r>
              <a:rPr sz="2400" lang="en"/>
              <a:t>28/11/2013		Reading a book</a:t>
            </a:r>
          </a:p>
          <a:p>
            <a:pPr rtl="0" lvl="0">
              <a:buNone/>
            </a:pPr>
            <a:r>
              <a:rPr sz="2400" lang="en"/>
              <a:t>29/11/2013		Using a Laptop</a:t>
            </a:r>
          </a:p>
          <a:p>
            <a:pPr rtl="0" lvl="0">
              <a:buNone/>
            </a:pPr>
            <a:r>
              <a:rPr sz="2400" lang="en"/>
              <a:t>30/11/2013		Reading -	</a:t>
            </a:r>
            <a:r>
              <a:rPr sz="1800" lang="en"/>
              <a:t>(This time no. of readings reduced!!)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