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33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5" r:id="rId8"/>
    <p:sldId id="268" r:id="rId9"/>
    <p:sldId id="269" r:id="rId10"/>
    <p:sldId id="270" r:id="rId11"/>
    <p:sldId id="266" r:id="rId12"/>
    <p:sldId id="267" r:id="rId13"/>
    <p:sldId id="274" r:id="rId14"/>
    <p:sldId id="26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9CBB9-5997-4183-A6A7-1B04607A197E}" v="282" dt="2025-02-03T02:49:34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 DEKONTEE KUN" userId="809de008ccf2c512" providerId="LiveId" clId="{6F59CBB9-5997-4183-A6A7-1B04607A197E}"/>
    <pc:docChg chg="undo redo custSel addSld delSld modSld sldOrd modMainMaster">
      <pc:chgData name="U DEKONTEE KUN" userId="809de008ccf2c512" providerId="LiveId" clId="{6F59CBB9-5997-4183-A6A7-1B04607A197E}" dt="2025-02-03T02:50:57.202" v="1743" actId="207"/>
      <pc:docMkLst>
        <pc:docMk/>
      </pc:docMkLst>
      <pc:sldChg chg="addSp delSp modSp mod setBg setClrOvrMap delDesignElem">
        <pc:chgData name="U DEKONTEE KUN" userId="809de008ccf2c512" providerId="LiveId" clId="{6F59CBB9-5997-4183-A6A7-1B04607A197E}" dt="2025-02-03T02:04:54.832" v="1568"/>
        <pc:sldMkLst>
          <pc:docMk/>
          <pc:sldMk cId="3467494707" sldId="256"/>
        </pc:sldMkLst>
        <pc:spChg chg="mod ord">
          <ac:chgData name="U DEKONTEE KUN" userId="809de008ccf2c512" providerId="LiveId" clId="{6F59CBB9-5997-4183-A6A7-1B04607A197E}" dt="2025-02-03T02:04:09.511" v="1566" actId="207"/>
          <ac:spMkLst>
            <pc:docMk/>
            <pc:sldMk cId="3467494707" sldId="256"/>
            <ac:spMk id="2" creationId="{FE2FB8BE-1EDD-8A15-D2AD-4396CA857FD6}"/>
          </ac:spMkLst>
        </pc:spChg>
        <pc:spChg chg="mod ord">
          <ac:chgData name="U DEKONTEE KUN" userId="809de008ccf2c512" providerId="LiveId" clId="{6F59CBB9-5997-4183-A6A7-1B04607A197E}" dt="2025-02-03T02:03:59.532" v="1565" actId="207"/>
          <ac:spMkLst>
            <pc:docMk/>
            <pc:sldMk cId="3467494707" sldId="256"/>
            <ac:spMk id="3" creationId="{B75DF37A-DC0A-99E8-9A5B-7C5BC3970FBA}"/>
          </ac:spMkLst>
        </pc:spChg>
        <pc:spChg chg="add del">
          <ac:chgData name="U DEKONTEE KUN" userId="809de008ccf2c512" providerId="LiveId" clId="{6F59CBB9-5997-4183-A6A7-1B04607A197E}" dt="2025-02-02T16:29:35.667" v="400" actId="26606"/>
          <ac:spMkLst>
            <pc:docMk/>
            <pc:sldMk cId="3467494707" sldId="256"/>
            <ac:spMk id="1029" creationId="{809C0BCD-BEE9-423F-A51C-BCCD8E5EAADA}"/>
          </ac:spMkLst>
        </pc:spChg>
        <pc:spChg chg="add del">
          <ac:chgData name="U DEKONTEE KUN" userId="809de008ccf2c512" providerId="LiveId" clId="{6F59CBB9-5997-4183-A6A7-1B04607A197E}" dt="2025-02-02T16:30:05.419" v="411" actId="26606"/>
          <ac:spMkLst>
            <pc:docMk/>
            <pc:sldMk cId="3467494707" sldId="256"/>
            <ac:spMk id="1030" creationId="{C4D9C4F3-3A51-4F45-8A5D-AAD196BF7D23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3467494707" sldId="256"/>
            <ac:spMk id="1031" creationId="{04812C46-200A-4DEB-A05E-3ED6C68C2387}"/>
          </ac:spMkLst>
        </pc:spChg>
        <pc:spChg chg="add del">
          <ac:chgData name="U DEKONTEE KUN" userId="809de008ccf2c512" providerId="LiveId" clId="{6F59CBB9-5997-4183-A6A7-1B04607A197E}" dt="2025-02-02T16:29:43.175" v="402" actId="26606"/>
          <ac:spMkLst>
            <pc:docMk/>
            <pc:sldMk cId="3467494707" sldId="256"/>
            <ac:spMk id="1032" creationId="{809C0BCD-BEE9-423F-A51C-BCCD8E5EAADA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3467494707" sldId="256"/>
            <ac:spMk id="1033" creationId="{D1EA859B-E555-4109-94F3-6700E046E008}"/>
          </ac:spMkLst>
        </pc:spChg>
        <pc:spChg chg="add del">
          <ac:chgData name="U DEKONTEE KUN" userId="809de008ccf2c512" providerId="LiveId" clId="{6F59CBB9-5997-4183-A6A7-1B04607A197E}" dt="2025-02-02T16:29:48.791" v="404" actId="26606"/>
          <ac:spMkLst>
            <pc:docMk/>
            <pc:sldMk cId="3467494707" sldId="256"/>
            <ac:spMk id="1034" creationId="{79CBD3C9-4E66-426D-948E-7CF4778107E8}"/>
          </ac:spMkLst>
        </pc:spChg>
        <pc:spChg chg="add del">
          <ac:chgData name="U DEKONTEE KUN" userId="809de008ccf2c512" providerId="LiveId" clId="{6F59CBB9-5997-4183-A6A7-1B04607A197E}" dt="2025-02-02T16:29:48.791" v="404" actId="26606"/>
          <ac:spMkLst>
            <pc:docMk/>
            <pc:sldMk cId="3467494707" sldId="256"/>
            <ac:spMk id="1035" creationId="{B086532B-5A3E-44A5-A0C2-22A0DB316C40}"/>
          </ac:spMkLst>
        </pc:spChg>
        <pc:spChg chg="add del">
          <ac:chgData name="U DEKONTEE KUN" userId="809de008ccf2c512" providerId="LiveId" clId="{6F59CBB9-5997-4183-A6A7-1B04607A197E}" dt="2025-02-02T16:30:08.968" v="414"/>
          <ac:spMkLst>
            <pc:docMk/>
            <pc:sldMk cId="3467494707" sldId="256"/>
            <ac:spMk id="1036" creationId="{C4D9C4F3-3A51-4F45-8A5D-AAD196BF7D23}"/>
          </ac:spMkLst>
        </pc:spChg>
        <pc:spChg chg="add del">
          <ac:chgData name="U DEKONTEE KUN" userId="809de008ccf2c512" providerId="LiveId" clId="{6F59CBB9-5997-4183-A6A7-1B04607A197E}" dt="2025-02-02T16:29:51.388" v="407"/>
          <ac:spMkLst>
            <pc:docMk/>
            <pc:sldMk cId="3467494707" sldId="256"/>
            <ac:spMk id="1037" creationId="{809C0BCD-BEE9-423F-A51C-BCCD8E5EAADA}"/>
          </ac:spMkLst>
        </pc:spChg>
        <pc:spChg chg="add del">
          <ac:chgData name="U DEKONTEE KUN" userId="809de008ccf2c512" providerId="LiveId" clId="{6F59CBB9-5997-4183-A6A7-1B04607A197E}" dt="2025-02-02T16:30:08.968" v="414"/>
          <ac:spMkLst>
            <pc:docMk/>
            <pc:sldMk cId="3467494707" sldId="256"/>
            <ac:spMk id="1038" creationId="{53FD8994-38E8-4E51-9444-3447A171944C}"/>
          </ac:spMkLst>
        </pc:spChg>
        <pc:spChg chg="add del">
          <ac:chgData name="U DEKONTEE KUN" userId="809de008ccf2c512" providerId="LiveId" clId="{6F59CBB9-5997-4183-A6A7-1B04607A197E}" dt="2025-02-02T16:30:08.968" v="414"/>
          <ac:spMkLst>
            <pc:docMk/>
            <pc:sldMk cId="3467494707" sldId="256"/>
            <ac:spMk id="1039" creationId="{F71673FE-0587-4591-8D3B-D7F7345E8ACC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040" creationId="{2F84762E-7FCC-4EAF-B9E7-CE7214491E0D}"/>
          </ac:spMkLst>
        </pc:spChg>
        <pc:spChg chg="add">
          <ac:chgData name="U DEKONTEE KUN" userId="809de008ccf2c512" providerId="LiveId" clId="{6F59CBB9-5997-4183-A6A7-1B04607A197E}" dt="2025-02-02T16:30:12.756" v="417" actId="26606"/>
          <ac:spMkLst>
            <pc:docMk/>
            <pc:sldMk cId="3467494707" sldId="256"/>
            <ac:spMk id="1042" creationId="{A1038667-0C3F-4764-A24D-DA9D9B474851}"/>
          </ac:spMkLst>
        </pc:spChg>
        <pc:spChg chg="add">
          <ac:chgData name="U DEKONTEE KUN" userId="809de008ccf2c512" providerId="LiveId" clId="{6F59CBB9-5997-4183-A6A7-1B04607A197E}" dt="2025-02-02T16:30:12.756" v="417" actId="26606"/>
          <ac:spMkLst>
            <pc:docMk/>
            <pc:sldMk cId="3467494707" sldId="256"/>
            <ac:spMk id="1044" creationId="{571EEFCA-9235-4BC2-85C3-A4EC6EE57AC4}"/>
          </ac:spMkLst>
        </pc:spChg>
        <pc:spChg chg="add del">
          <ac:chgData name="U DEKONTEE KUN" userId="809de008ccf2c512" providerId="LiveId" clId="{6F59CBB9-5997-4183-A6A7-1B04607A197E}" dt="2025-02-02T16:30:16.131" v="420" actId="26606"/>
          <ac:spMkLst>
            <pc:docMk/>
            <pc:sldMk cId="3467494707" sldId="256"/>
            <ac:spMk id="1047" creationId="{35174CBE-3C8C-4936-BADC-26BFB4F07FA9}"/>
          </ac:spMkLst>
        </pc:spChg>
        <pc:spChg chg="add del">
          <ac:chgData name="U DEKONTEE KUN" userId="809de008ccf2c512" providerId="LiveId" clId="{6F59CBB9-5997-4183-A6A7-1B04607A197E}" dt="2025-02-02T16:30:16.131" v="420" actId="26606"/>
          <ac:spMkLst>
            <pc:docMk/>
            <pc:sldMk cId="3467494707" sldId="256"/>
            <ac:spMk id="1051" creationId="{932BC668-4D51-4090-89E3-5613B832E4F8}"/>
          </ac:spMkLst>
        </pc:spChg>
        <pc:spChg chg="add del">
          <ac:chgData name="U DEKONTEE KUN" userId="809de008ccf2c512" providerId="LiveId" clId="{6F59CBB9-5997-4183-A6A7-1B04607A197E}" dt="2025-02-02T16:30:16.131" v="420" actId="26606"/>
          <ac:spMkLst>
            <pc:docMk/>
            <pc:sldMk cId="3467494707" sldId="256"/>
            <ac:spMk id="1052" creationId="{C6DB8A24-0DF2-4AB3-9191-C02AB6937C1F}"/>
          </ac:spMkLst>
        </pc:spChg>
        <pc:spChg chg="add del">
          <ac:chgData name="U DEKONTEE KUN" userId="809de008ccf2c512" providerId="LiveId" clId="{6F59CBB9-5997-4183-A6A7-1B04607A197E}" dt="2025-02-02T16:30:16.131" v="420" actId="26606"/>
          <ac:spMkLst>
            <pc:docMk/>
            <pc:sldMk cId="3467494707" sldId="256"/>
            <ac:spMk id="1053" creationId="{6924F406-F250-4FCF-A28E-52F364A5AA1D}"/>
          </ac:spMkLst>
        </pc:spChg>
        <pc:spChg chg="add del">
          <ac:chgData name="U DEKONTEE KUN" userId="809de008ccf2c512" providerId="LiveId" clId="{6F59CBB9-5997-4183-A6A7-1B04607A197E}" dt="2025-02-02T16:30:16.131" v="420" actId="26606"/>
          <ac:spMkLst>
            <pc:docMk/>
            <pc:sldMk cId="3467494707" sldId="256"/>
            <ac:spMk id="1054" creationId="{E4055289-E0C6-4BD3-83C1-D3C3059323A2}"/>
          </ac:spMkLst>
        </pc:spChg>
        <pc:spChg chg="add del">
          <ac:chgData name="U DEKONTEE KUN" userId="809de008ccf2c512" providerId="LiveId" clId="{6F59CBB9-5997-4183-A6A7-1B04607A197E}" dt="2025-02-02T16:30:16.131" v="420" actId="26606"/>
          <ac:spMkLst>
            <pc:docMk/>
            <pc:sldMk cId="3467494707" sldId="256"/>
            <ac:spMk id="1055" creationId="{3D0E302E-D9CD-4301-A67C-2F0F43791D81}"/>
          </ac:spMkLst>
        </pc:spChg>
        <pc:spChg chg="add">
          <ac:chgData name="U DEKONTEE KUN" userId="809de008ccf2c512" providerId="LiveId" clId="{6F59CBB9-5997-4183-A6A7-1B04607A197E}" dt="2025-02-02T16:30:16.162" v="421" actId="26606"/>
          <ac:spMkLst>
            <pc:docMk/>
            <pc:sldMk cId="3467494707" sldId="256"/>
            <ac:spMk id="1057" creationId="{2F84762E-7FCC-4EAF-B9E7-CE7214491E0D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059" creationId="{A1038667-0C3F-4764-A24D-DA9D9B474851}"/>
          </ac:spMkLst>
        </pc:spChg>
        <pc:spChg chg="add">
          <ac:chgData name="U DEKONTEE KUN" userId="809de008ccf2c512" providerId="LiveId" clId="{6F59CBB9-5997-4183-A6A7-1B04607A197E}" dt="2025-02-02T16:30:16.162" v="421" actId="26606"/>
          <ac:spMkLst>
            <pc:docMk/>
            <pc:sldMk cId="3467494707" sldId="256"/>
            <ac:spMk id="1061" creationId="{571EEFCA-9235-4BC2-85C3-A4EC6EE57AC4}"/>
          </ac:spMkLst>
        </pc:spChg>
        <pc:spChg chg="add del">
          <ac:chgData name="U DEKONTEE KUN" userId="809de008ccf2c512" providerId="LiveId" clId="{6F59CBB9-5997-4183-A6A7-1B04607A197E}" dt="2025-02-02T16:30:32.872" v="424" actId="26606"/>
          <ac:spMkLst>
            <pc:docMk/>
            <pc:sldMk cId="3467494707" sldId="256"/>
            <ac:spMk id="1066" creationId="{C6DB8A24-0DF2-4AB3-9191-C02AB6937C1F}"/>
          </ac:spMkLst>
        </pc:spChg>
        <pc:spChg chg="add del">
          <ac:chgData name="U DEKONTEE KUN" userId="809de008ccf2c512" providerId="LiveId" clId="{6F59CBB9-5997-4183-A6A7-1B04607A197E}" dt="2025-02-02T16:30:32.872" v="424" actId="26606"/>
          <ac:spMkLst>
            <pc:docMk/>
            <pc:sldMk cId="3467494707" sldId="256"/>
            <ac:spMk id="1067" creationId="{6924F406-F250-4FCF-A28E-52F364A5AA1D}"/>
          </ac:spMkLst>
        </pc:spChg>
        <pc:spChg chg="add del">
          <ac:chgData name="U DEKONTEE KUN" userId="809de008ccf2c512" providerId="LiveId" clId="{6F59CBB9-5997-4183-A6A7-1B04607A197E}" dt="2025-02-02T16:34:55.858" v="491"/>
          <ac:spMkLst>
            <pc:docMk/>
            <pc:sldMk cId="3467494707" sldId="256"/>
            <ac:spMk id="1070" creationId="{C6DB8A24-0DF2-4AB3-9191-C02AB6937C1F}"/>
          </ac:spMkLst>
        </pc:spChg>
        <pc:spChg chg="add del">
          <ac:chgData name="U DEKONTEE KUN" userId="809de008ccf2c512" providerId="LiveId" clId="{6F59CBB9-5997-4183-A6A7-1B04607A197E}" dt="2025-02-02T16:30:32.872" v="424" actId="26606"/>
          <ac:spMkLst>
            <pc:docMk/>
            <pc:sldMk cId="3467494707" sldId="256"/>
            <ac:spMk id="1071" creationId="{13BC1C09-8FD1-4619-B317-E9EED5E55DD8}"/>
          </ac:spMkLst>
        </pc:spChg>
        <pc:spChg chg="add del">
          <ac:chgData name="U DEKONTEE KUN" userId="809de008ccf2c512" providerId="LiveId" clId="{6F59CBB9-5997-4183-A6A7-1B04607A197E}" dt="2025-02-02T16:34:55.858" v="491"/>
          <ac:spMkLst>
            <pc:docMk/>
            <pc:sldMk cId="3467494707" sldId="256"/>
            <ac:spMk id="1073" creationId="{6924F406-F250-4FCF-A28E-52F364A5AA1D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074" creationId="{C8221A89-FE35-4C46-8874-69154D2A8CCA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075" creationId="{259ACC7A-6809-44E9-A594-85696A6C2BED}"/>
          </ac:spMkLst>
        </pc:spChg>
        <pc:spChg chg="add">
          <ac:chgData name="U DEKONTEE KUN" userId="809de008ccf2c512" providerId="LiveId" clId="{6F59CBB9-5997-4183-A6A7-1B04607A197E}" dt="2025-02-02T16:30:32.904" v="425" actId="26606"/>
          <ac:spMkLst>
            <pc:docMk/>
            <pc:sldMk cId="3467494707" sldId="256"/>
            <ac:spMk id="1076" creationId="{79E62B6A-C5F9-4D52-9F66-8777358274F9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077" creationId="{95F95C49-E748-4D32-8417-22E5B6A6F5E1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078" creationId="{E2AE10EC-5E3B-4FC0-B43F-1E44500096E5}"/>
          </ac:spMkLst>
        </pc:spChg>
        <pc:spChg chg="add del">
          <ac:chgData name="U DEKONTEE KUN" userId="809de008ccf2c512" providerId="LiveId" clId="{6F59CBB9-5997-4183-A6A7-1B04607A197E}" dt="2025-02-02T16:30:46.163" v="428" actId="26606"/>
          <ac:spMkLst>
            <pc:docMk/>
            <pc:sldMk cId="3467494707" sldId="256"/>
            <ac:spMk id="1083" creationId="{C6DB8A24-0DF2-4AB3-9191-C02AB6937C1F}"/>
          </ac:spMkLst>
        </pc:spChg>
        <pc:spChg chg="add del">
          <ac:chgData name="U DEKONTEE KUN" userId="809de008ccf2c512" providerId="LiveId" clId="{6F59CBB9-5997-4183-A6A7-1B04607A197E}" dt="2025-02-02T16:30:46.163" v="428" actId="26606"/>
          <ac:spMkLst>
            <pc:docMk/>
            <pc:sldMk cId="3467494707" sldId="256"/>
            <ac:spMk id="1084" creationId="{6924F406-F250-4FCF-A28E-52F364A5AA1D}"/>
          </ac:spMkLst>
        </pc:spChg>
        <pc:spChg chg="add del">
          <ac:chgData name="U DEKONTEE KUN" userId="809de008ccf2c512" providerId="LiveId" clId="{6F59CBB9-5997-4183-A6A7-1B04607A197E}" dt="2025-02-02T16:30:46.163" v="428" actId="26606"/>
          <ac:spMkLst>
            <pc:docMk/>
            <pc:sldMk cId="3467494707" sldId="256"/>
            <ac:spMk id="1088" creationId="{78A4CDE5-C7BC-41E1-8A4A-79E024CC09F3}"/>
          </ac:spMkLst>
        </pc:spChg>
        <pc:spChg chg="add del">
          <ac:chgData name="U DEKONTEE KUN" userId="809de008ccf2c512" providerId="LiveId" clId="{6F59CBB9-5997-4183-A6A7-1B04607A197E}" dt="2025-02-02T16:34:55.858" v="491"/>
          <ac:spMkLst>
            <pc:docMk/>
            <pc:sldMk cId="3467494707" sldId="256"/>
            <ac:spMk id="1090" creationId="{13BC1C09-8FD1-4619-B317-E9EED5E55DD8}"/>
          </ac:spMkLst>
        </pc:spChg>
        <pc:spChg chg="add del">
          <ac:chgData name="U DEKONTEE KUN" userId="809de008ccf2c512" providerId="LiveId" clId="{6F59CBB9-5997-4183-A6A7-1B04607A197E}" dt="2025-02-02T16:30:52.036" v="430" actId="26606"/>
          <ac:spMkLst>
            <pc:docMk/>
            <pc:sldMk cId="3467494707" sldId="256"/>
            <ac:spMk id="1094" creationId="{6478287C-E119-4E9C-95B0-518478BD9D07}"/>
          </ac:spMkLst>
        </pc:spChg>
        <pc:spChg chg="add del">
          <ac:chgData name="U DEKONTEE KUN" userId="809de008ccf2c512" providerId="LiveId" clId="{6F59CBB9-5997-4183-A6A7-1B04607A197E}" dt="2025-02-02T16:30:52.036" v="430" actId="26606"/>
          <ac:spMkLst>
            <pc:docMk/>
            <pc:sldMk cId="3467494707" sldId="256"/>
            <ac:spMk id="1095" creationId="{EA4A294F-6D36-425B-8632-27FD6A284D09}"/>
          </ac:spMkLst>
        </pc:spChg>
        <pc:spChg chg="add del">
          <ac:chgData name="U DEKONTEE KUN" userId="809de008ccf2c512" providerId="LiveId" clId="{6F59CBB9-5997-4183-A6A7-1B04607A197E}" dt="2025-02-02T16:30:52.036" v="430" actId="26606"/>
          <ac:spMkLst>
            <pc:docMk/>
            <pc:sldMk cId="3467494707" sldId="256"/>
            <ac:spMk id="1098" creationId="{D0D98427-7B26-46E2-93FE-CB8CD38542AE}"/>
          </ac:spMkLst>
        </pc:spChg>
        <pc:spChg chg="add del">
          <ac:chgData name="U DEKONTEE KUN" userId="809de008ccf2c512" providerId="LiveId" clId="{6F59CBB9-5997-4183-A6A7-1B04607A197E}" dt="2025-02-02T16:30:52.036" v="430" actId="26606"/>
          <ac:spMkLst>
            <pc:docMk/>
            <pc:sldMk cId="3467494707" sldId="256"/>
            <ac:spMk id="1099" creationId="{B15A4233-F980-4EF6-B2C0-D7C63E752ADF}"/>
          </ac:spMkLst>
        </pc:spChg>
        <pc:spChg chg="add del">
          <ac:chgData name="U DEKONTEE KUN" userId="809de008ccf2c512" providerId="LiveId" clId="{6F59CBB9-5997-4183-A6A7-1B04607A197E}" dt="2025-02-02T16:30:52.036" v="430" actId="26606"/>
          <ac:spMkLst>
            <pc:docMk/>
            <pc:sldMk cId="3467494707" sldId="256"/>
            <ac:spMk id="1101" creationId="{421B5709-714B-4EA8-8C75-C105D9B4D5DD}"/>
          </ac:spMkLst>
        </pc:spChg>
        <pc:spChg chg="add del">
          <ac:chgData name="U DEKONTEE KUN" userId="809de008ccf2c512" providerId="LiveId" clId="{6F59CBB9-5997-4183-A6A7-1B04607A197E}" dt="2025-02-02T16:30:54.340" v="432" actId="26606"/>
          <ac:spMkLst>
            <pc:docMk/>
            <pc:sldMk cId="3467494707" sldId="256"/>
            <ac:spMk id="1106" creationId="{C6DB8A24-0DF2-4AB3-9191-C02AB6937C1F}"/>
          </ac:spMkLst>
        </pc:spChg>
        <pc:spChg chg="add del">
          <ac:chgData name="U DEKONTEE KUN" userId="809de008ccf2c512" providerId="LiveId" clId="{6F59CBB9-5997-4183-A6A7-1B04607A197E}" dt="2025-02-02T16:30:54.340" v="432" actId="26606"/>
          <ac:spMkLst>
            <pc:docMk/>
            <pc:sldMk cId="3467494707" sldId="256"/>
            <ac:spMk id="1107" creationId="{6924F406-F250-4FCF-A28E-52F364A5AA1D}"/>
          </ac:spMkLst>
        </pc:spChg>
        <pc:spChg chg="add del">
          <ac:chgData name="U DEKONTEE KUN" userId="809de008ccf2c512" providerId="LiveId" clId="{6F59CBB9-5997-4183-A6A7-1B04607A197E}" dt="2025-02-02T16:30:54.340" v="432" actId="26606"/>
          <ac:spMkLst>
            <pc:docMk/>
            <pc:sldMk cId="3467494707" sldId="256"/>
            <ac:spMk id="1108" creationId="{E4055289-E0C6-4BD3-83C1-D3C3059323A2}"/>
          </ac:spMkLst>
        </pc:spChg>
        <pc:spChg chg="add del">
          <ac:chgData name="U DEKONTEE KUN" userId="809de008ccf2c512" providerId="LiveId" clId="{6F59CBB9-5997-4183-A6A7-1B04607A197E}" dt="2025-02-02T16:30:54.340" v="432" actId="26606"/>
          <ac:spMkLst>
            <pc:docMk/>
            <pc:sldMk cId="3467494707" sldId="256"/>
            <ac:spMk id="1109" creationId="{3D0E302E-D9CD-4301-A67C-2F0F43791D81}"/>
          </ac:spMkLst>
        </pc:spChg>
        <pc:spChg chg="add del">
          <ac:chgData name="U DEKONTEE KUN" userId="809de008ccf2c512" providerId="LiveId" clId="{6F59CBB9-5997-4183-A6A7-1B04607A197E}" dt="2025-02-02T16:30:54.340" v="432" actId="26606"/>
          <ac:spMkLst>
            <pc:docMk/>
            <pc:sldMk cId="3467494707" sldId="256"/>
            <ac:spMk id="1111" creationId="{35174CBE-3C8C-4936-BADC-26BFB4F07FA9}"/>
          </ac:spMkLst>
        </pc:spChg>
        <pc:spChg chg="add del">
          <ac:chgData name="U DEKONTEE KUN" userId="809de008ccf2c512" providerId="LiveId" clId="{6F59CBB9-5997-4183-A6A7-1B04607A197E}" dt="2025-02-02T16:30:54.340" v="432" actId="26606"/>
          <ac:spMkLst>
            <pc:docMk/>
            <pc:sldMk cId="3467494707" sldId="256"/>
            <ac:spMk id="1113" creationId="{932BC668-4D51-4090-89E3-5613B832E4F8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115" creationId="{2F84762E-7FCC-4EAF-B9E7-CE7214491E0D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117" creationId="{A1038667-0C3F-4764-A24D-DA9D9B474851}"/>
          </ac:spMkLst>
        </pc:spChg>
        <pc:spChg chg="add del">
          <ac:chgData name="U DEKONTEE KUN" userId="809de008ccf2c512" providerId="LiveId" clId="{6F59CBB9-5997-4183-A6A7-1B04607A197E}" dt="2025-02-02T16:31:06.934" v="436" actId="26606"/>
          <ac:spMkLst>
            <pc:docMk/>
            <pc:sldMk cId="3467494707" sldId="256"/>
            <ac:spMk id="1119" creationId="{571EEFCA-9235-4BC2-85C3-A4EC6EE57AC4}"/>
          </ac:spMkLst>
        </pc:spChg>
        <pc:spChg chg="add del">
          <ac:chgData name="U DEKONTEE KUN" userId="809de008ccf2c512" providerId="LiveId" clId="{6F59CBB9-5997-4183-A6A7-1B04607A197E}" dt="2025-02-03T02:04:54.832" v="1568"/>
          <ac:spMkLst>
            <pc:docMk/>
            <pc:sldMk cId="3467494707" sldId="256"/>
            <ac:spMk id="1120" creationId="{86817BFA-9939-42FC-97E6-1DDD23A38EB9}"/>
          </ac:spMkLst>
        </pc:spChg>
        <pc:spChg chg="add del">
          <ac:chgData name="U DEKONTEE KUN" userId="809de008ccf2c512" providerId="LiveId" clId="{6F59CBB9-5997-4183-A6A7-1B04607A197E}" dt="2025-02-02T16:32:55.078" v="472"/>
          <ac:spMkLst>
            <pc:docMk/>
            <pc:sldMk cId="3467494707" sldId="256"/>
            <ac:spMk id="1126" creationId="{D1564798-5942-49A9-89E9-7BF6D023920E}"/>
          </ac:spMkLst>
        </pc:spChg>
        <pc:grpChg chg="del">
          <ac:chgData name="U DEKONTEE KUN" userId="809de008ccf2c512" providerId="LiveId" clId="{6F59CBB9-5997-4183-A6A7-1B04607A197E}" dt="2025-02-02T16:34:55.858" v="491"/>
          <ac:grpSpMkLst>
            <pc:docMk/>
            <pc:sldMk cId="3467494707" sldId="256"/>
            <ac:grpSpMk id="1079" creationId="{7A865E47-4365-4F21-B8EA-13B2C12BCB98}"/>
          </ac:grpSpMkLst>
        </pc:grpChg>
        <pc:picChg chg="mod ord">
          <ac:chgData name="U DEKONTEE KUN" userId="809de008ccf2c512" providerId="LiveId" clId="{6F59CBB9-5997-4183-A6A7-1B04607A197E}" dt="2025-02-03T02:03:41.573" v="1562" actId="26606"/>
          <ac:picMkLst>
            <pc:docMk/>
            <pc:sldMk cId="3467494707" sldId="256"/>
            <ac:picMk id="1026" creationId="{22453B0F-1F28-DF47-F551-CDD6D08FA9AD}"/>
          </ac:picMkLst>
        </pc:picChg>
        <pc:picChg chg="add">
          <ac:chgData name="U DEKONTEE KUN" userId="809de008ccf2c512" providerId="LiveId" clId="{6F59CBB9-5997-4183-A6A7-1B04607A197E}" dt="2025-02-02T16:30:12.756" v="417" actId="26606"/>
          <ac:picMkLst>
            <pc:docMk/>
            <pc:sldMk cId="3467494707" sldId="256"/>
            <ac:picMk id="1041" creationId="{927A1389-2A5D-4886-AD82-F213767E673F}"/>
          </ac:picMkLst>
        </pc:picChg>
        <pc:picChg chg="add">
          <ac:chgData name="U DEKONTEE KUN" userId="809de008ccf2c512" providerId="LiveId" clId="{6F59CBB9-5997-4183-A6A7-1B04607A197E}" dt="2025-02-02T16:30:12.756" v="417" actId="26606"/>
          <ac:picMkLst>
            <pc:docMk/>
            <pc:sldMk cId="3467494707" sldId="256"/>
            <ac:picMk id="1043" creationId="{6AC2195B-895A-4535-8ECD-9F5B669C5CA5}"/>
          </ac:picMkLst>
        </pc:picChg>
        <pc:picChg chg="add">
          <ac:chgData name="U DEKONTEE KUN" userId="809de008ccf2c512" providerId="LiveId" clId="{6F59CBB9-5997-4183-A6A7-1B04607A197E}" dt="2025-02-02T16:30:14.595" v="419" actId="26606"/>
          <ac:picMkLst>
            <pc:docMk/>
            <pc:sldMk cId="3467494707" sldId="256"/>
            <ac:picMk id="1046" creationId="{01CFC1BB-C5B3-4479-9752-C53221627F91}"/>
          </ac:picMkLst>
        </pc:picChg>
        <pc:picChg chg="del">
          <ac:chgData name="U DEKONTEE KUN" userId="809de008ccf2c512" providerId="LiveId" clId="{6F59CBB9-5997-4183-A6A7-1B04607A197E}" dt="2025-02-02T16:30:16.131" v="420" actId="26606"/>
          <ac:picMkLst>
            <pc:docMk/>
            <pc:sldMk cId="3467494707" sldId="256"/>
            <ac:picMk id="1049" creationId="{74CBD692-4D03-4764-98E3-F95783857866}"/>
          </ac:picMkLst>
        </pc:picChg>
        <pc:picChg chg="add del">
          <ac:chgData name="U DEKONTEE KUN" userId="809de008ccf2c512" providerId="LiveId" clId="{6F59CBB9-5997-4183-A6A7-1B04607A197E}" dt="2025-02-02T16:34:55.858" v="491"/>
          <ac:picMkLst>
            <pc:docMk/>
            <pc:sldMk cId="3467494707" sldId="256"/>
            <ac:picMk id="1056" creationId="{01CFC1BB-C5B3-4479-9752-C53221627F91}"/>
          </ac:picMkLst>
        </pc:picChg>
        <pc:picChg chg="add">
          <ac:chgData name="U DEKONTEE KUN" userId="809de008ccf2c512" providerId="LiveId" clId="{6F59CBB9-5997-4183-A6A7-1B04607A197E}" dt="2025-02-02T16:30:16.162" v="421" actId="26606"/>
          <ac:picMkLst>
            <pc:docMk/>
            <pc:sldMk cId="3467494707" sldId="256"/>
            <ac:picMk id="1058" creationId="{927A1389-2A5D-4886-AD82-F213767E673F}"/>
          </ac:picMkLst>
        </pc:picChg>
        <pc:picChg chg="add">
          <ac:chgData name="U DEKONTEE KUN" userId="809de008ccf2c512" providerId="LiveId" clId="{6F59CBB9-5997-4183-A6A7-1B04607A197E}" dt="2025-02-02T16:30:16.162" v="421" actId="26606"/>
          <ac:picMkLst>
            <pc:docMk/>
            <pc:sldMk cId="3467494707" sldId="256"/>
            <ac:picMk id="1060" creationId="{6AC2195B-895A-4535-8ECD-9F5B669C5CA5}"/>
          </ac:picMkLst>
        </pc:picChg>
        <pc:picChg chg="add del">
          <ac:chgData name="U DEKONTEE KUN" userId="809de008ccf2c512" providerId="LiveId" clId="{6F59CBB9-5997-4183-A6A7-1B04607A197E}" dt="2025-02-02T16:34:55.858" v="491"/>
          <ac:picMkLst>
            <pc:docMk/>
            <pc:sldMk cId="3467494707" sldId="256"/>
            <ac:picMk id="1062" creationId="{C56FCE19-3103-4473-A92E-E38D00FCD006}"/>
          </ac:picMkLst>
        </pc:picChg>
        <pc:picChg chg="add del">
          <ac:chgData name="U DEKONTEE KUN" userId="809de008ccf2c512" providerId="LiveId" clId="{6F59CBB9-5997-4183-A6A7-1B04607A197E}" dt="2025-02-02T16:30:32.872" v="424" actId="26606"/>
          <ac:picMkLst>
            <pc:docMk/>
            <pc:sldMk cId="3467494707" sldId="256"/>
            <ac:picMk id="1063" creationId="{01CFC1BB-C5B3-4479-9752-C53221627F91}"/>
          </ac:picMkLst>
        </pc:picChg>
        <pc:picChg chg="add del">
          <ac:chgData name="U DEKONTEE KUN" userId="809de008ccf2c512" providerId="LiveId" clId="{6F59CBB9-5997-4183-A6A7-1B04607A197E}" dt="2025-02-02T16:30:32.872" v="424" actId="26606"/>
          <ac:picMkLst>
            <pc:docMk/>
            <pc:sldMk cId="3467494707" sldId="256"/>
            <ac:picMk id="1064" creationId="{C56FCE19-3103-4473-A92E-E38D00FCD006}"/>
          </ac:picMkLst>
        </pc:picChg>
        <pc:picChg chg="add del">
          <ac:chgData name="U DEKONTEE KUN" userId="809de008ccf2c512" providerId="LiveId" clId="{6F59CBB9-5997-4183-A6A7-1B04607A197E}" dt="2025-02-02T16:30:32.872" v="424" actId="26606"/>
          <ac:picMkLst>
            <pc:docMk/>
            <pc:sldMk cId="3467494707" sldId="256"/>
            <ac:picMk id="1065" creationId="{E909C556-FC01-4870-ABC0-8D5C17BD0F3D}"/>
          </ac:picMkLst>
        </pc:picChg>
        <pc:picChg chg="add del">
          <ac:chgData name="U DEKONTEE KUN" userId="809de008ccf2c512" providerId="LiveId" clId="{6F59CBB9-5997-4183-A6A7-1B04607A197E}" dt="2025-02-02T16:34:55.858" v="491"/>
          <ac:picMkLst>
            <pc:docMk/>
            <pc:sldMk cId="3467494707" sldId="256"/>
            <ac:picMk id="1069" creationId="{E909C556-FC01-4870-ABC0-8D5C17BD0F3D}"/>
          </ac:picMkLst>
        </pc:picChg>
        <pc:picChg chg="add del">
          <ac:chgData name="U DEKONTEE KUN" userId="809de008ccf2c512" providerId="LiveId" clId="{6F59CBB9-5997-4183-A6A7-1B04607A197E}" dt="2025-02-02T16:30:32.872" v="424" actId="26606"/>
          <ac:picMkLst>
            <pc:docMk/>
            <pc:sldMk cId="3467494707" sldId="256"/>
            <ac:picMk id="1072" creationId="{D3143E80-C928-46DB-9299-0BD06348A928}"/>
          </ac:picMkLst>
        </pc:picChg>
        <pc:picChg chg="add del">
          <ac:chgData name="U DEKONTEE KUN" userId="809de008ccf2c512" providerId="LiveId" clId="{6F59CBB9-5997-4183-A6A7-1B04607A197E}" dt="2025-02-02T16:30:46.163" v="428" actId="26606"/>
          <ac:picMkLst>
            <pc:docMk/>
            <pc:sldMk cId="3467494707" sldId="256"/>
            <ac:picMk id="1080" creationId="{01CFC1BB-C5B3-4479-9752-C53221627F91}"/>
          </ac:picMkLst>
        </pc:picChg>
        <pc:picChg chg="add del">
          <ac:chgData name="U DEKONTEE KUN" userId="809de008ccf2c512" providerId="LiveId" clId="{6F59CBB9-5997-4183-A6A7-1B04607A197E}" dt="2025-02-02T16:30:46.163" v="428" actId="26606"/>
          <ac:picMkLst>
            <pc:docMk/>
            <pc:sldMk cId="3467494707" sldId="256"/>
            <ac:picMk id="1081" creationId="{C56FCE19-3103-4473-A92E-E38D00FCD006}"/>
          </ac:picMkLst>
        </pc:picChg>
        <pc:picChg chg="add del">
          <ac:chgData name="U DEKONTEE KUN" userId="809de008ccf2c512" providerId="LiveId" clId="{6F59CBB9-5997-4183-A6A7-1B04607A197E}" dt="2025-02-02T16:30:46.163" v="428" actId="26606"/>
          <ac:picMkLst>
            <pc:docMk/>
            <pc:sldMk cId="3467494707" sldId="256"/>
            <ac:picMk id="1082" creationId="{E909C556-FC01-4870-ABC0-8D5C17BD0F3D}"/>
          </ac:picMkLst>
        </pc:picChg>
        <pc:picChg chg="add del">
          <ac:chgData name="U DEKONTEE KUN" userId="809de008ccf2c512" providerId="LiveId" clId="{6F59CBB9-5997-4183-A6A7-1B04607A197E}" dt="2025-02-03T02:03:41.533" v="1561" actId="26606"/>
          <ac:picMkLst>
            <pc:docMk/>
            <pc:sldMk cId="3467494707" sldId="256"/>
            <ac:picMk id="1086" creationId="{B7626C8E-FB50-4909-8D9D-09E34A8DBFAB}"/>
          </ac:picMkLst>
        </pc:picChg>
        <pc:picChg chg="add del">
          <ac:chgData name="U DEKONTEE KUN" userId="809de008ccf2c512" providerId="LiveId" clId="{6F59CBB9-5997-4183-A6A7-1B04607A197E}" dt="2025-02-02T16:30:46.163" v="428" actId="26606"/>
          <ac:picMkLst>
            <pc:docMk/>
            <pc:sldMk cId="3467494707" sldId="256"/>
            <ac:picMk id="1089" creationId="{025C7952-5703-489E-8DBD-F2EFAC8EEB05}"/>
          </ac:picMkLst>
        </pc:picChg>
        <pc:picChg chg="add del">
          <ac:chgData name="U DEKONTEE KUN" userId="809de008ccf2c512" providerId="LiveId" clId="{6F59CBB9-5997-4183-A6A7-1B04607A197E}" dt="2025-02-02T16:30:52.036" v="430" actId="26606"/>
          <ac:picMkLst>
            <pc:docMk/>
            <pc:sldMk cId="3467494707" sldId="256"/>
            <ac:picMk id="1096" creationId="{B3F9E774-F054-4892-8E69-C76B2C8545F2}"/>
          </ac:picMkLst>
        </pc:picChg>
        <pc:picChg chg="add del">
          <ac:chgData name="U DEKONTEE KUN" userId="809de008ccf2c512" providerId="LiveId" clId="{6F59CBB9-5997-4183-A6A7-1B04607A197E}" dt="2025-02-02T16:30:52.036" v="430" actId="26606"/>
          <ac:picMkLst>
            <pc:docMk/>
            <pc:sldMk cId="3467494707" sldId="256"/>
            <ac:picMk id="1100" creationId="{3B7E3E62-AACE-4D18-93B3-B4C452E287C4}"/>
          </ac:picMkLst>
        </pc:picChg>
        <pc:picChg chg="add del">
          <ac:chgData name="U DEKONTEE KUN" userId="809de008ccf2c512" providerId="LiveId" clId="{6F59CBB9-5997-4183-A6A7-1B04607A197E}" dt="2025-02-02T16:34:55.858" v="491"/>
          <ac:picMkLst>
            <pc:docMk/>
            <pc:sldMk cId="3467494707" sldId="256"/>
            <ac:picMk id="1102" creationId="{D3143E80-C928-46DB-9299-0BD06348A928}"/>
          </ac:picMkLst>
        </pc:picChg>
        <pc:picChg chg="add del">
          <ac:chgData name="U DEKONTEE KUN" userId="809de008ccf2c512" providerId="LiveId" clId="{6F59CBB9-5997-4183-A6A7-1B04607A197E}" dt="2025-02-02T16:30:54.340" v="432" actId="26606"/>
          <ac:picMkLst>
            <pc:docMk/>
            <pc:sldMk cId="3467494707" sldId="256"/>
            <ac:picMk id="1112" creationId="{74CBD692-4D03-4764-98E3-F95783857866}"/>
          </ac:picMkLst>
        </pc:picChg>
        <pc:picChg chg="add del">
          <ac:chgData name="U DEKONTEE KUN" userId="809de008ccf2c512" providerId="LiveId" clId="{6F59CBB9-5997-4183-A6A7-1B04607A197E}" dt="2025-02-03T02:04:54.832" v="1568"/>
          <ac:picMkLst>
            <pc:docMk/>
            <pc:sldMk cId="3467494707" sldId="256"/>
            <ac:picMk id="1114" creationId="{B7626C8E-FB50-4909-8D9D-09E34A8DBFAB}"/>
          </ac:picMkLst>
        </pc:picChg>
        <pc:picChg chg="add">
          <ac:chgData name="U DEKONTEE KUN" userId="809de008ccf2c512" providerId="LiveId" clId="{6F59CBB9-5997-4183-A6A7-1B04607A197E}" dt="2025-02-02T16:30:54.371" v="433" actId="26606"/>
          <ac:picMkLst>
            <pc:docMk/>
            <pc:sldMk cId="3467494707" sldId="256"/>
            <ac:picMk id="1116" creationId="{927A1389-2A5D-4886-AD82-F213767E673F}"/>
          </ac:picMkLst>
        </pc:picChg>
        <pc:picChg chg="add">
          <ac:chgData name="U DEKONTEE KUN" userId="809de008ccf2c512" providerId="LiveId" clId="{6F59CBB9-5997-4183-A6A7-1B04607A197E}" dt="2025-02-02T16:30:54.371" v="433" actId="26606"/>
          <ac:picMkLst>
            <pc:docMk/>
            <pc:sldMk cId="3467494707" sldId="256"/>
            <ac:picMk id="1118" creationId="{6AC2195B-895A-4535-8ECD-9F5B669C5CA5}"/>
          </ac:picMkLst>
        </pc:picChg>
        <pc:picChg chg="add del">
          <ac:chgData name="U DEKONTEE KUN" userId="809de008ccf2c512" providerId="LiveId" clId="{6F59CBB9-5997-4183-A6A7-1B04607A197E}" dt="2025-02-03T02:04:54.832" v="1568"/>
          <ac:picMkLst>
            <pc:docMk/>
            <pc:sldMk cId="3467494707" sldId="256"/>
            <ac:picMk id="1121" creationId="{A4C4F977-CDDE-402E-B4F0-84B5572E77C3}"/>
          </ac:picMkLst>
        </pc:picChg>
        <pc:picChg chg="del">
          <ac:chgData name="U DEKONTEE KUN" userId="809de008ccf2c512" providerId="LiveId" clId="{6F59CBB9-5997-4183-A6A7-1B04607A197E}" dt="2025-02-02T16:32:55.078" v="472"/>
          <ac:picMkLst>
            <pc:docMk/>
            <pc:sldMk cId="3467494707" sldId="256"/>
            <ac:picMk id="1124" creationId="{25D611BD-13D6-4754-93F1-8ABAB8116923}"/>
          </ac:picMkLst>
        </pc:picChg>
        <pc:cxnChg chg="add del">
          <ac:chgData name="U DEKONTEE KUN" userId="809de008ccf2c512" providerId="LiveId" clId="{6F59CBB9-5997-4183-A6A7-1B04607A197E}" dt="2025-02-02T16:29:30.348" v="395"/>
          <ac:cxnSpMkLst>
            <pc:docMk/>
            <pc:sldMk cId="3467494707" sldId="256"/>
            <ac:cxnSpMk id="1028" creationId="{9200C8B5-FB5A-4F8B-A9BD-693C051418A3}"/>
          </ac:cxnSpMkLst>
        </pc:cxnChg>
      </pc:sldChg>
      <pc:sldChg chg="addSp delSp modSp mod setBg delDesignElem">
        <pc:chgData name="U DEKONTEE KUN" userId="809de008ccf2c512" providerId="LiveId" clId="{6F59CBB9-5997-4183-A6A7-1B04607A197E}" dt="2025-02-03T02:03:00.894" v="1556" actId="27636"/>
        <pc:sldMkLst>
          <pc:docMk/>
          <pc:sldMk cId="3360118632" sldId="257"/>
        </pc:sldMkLst>
        <pc:spChg chg="mod">
          <ac:chgData name="U DEKONTEE KUN" userId="809de008ccf2c512" providerId="LiveId" clId="{6F59CBB9-5997-4183-A6A7-1B04607A197E}" dt="2025-02-02T16:22:35.114" v="326" actId="403"/>
          <ac:spMkLst>
            <pc:docMk/>
            <pc:sldMk cId="3360118632" sldId="257"/>
            <ac:spMk id="2" creationId="{3273E127-B025-5EC1-DE05-8673DCBF0754}"/>
          </ac:spMkLst>
        </pc:spChg>
        <pc:spChg chg="mod ord">
          <ac:chgData name="U DEKONTEE KUN" userId="809de008ccf2c512" providerId="LiveId" clId="{6F59CBB9-5997-4183-A6A7-1B04607A197E}" dt="2025-02-03T02:03:00.894" v="1556" actId="27636"/>
          <ac:spMkLst>
            <pc:docMk/>
            <pc:sldMk cId="3360118632" sldId="257"/>
            <ac:spMk id="3" creationId="{9F400162-601A-212B-477C-ABC5D159B94B}"/>
          </ac:spMkLst>
        </pc:spChg>
        <pc:spChg chg="add del">
          <ac:chgData name="U DEKONTEE KUN" userId="809de008ccf2c512" providerId="LiveId" clId="{6F59CBB9-5997-4183-A6A7-1B04607A197E}" dt="2025-02-02T16:21:39.952" v="306" actId="26606"/>
          <ac:spMkLst>
            <pc:docMk/>
            <pc:sldMk cId="3360118632" sldId="257"/>
            <ac:spMk id="9" creationId="{C8A3C342-1D03-412F-8DD3-BF519E8E0AE9}"/>
          </ac:spMkLst>
        </pc:spChg>
        <pc:spChg chg="add del">
          <ac:chgData name="U DEKONTEE KUN" userId="809de008ccf2c512" providerId="LiveId" clId="{6F59CBB9-5997-4183-A6A7-1B04607A197E}" dt="2025-02-02T16:21:24.538" v="288" actId="26606"/>
          <ac:spMkLst>
            <pc:docMk/>
            <pc:sldMk cId="3360118632" sldId="257"/>
            <ac:spMk id="10" creationId="{4038CB10-1F5C-4D54-9DF7-12586DE5B007}"/>
          </ac:spMkLst>
        </pc:spChg>
        <pc:spChg chg="add del">
          <ac:chgData name="U DEKONTEE KUN" userId="809de008ccf2c512" providerId="LiveId" clId="{6F59CBB9-5997-4183-A6A7-1B04607A197E}" dt="2025-02-02T16:21:39.952" v="306" actId="26606"/>
          <ac:spMkLst>
            <pc:docMk/>
            <pc:sldMk cId="3360118632" sldId="257"/>
            <ac:spMk id="11" creationId="{81CC9B02-E087-4350-AEBD-2C3CF001AF01}"/>
          </ac:spMkLst>
        </pc:spChg>
        <pc:spChg chg="add del">
          <ac:chgData name="U DEKONTEE KUN" userId="809de008ccf2c512" providerId="LiveId" clId="{6F59CBB9-5997-4183-A6A7-1B04607A197E}" dt="2025-02-02T16:21:24.538" v="288" actId="26606"/>
          <ac:spMkLst>
            <pc:docMk/>
            <pc:sldMk cId="3360118632" sldId="257"/>
            <ac:spMk id="12" creationId="{73ED6512-6858-4552-B699-9A97FE9A4EA2}"/>
          </ac:spMkLst>
        </pc:spChg>
        <pc:picChg chg="add mod">
          <ac:chgData name="U DEKONTEE KUN" userId="809de008ccf2c512" providerId="LiveId" clId="{6F59CBB9-5997-4183-A6A7-1B04607A197E}" dt="2025-02-02T16:21:39.952" v="306" actId="26606"/>
          <ac:picMkLst>
            <pc:docMk/>
            <pc:sldMk cId="3360118632" sldId="257"/>
            <ac:picMk id="5" creationId="{D8179545-0AB9-EE61-B7AF-79A480BB4938}"/>
          </ac:picMkLst>
        </pc:picChg>
      </pc:sldChg>
      <pc:sldChg chg="addSp delSp modSp mod setBg setClrOvrMap delDesignElem">
        <pc:chgData name="U DEKONTEE KUN" userId="809de008ccf2c512" providerId="LiveId" clId="{6F59CBB9-5997-4183-A6A7-1B04607A197E}" dt="2025-02-02T18:30:16.632" v="1285" actId="27636"/>
        <pc:sldMkLst>
          <pc:docMk/>
          <pc:sldMk cId="1883010977" sldId="258"/>
        </pc:sldMkLst>
        <pc:spChg chg="mod">
          <ac:chgData name="U DEKONTEE KUN" userId="809de008ccf2c512" providerId="LiveId" clId="{6F59CBB9-5997-4183-A6A7-1B04607A197E}" dt="2025-02-02T18:30:16.632" v="1285" actId="27636"/>
          <ac:spMkLst>
            <pc:docMk/>
            <pc:sldMk cId="1883010977" sldId="258"/>
            <ac:spMk id="2" creationId="{2C7DAE22-ED5A-2910-ABDA-4A532182F09F}"/>
          </ac:spMkLst>
        </pc:spChg>
        <pc:spChg chg="add del mod">
          <ac:chgData name="U DEKONTEE KUN" userId="809de008ccf2c512" providerId="LiveId" clId="{6F59CBB9-5997-4183-A6A7-1B04607A197E}" dt="2025-02-02T16:35:35.675" v="507" actId="26606"/>
          <ac:spMkLst>
            <pc:docMk/>
            <pc:sldMk cId="1883010977" sldId="258"/>
            <ac:spMk id="3" creationId="{4358F925-A939-51F2-FF92-4F4C30B19F28}"/>
          </ac:spMkLst>
        </pc:spChg>
        <pc:spChg chg="add del">
          <ac:chgData name="U DEKONTEE KUN" userId="809de008ccf2c512" providerId="LiveId" clId="{6F59CBB9-5997-4183-A6A7-1B04607A197E}" dt="2025-02-02T16:35:20.949" v="504" actId="26606"/>
          <ac:spMkLst>
            <pc:docMk/>
            <pc:sldMk cId="1883010977" sldId="258"/>
            <ac:spMk id="42" creationId="{B53044DC-4918-43DA-B49D-91673C6C9485}"/>
          </ac:spMkLst>
        </pc:spChg>
        <pc:spChg chg="add del">
          <ac:chgData name="U DEKONTEE KUN" userId="809de008ccf2c512" providerId="LiveId" clId="{6F59CBB9-5997-4183-A6A7-1B04607A197E}" dt="2025-02-02T16:35:16.368" v="502" actId="26606"/>
          <ac:spMkLst>
            <pc:docMk/>
            <pc:sldMk cId="1883010977" sldId="258"/>
            <ac:spMk id="128" creationId="{C6270675-9512-4978-8583-36659256EE23}"/>
          </ac:spMkLst>
        </pc:spChg>
        <pc:spChg chg="add del">
          <ac:chgData name="U DEKONTEE KUN" userId="809de008ccf2c512" providerId="LiveId" clId="{6F59CBB9-5997-4183-A6A7-1B04607A197E}" dt="2025-02-02T16:35:20.949" v="504" actId="26606"/>
          <ac:spMkLst>
            <pc:docMk/>
            <pc:sldMk cId="1883010977" sldId="258"/>
            <ac:spMk id="131" creationId="{54B9C16B-AC4A-44ED-9075-F76549B46E7C}"/>
          </ac:spMkLst>
        </pc:spChg>
        <pc:spChg chg="add del">
          <ac:chgData name="U DEKONTEE KUN" userId="809de008ccf2c512" providerId="LiveId" clId="{6F59CBB9-5997-4183-A6A7-1B04607A197E}" dt="2025-02-02T16:36:05.027" v="514"/>
          <ac:spMkLst>
            <pc:docMk/>
            <pc:sldMk cId="1883010977" sldId="258"/>
            <ac:spMk id="139" creationId="{E79AA19A-D2E5-47F2-AF0A-1AF60D42CCBD}"/>
          </ac:spMkLst>
        </pc:spChg>
        <pc:spChg chg="add del">
          <ac:chgData name="U DEKONTEE KUN" userId="809de008ccf2c512" providerId="LiveId" clId="{6F59CBB9-5997-4183-A6A7-1B04607A197E}" dt="2025-02-02T16:36:05.027" v="514"/>
          <ac:spMkLst>
            <pc:docMk/>
            <pc:sldMk cId="1883010977" sldId="258"/>
            <ac:spMk id="143" creationId="{092ADBCF-B973-4C52-B740-4963E95B35C5}"/>
          </ac:spMkLst>
        </pc:spChg>
        <pc:spChg chg="add del">
          <ac:chgData name="U DEKONTEE KUN" userId="809de008ccf2c512" providerId="LiveId" clId="{6F59CBB9-5997-4183-A6A7-1B04607A197E}" dt="2025-02-02T16:36:57" v="523"/>
          <ac:spMkLst>
            <pc:docMk/>
            <pc:sldMk cId="1883010977" sldId="258"/>
            <ac:spMk id="150" creationId="{75F28DDD-9641-43BA-944D-79B0687051F1}"/>
          </ac:spMkLst>
        </pc:spChg>
        <pc:spChg chg="add del">
          <ac:chgData name="U DEKONTEE KUN" userId="809de008ccf2c512" providerId="LiveId" clId="{6F59CBB9-5997-4183-A6A7-1B04607A197E}" dt="2025-02-02T16:36:57" v="523"/>
          <ac:spMkLst>
            <pc:docMk/>
            <pc:sldMk cId="1883010977" sldId="258"/>
            <ac:spMk id="152" creationId="{32AA2954-062E-4B72-A97B-0B066FB156D8}"/>
          </ac:spMkLst>
        </pc:spChg>
        <pc:spChg chg="add del">
          <ac:chgData name="U DEKONTEE KUN" userId="809de008ccf2c512" providerId="LiveId" clId="{6F59CBB9-5997-4183-A6A7-1B04607A197E}" dt="2025-02-02T16:36:57" v="523"/>
          <ac:spMkLst>
            <pc:docMk/>
            <pc:sldMk cId="1883010977" sldId="258"/>
            <ac:spMk id="154" creationId="{10CA29A6-E0B1-40CD-ADF7-7B8E932A3222}"/>
          </ac:spMkLst>
        </pc:spChg>
        <pc:spChg chg="add del">
          <ac:chgData name="U DEKONTEE KUN" userId="809de008ccf2c512" providerId="LiveId" clId="{6F59CBB9-5997-4183-A6A7-1B04607A197E}" dt="2025-02-02T16:36:57" v="523"/>
          <ac:spMkLst>
            <pc:docMk/>
            <pc:sldMk cId="1883010977" sldId="258"/>
            <ac:spMk id="156" creationId="{8DD5F866-AD72-475A-B6C6-54E4577D4AAC}"/>
          </ac:spMkLst>
        </pc:spChg>
        <pc:spChg chg="add del">
          <ac:chgData name="U DEKONTEE KUN" userId="809de008ccf2c512" providerId="LiveId" clId="{6F59CBB9-5997-4183-A6A7-1B04607A197E}" dt="2025-02-02T16:36:57" v="523"/>
          <ac:spMkLst>
            <pc:docMk/>
            <pc:sldMk cId="1883010977" sldId="258"/>
            <ac:spMk id="158" creationId="{C02BAD4C-6EA9-4F10-92D4-A1C8C53DAEE4}"/>
          </ac:spMkLst>
        </pc:spChg>
        <pc:grpChg chg="add del">
          <ac:chgData name="U DEKONTEE KUN" userId="809de008ccf2c512" providerId="LiveId" clId="{6F59CBB9-5997-4183-A6A7-1B04607A197E}" dt="2025-02-02T16:35:04.238" v="498" actId="26606"/>
          <ac:grpSpMkLst>
            <pc:docMk/>
            <pc:sldMk cId="1883010977" sldId="258"/>
            <ac:grpSpMk id="9" creationId="{9AE4726C-1831-4FE3-9A11-227F0DC2F0BC}"/>
          </ac:grpSpMkLst>
        </pc:grpChg>
        <pc:grpChg chg="add del">
          <ac:chgData name="U DEKONTEE KUN" userId="809de008ccf2c512" providerId="LiveId" clId="{6F59CBB9-5997-4183-A6A7-1B04607A197E}" dt="2025-02-02T16:35:20.949" v="504" actId="26606"/>
          <ac:grpSpMkLst>
            <pc:docMk/>
            <pc:sldMk cId="1883010977" sldId="258"/>
            <ac:grpSpMk id="11" creationId="{62A2FEB6-F419-4684-9ABC-9E32E012E8B7}"/>
          </ac:grpSpMkLst>
        </pc:grpChg>
        <pc:grpChg chg="add del">
          <ac:chgData name="U DEKONTEE KUN" userId="809de008ccf2c512" providerId="LiveId" clId="{6F59CBB9-5997-4183-A6A7-1B04607A197E}" dt="2025-02-02T16:35:04.238" v="498" actId="26606"/>
          <ac:grpSpMkLst>
            <pc:docMk/>
            <pc:sldMk cId="1883010977" sldId="258"/>
            <ac:grpSpMk id="13" creationId="{E916825F-759B-4F1A-BA80-AF7137691EC5}"/>
          </ac:grpSpMkLst>
        </pc:grpChg>
        <pc:grpChg chg="add del">
          <ac:chgData name="U DEKONTEE KUN" userId="809de008ccf2c512" providerId="LiveId" clId="{6F59CBB9-5997-4183-A6A7-1B04607A197E}" dt="2025-02-02T16:35:20.949" v="504" actId="26606"/>
          <ac:grpSpMkLst>
            <pc:docMk/>
            <pc:sldMk cId="1883010977" sldId="258"/>
            <ac:grpSpMk id="44" creationId="{1DCE6B36-1420-43AB-86CF-4E653A517B9C}"/>
          </ac:grpSpMkLst>
        </pc:grpChg>
        <pc:grpChg chg="add del">
          <ac:chgData name="U DEKONTEE KUN" userId="809de008ccf2c512" providerId="LiveId" clId="{6F59CBB9-5997-4183-A6A7-1B04607A197E}" dt="2025-02-02T16:35:10.776" v="500" actId="26606"/>
          <ac:grpSpMkLst>
            <pc:docMk/>
            <pc:sldMk cId="1883010977" sldId="258"/>
            <ac:grpSpMk id="69" creationId="{74872A0B-8668-4500-9509-EAA581B26C24}"/>
          </ac:grpSpMkLst>
        </pc:grpChg>
        <pc:grpChg chg="add del">
          <ac:chgData name="U DEKONTEE KUN" userId="809de008ccf2c512" providerId="LiveId" clId="{6F59CBB9-5997-4183-A6A7-1B04607A197E}" dt="2025-02-02T16:35:10.776" v="500" actId="26606"/>
          <ac:grpSpMkLst>
            <pc:docMk/>
            <pc:sldMk cId="1883010977" sldId="258"/>
            <ac:grpSpMk id="72" creationId="{240590EE-5428-41AA-95B2-96FCC1CE67A7}"/>
          </ac:grpSpMkLst>
        </pc:grpChg>
        <pc:grpChg chg="add del">
          <ac:chgData name="U DEKONTEE KUN" userId="809de008ccf2c512" providerId="LiveId" clId="{6F59CBB9-5997-4183-A6A7-1B04607A197E}" dt="2025-02-02T16:36:05.027" v="514"/>
          <ac:grpSpMkLst>
            <pc:docMk/>
            <pc:sldMk cId="1883010977" sldId="258"/>
            <ac:grpSpMk id="141" creationId="{81F2BFD0-D896-4BA3-BA8F-0C866BD0246E}"/>
          </ac:grpSpMkLst>
        </pc:grpChg>
        <pc:grpChg chg="add del">
          <ac:chgData name="U DEKONTEE KUN" userId="809de008ccf2c512" providerId="LiveId" clId="{6F59CBB9-5997-4183-A6A7-1B04607A197E}" dt="2025-02-02T16:36:05.027" v="514"/>
          <ac:grpSpMkLst>
            <pc:docMk/>
            <pc:sldMk cId="1883010977" sldId="258"/>
            <ac:grpSpMk id="144" creationId="{3FDD94EF-2C73-4E4C-8332-A75D8AC6BE3E}"/>
          </ac:grpSpMkLst>
        </pc:grpChg>
        <pc:graphicFrameChg chg="add del">
          <ac:chgData name="U DEKONTEE KUN" userId="809de008ccf2c512" providerId="LiveId" clId="{6F59CBB9-5997-4183-A6A7-1B04607A197E}" dt="2025-02-02T16:35:16.368" v="502" actId="26606"/>
          <ac:graphicFrameMkLst>
            <pc:docMk/>
            <pc:sldMk cId="1883010977" sldId="258"/>
            <ac:graphicFrameMk id="129" creationId="{FEBC418D-2BDE-7366-AC97-AE22E09D2C3D}"/>
          </ac:graphicFrameMkLst>
        </pc:graphicFrameChg>
        <pc:graphicFrameChg chg="add del">
          <ac:chgData name="U DEKONTEE KUN" userId="809de008ccf2c512" providerId="LiveId" clId="{6F59CBB9-5997-4183-A6A7-1B04607A197E}" dt="2025-02-02T16:35:20.949" v="504" actId="26606"/>
          <ac:graphicFrameMkLst>
            <pc:docMk/>
            <pc:sldMk cId="1883010977" sldId="258"/>
            <ac:graphicFrameMk id="135" creationId="{499507D6-5D45-FD6F-F396-54BB6F70FABA}"/>
          </ac:graphicFrameMkLst>
        </pc:graphicFrameChg>
        <pc:graphicFrameChg chg="add del">
          <ac:chgData name="U DEKONTEE KUN" userId="809de008ccf2c512" providerId="LiveId" clId="{6F59CBB9-5997-4183-A6A7-1B04607A197E}" dt="2025-02-02T16:35:35.613" v="506" actId="26606"/>
          <ac:graphicFrameMkLst>
            <pc:docMk/>
            <pc:sldMk cId="1883010977" sldId="258"/>
            <ac:graphicFrameMk id="137" creationId="{5F4372F9-CA4F-ADE4-8680-4B3D293E646D}"/>
          </ac:graphicFrameMkLst>
        </pc:graphicFrameChg>
        <pc:graphicFrameChg chg="add mod modGraphic">
          <ac:chgData name="U DEKONTEE KUN" userId="809de008ccf2c512" providerId="LiveId" clId="{6F59CBB9-5997-4183-A6A7-1B04607A197E}" dt="2025-02-02T16:36:09.609" v="521" actId="26606"/>
          <ac:graphicFrameMkLst>
            <pc:docMk/>
            <pc:sldMk cId="1883010977" sldId="258"/>
            <ac:graphicFrameMk id="145" creationId="{0237E332-6D5F-4477-D2BA-673C03CA15B6}"/>
          </ac:graphicFrameMkLst>
        </pc:graphicFrameChg>
        <pc:picChg chg="add del">
          <ac:chgData name="U DEKONTEE KUN" userId="809de008ccf2c512" providerId="LiveId" clId="{6F59CBB9-5997-4183-A6A7-1B04607A197E}" dt="2025-02-02T16:35:04.238" v="498" actId="26606"/>
          <ac:picMkLst>
            <pc:docMk/>
            <pc:sldMk cId="1883010977" sldId="258"/>
            <ac:picMk id="5" creationId="{42878CF8-0FFB-4734-2C98-EC04555EEE01}"/>
          </ac:picMkLst>
        </pc:picChg>
        <pc:picChg chg="add del">
          <ac:chgData name="U DEKONTEE KUN" userId="809de008ccf2c512" providerId="LiveId" clId="{6F59CBB9-5997-4183-A6A7-1B04607A197E}" dt="2025-02-02T16:35:20.949" v="504" actId="26606"/>
          <ac:picMkLst>
            <pc:docMk/>
            <pc:sldMk cId="1883010977" sldId="258"/>
            <ac:picMk id="40" creationId="{3E94A106-9341-485C-9057-9D62B2BD083F}"/>
          </ac:picMkLst>
        </pc:picChg>
        <pc:picChg chg="add del">
          <ac:chgData name="U DEKONTEE KUN" userId="809de008ccf2c512" providerId="LiveId" clId="{6F59CBB9-5997-4183-A6A7-1B04607A197E}" dt="2025-02-02T16:35:10.776" v="500" actId="26606"/>
          <ac:picMkLst>
            <pc:docMk/>
            <pc:sldMk cId="1883010977" sldId="258"/>
            <ac:picMk id="71" creationId="{224AB41C-049E-67D1-FF58-1F23BFC76C99}"/>
          </ac:picMkLst>
        </pc:picChg>
        <pc:picChg chg="add del">
          <ac:chgData name="U DEKONTEE KUN" userId="809de008ccf2c512" providerId="LiveId" clId="{6F59CBB9-5997-4183-A6A7-1B04607A197E}" dt="2025-02-02T16:35:20.949" v="504" actId="26606"/>
          <ac:picMkLst>
            <pc:docMk/>
            <pc:sldMk cId="1883010977" sldId="258"/>
            <ac:picMk id="73" creationId="{9BE36DBF-0333-4D36-A5BF-81FDA2406FE9}"/>
          </ac:picMkLst>
        </pc:picChg>
        <pc:picChg chg="add del">
          <ac:chgData name="U DEKONTEE KUN" userId="809de008ccf2c512" providerId="LiveId" clId="{6F59CBB9-5997-4183-A6A7-1B04607A197E}" dt="2025-02-02T16:36:05.027" v="514"/>
          <ac:picMkLst>
            <pc:docMk/>
            <pc:sldMk cId="1883010977" sldId="258"/>
            <ac:picMk id="140" creationId="{91A1E618-D29E-4367-8C34-500E34D05B1E}"/>
          </ac:picMkLst>
        </pc:picChg>
      </pc:sldChg>
      <pc:sldChg chg="addSp delSp modSp mod setBg setClrOvrMap delDesignElem">
        <pc:chgData name="U DEKONTEE KUN" userId="809de008ccf2c512" providerId="LiveId" clId="{6F59CBB9-5997-4183-A6A7-1B04607A197E}" dt="2025-02-02T17:23:10.256" v="952" actId="122"/>
        <pc:sldMkLst>
          <pc:docMk/>
          <pc:sldMk cId="924444803" sldId="259"/>
        </pc:sldMkLst>
        <pc:spChg chg="mod">
          <ac:chgData name="U DEKONTEE KUN" userId="809de008ccf2c512" providerId="LiveId" clId="{6F59CBB9-5997-4183-A6A7-1B04607A197E}" dt="2025-02-02T17:23:10.256" v="952" actId="122"/>
          <ac:spMkLst>
            <pc:docMk/>
            <pc:sldMk cId="924444803" sldId="259"/>
            <ac:spMk id="2" creationId="{8ED2B575-D53C-C6F5-F139-156231FA608D}"/>
          </ac:spMkLst>
        </pc:spChg>
        <pc:spChg chg="del mod">
          <ac:chgData name="U DEKONTEE KUN" userId="809de008ccf2c512" providerId="LiveId" clId="{6F59CBB9-5997-4183-A6A7-1B04607A197E}" dt="2025-02-02T17:20:36.336" v="918" actId="26606"/>
          <ac:spMkLst>
            <pc:docMk/>
            <pc:sldMk cId="924444803" sldId="259"/>
            <ac:spMk id="3" creationId="{EF535513-6153-695B-373A-4B92AA08EE1A}"/>
          </ac:spMkLst>
        </pc:spChg>
        <pc:spChg chg="add del">
          <ac:chgData name="U DEKONTEE KUN" userId="809de008ccf2c512" providerId="LiveId" clId="{6F59CBB9-5997-4183-A6A7-1B04607A197E}" dt="2025-02-02T16:40:04.606" v="567"/>
          <ac:spMkLst>
            <pc:docMk/>
            <pc:sldMk cId="924444803" sldId="259"/>
            <ac:spMk id="5" creationId="{C8643778-7F6C-4E8D-84D1-D5CDB9928191}"/>
          </ac:spMkLst>
        </pc:spChg>
        <pc:spChg chg="add del">
          <ac:chgData name="U DEKONTEE KUN" userId="809de008ccf2c512" providerId="LiveId" clId="{6F59CBB9-5997-4183-A6A7-1B04607A197E}" dt="2025-02-02T16:40:04.606" v="567"/>
          <ac:spMkLst>
            <pc:docMk/>
            <pc:sldMk cId="924444803" sldId="259"/>
            <ac:spMk id="6" creationId="{1D22F88D-6907-48AF-B024-346E855E0D96}"/>
          </ac:spMkLst>
        </pc:spChg>
        <pc:spChg chg="add del">
          <ac:chgData name="U DEKONTEE KUN" userId="809de008ccf2c512" providerId="LiveId" clId="{6F59CBB9-5997-4183-A6A7-1B04607A197E}" dt="2025-02-02T16:37:03.874" v="533" actId="26606"/>
          <ac:spMkLst>
            <pc:docMk/>
            <pc:sldMk cId="924444803" sldId="259"/>
            <ac:spMk id="8" creationId="{C8643778-7F6C-4E8D-84D1-D5CDB9928191}"/>
          </ac:spMkLst>
        </pc:spChg>
        <pc:spChg chg="add del">
          <ac:chgData name="U DEKONTEE KUN" userId="809de008ccf2c512" providerId="LiveId" clId="{6F59CBB9-5997-4183-A6A7-1B04607A197E}" dt="2025-02-02T17:20:26.857" v="913" actId="26606"/>
          <ac:spMkLst>
            <pc:docMk/>
            <pc:sldMk cId="924444803" sldId="259"/>
            <ac:spMk id="9" creationId="{74CD14DB-BB81-479F-A1FC-1C75640E9F84}"/>
          </ac:spMkLst>
        </pc:spChg>
        <pc:spChg chg="add del">
          <ac:chgData name="U DEKONTEE KUN" userId="809de008ccf2c512" providerId="LiveId" clId="{6F59CBB9-5997-4183-A6A7-1B04607A197E}" dt="2025-02-02T16:37:03.874" v="533" actId="26606"/>
          <ac:spMkLst>
            <pc:docMk/>
            <pc:sldMk cId="924444803" sldId="259"/>
            <ac:spMk id="10" creationId="{1D22F88D-6907-48AF-B024-346E855E0D96}"/>
          </ac:spMkLst>
        </pc:spChg>
        <pc:spChg chg="add del">
          <ac:chgData name="U DEKONTEE KUN" userId="809de008ccf2c512" providerId="LiveId" clId="{6F59CBB9-5997-4183-A6A7-1B04607A197E}" dt="2025-02-02T17:20:26.857" v="913" actId="26606"/>
          <ac:spMkLst>
            <pc:docMk/>
            <pc:sldMk cId="924444803" sldId="259"/>
            <ac:spMk id="11" creationId="{C943A91B-7CA7-4592-A975-73B1BF8C4C74}"/>
          </ac:spMkLst>
        </pc:spChg>
        <pc:spChg chg="add del">
          <ac:chgData name="U DEKONTEE KUN" userId="809de008ccf2c512" providerId="LiveId" clId="{6F59CBB9-5997-4183-A6A7-1B04607A197E}" dt="2025-02-02T17:20:26.857" v="913" actId="26606"/>
          <ac:spMkLst>
            <pc:docMk/>
            <pc:sldMk cId="924444803" sldId="259"/>
            <ac:spMk id="13" creationId="{EC471314-E46A-414B-8D91-74880E84F187}"/>
          </ac:spMkLst>
        </pc:spChg>
        <pc:spChg chg="add del">
          <ac:chgData name="U DEKONTEE KUN" userId="809de008ccf2c512" providerId="LiveId" clId="{6F59CBB9-5997-4183-A6A7-1B04607A197E}" dt="2025-02-02T17:20:26.857" v="913" actId="26606"/>
          <ac:spMkLst>
            <pc:docMk/>
            <pc:sldMk cId="924444803" sldId="259"/>
            <ac:spMk id="14" creationId="{6A681326-1C9D-44A3-A627-3871BDAE4127}"/>
          </ac:spMkLst>
        </pc:spChg>
        <pc:spChg chg="add del">
          <ac:chgData name="U DEKONTEE KUN" userId="809de008ccf2c512" providerId="LiveId" clId="{6F59CBB9-5997-4183-A6A7-1B04607A197E}" dt="2025-02-02T17:21:11.158" v="928" actId="26606"/>
          <ac:spMkLst>
            <pc:docMk/>
            <pc:sldMk cId="924444803" sldId="259"/>
            <ac:spMk id="15" creationId="{92CF3C3E-0F7B-4F0C-8EBD-BDD38E9C66F5}"/>
          </ac:spMkLst>
        </pc:spChg>
        <pc:spChg chg="add del">
          <ac:chgData name="U DEKONTEE KUN" userId="809de008ccf2c512" providerId="LiveId" clId="{6F59CBB9-5997-4183-A6A7-1B04607A197E}" dt="2025-02-02T17:20:32.061" v="915" actId="26606"/>
          <ac:spMkLst>
            <pc:docMk/>
            <pc:sldMk cId="924444803" sldId="259"/>
            <ac:spMk id="16" creationId="{052BEFF1-896C-45B1-B02C-96A6A1BC389A}"/>
          </ac:spMkLst>
        </pc:spChg>
        <pc:spChg chg="add del">
          <ac:chgData name="U DEKONTEE KUN" userId="809de008ccf2c512" providerId="LiveId" clId="{6F59CBB9-5997-4183-A6A7-1B04607A197E}" dt="2025-02-02T17:20:32.061" v="915" actId="26606"/>
          <ac:spMkLst>
            <pc:docMk/>
            <pc:sldMk cId="924444803" sldId="259"/>
            <ac:spMk id="17" creationId="{BB237A14-61B1-4C00-A670-5D8D68A8668E}"/>
          </ac:spMkLst>
        </pc:spChg>
        <pc:spChg chg="add del">
          <ac:chgData name="U DEKONTEE KUN" userId="809de008ccf2c512" providerId="LiveId" clId="{6F59CBB9-5997-4183-A6A7-1B04607A197E}" dt="2025-02-02T16:37:53.417" v="537" actId="26606"/>
          <ac:spMkLst>
            <pc:docMk/>
            <pc:sldMk cId="924444803" sldId="259"/>
            <ac:spMk id="18" creationId="{225F4217-4021-45A0-812B-398F9A7A93F9}"/>
          </ac:spMkLst>
        </pc:spChg>
        <pc:spChg chg="add del">
          <ac:chgData name="U DEKONTEE KUN" userId="809de008ccf2c512" providerId="LiveId" clId="{6F59CBB9-5997-4183-A6A7-1B04607A197E}" dt="2025-02-02T17:20:32.061" v="915" actId="26606"/>
          <ac:spMkLst>
            <pc:docMk/>
            <pc:sldMk cId="924444803" sldId="259"/>
            <ac:spMk id="19" creationId="{8598F259-6F54-47A3-8D13-1603D786A328}"/>
          </ac:spMkLst>
        </pc:spChg>
        <pc:spChg chg="add del">
          <ac:chgData name="U DEKONTEE KUN" userId="809de008ccf2c512" providerId="LiveId" clId="{6F59CBB9-5997-4183-A6A7-1B04607A197E}" dt="2025-02-02T16:37:12.982" v="535" actId="26606"/>
          <ac:spMkLst>
            <pc:docMk/>
            <pc:sldMk cId="924444803" sldId="259"/>
            <ac:spMk id="20" creationId="{E03BF673-8C68-4092-BF1B-53C57EFEC21F}"/>
          </ac:spMkLst>
        </pc:spChg>
        <pc:spChg chg="add del">
          <ac:chgData name="U DEKONTEE KUN" userId="809de008ccf2c512" providerId="LiveId" clId="{6F59CBB9-5997-4183-A6A7-1B04607A197E}" dt="2025-02-02T16:37:12.982" v="535" actId="26606"/>
          <ac:spMkLst>
            <pc:docMk/>
            <pc:sldMk cId="924444803" sldId="259"/>
            <ac:spMk id="21" creationId="{B1BDB70B-F0E6-4867-818F-C582494FB6D6}"/>
          </ac:spMkLst>
        </pc:spChg>
        <pc:spChg chg="add del">
          <ac:chgData name="U DEKONTEE KUN" userId="809de008ccf2c512" providerId="LiveId" clId="{6F59CBB9-5997-4183-A6A7-1B04607A197E}" dt="2025-02-02T17:20:32.061" v="915" actId="26606"/>
          <ac:spMkLst>
            <pc:docMk/>
            <pc:sldMk cId="924444803" sldId="259"/>
            <ac:spMk id="23" creationId="{0BA768A8-4FED-4ED8-9E46-6BE72188ECD2}"/>
          </ac:spMkLst>
        </pc:spChg>
        <pc:spChg chg="add del">
          <ac:chgData name="U DEKONTEE KUN" userId="809de008ccf2c512" providerId="LiveId" clId="{6F59CBB9-5997-4183-A6A7-1B04607A197E}" dt="2025-02-02T17:20:36.295" v="917" actId="26606"/>
          <ac:spMkLst>
            <pc:docMk/>
            <pc:sldMk cId="924444803" sldId="259"/>
            <ac:spMk id="25" creationId="{923E8915-D2AA-4327-A45A-972C3CA9574B}"/>
          </ac:spMkLst>
        </pc:spChg>
        <pc:spChg chg="add del">
          <ac:chgData name="U DEKONTEE KUN" userId="809de008ccf2c512" providerId="LiveId" clId="{6F59CBB9-5997-4183-A6A7-1B04607A197E}" dt="2025-02-02T17:20:36.295" v="917" actId="26606"/>
          <ac:spMkLst>
            <pc:docMk/>
            <pc:sldMk cId="924444803" sldId="259"/>
            <ac:spMk id="26" creationId="{8302FC3C-9804-4950-B721-5FD704BA6065}"/>
          </ac:spMkLst>
        </pc:spChg>
        <pc:spChg chg="add del">
          <ac:chgData name="U DEKONTEE KUN" userId="809de008ccf2c512" providerId="LiveId" clId="{6F59CBB9-5997-4183-A6A7-1B04607A197E}" dt="2025-02-02T17:20:36.295" v="917" actId="26606"/>
          <ac:spMkLst>
            <pc:docMk/>
            <pc:sldMk cId="924444803" sldId="259"/>
            <ac:spMk id="29" creationId="{F3798573-F27B-47EB-8EA4-7EE34954C2D6}"/>
          </ac:spMkLst>
        </pc:spChg>
        <pc:spChg chg="add del">
          <ac:chgData name="U DEKONTEE KUN" userId="809de008ccf2c512" providerId="LiveId" clId="{6F59CBB9-5997-4183-A6A7-1B04607A197E}" dt="2025-02-02T16:37:53.417" v="537" actId="26606"/>
          <ac:spMkLst>
            <pc:docMk/>
            <pc:sldMk cId="924444803" sldId="259"/>
            <ac:spMk id="30" creationId="{F659138C-74A1-445B-848C-3608AE871A9F}"/>
          </ac:spMkLst>
        </pc:spChg>
        <pc:spChg chg="add del">
          <ac:chgData name="U DEKONTEE KUN" userId="809de008ccf2c512" providerId="LiveId" clId="{6F59CBB9-5997-4183-A6A7-1B04607A197E}" dt="2025-02-02T17:21:11.158" v="928" actId="26606"/>
          <ac:spMkLst>
            <pc:docMk/>
            <pc:sldMk cId="924444803" sldId="259"/>
            <ac:spMk id="32" creationId="{ABE6F9A3-300E-47F5-B41C-C8C5E758DE7C}"/>
          </ac:spMkLst>
        </pc:spChg>
        <pc:spChg chg="add del">
          <ac:chgData name="U DEKONTEE KUN" userId="809de008ccf2c512" providerId="LiveId" clId="{6F59CBB9-5997-4183-A6A7-1B04607A197E}" dt="2025-02-02T17:21:11.158" v="928" actId="26606"/>
          <ac:spMkLst>
            <pc:docMk/>
            <pc:sldMk cId="924444803" sldId="259"/>
            <ac:spMk id="34" creationId="{61B4701B-39FE-43B8-86AA-D6B8789C2207}"/>
          </ac:spMkLst>
        </pc:spChg>
        <pc:spChg chg="add del">
          <ac:chgData name="U DEKONTEE KUN" userId="809de008ccf2c512" providerId="LiveId" clId="{6F59CBB9-5997-4183-A6A7-1B04607A197E}" dt="2025-02-02T16:37:55.656" v="539" actId="26606"/>
          <ac:spMkLst>
            <pc:docMk/>
            <pc:sldMk cId="924444803" sldId="259"/>
            <ac:spMk id="35" creationId="{E03BF673-8C68-4092-BF1B-53C57EFEC21F}"/>
          </ac:spMkLst>
        </pc:spChg>
        <pc:spChg chg="add del">
          <ac:chgData name="U DEKONTEE KUN" userId="809de008ccf2c512" providerId="LiveId" clId="{6F59CBB9-5997-4183-A6A7-1B04607A197E}" dt="2025-02-02T16:37:55.656" v="539" actId="26606"/>
          <ac:spMkLst>
            <pc:docMk/>
            <pc:sldMk cId="924444803" sldId="259"/>
            <ac:spMk id="36" creationId="{08751D95-C333-4DEB-90B4-1EAC9A91DCA3}"/>
          </ac:spMkLst>
        </pc:spChg>
        <pc:spChg chg="add del">
          <ac:chgData name="U DEKONTEE KUN" userId="809de008ccf2c512" providerId="LiveId" clId="{6F59CBB9-5997-4183-A6A7-1B04607A197E}" dt="2025-02-02T17:21:11.158" v="928" actId="26606"/>
          <ac:spMkLst>
            <pc:docMk/>
            <pc:sldMk cId="924444803" sldId="259"/>
            <ac:spMk id="38" creationId="{E9A7EF13-49FA-4355-971A-34B065F35022}"/>
          </ac:spMkLst>
        </pc:spChg>
        <pc:spChg chg="add del">
          <ac:chgData name="U DEKONTEE KUN" userId="809de008ccf2c512" providerId="LiveId" clId="{6F59CBB9-5997-4183-A6A7-1B04607A197E}" dt="2025-02-02T17:21:51.741" v="932" actId="26606"/>
          <ac:spMkLst>
            <pc:docMk/>
            <pc:sldMk cId="924444803" sldId="259"/>
            <ac:spMk id="41" creationId="{ABE6F9A3-300E-47F5-B41C-C8C5E758DE7C}"/>
          </ac:spMkLst>
        </pc:spChg>
        <pc:spChg chg="add del">
          <ac:chgData name="U DEKONTEE KUN" userId="809de008ccf2c512" providerId="LiveId" clId="{6F59CBB9-5997-4183-A6A7-1B04607A197E}" dt="2025-02-02T17:21:51.741" v="932" actId="26606"/>
          <ac:spMkLst>
            <pc:docMk/>
            <pc:sldMk cId="924444803" sldId="259"/>
            <ac:spMk id="42" creationId="{E9A7EF13-49FA-4355-971A-34B065F35022}"/>
          </ac:spMkLst>
        </pc:spChg>
        <pc:spChg chg="add del">
          <ac:chgData name="U DEKONTEE KUN" userId="809de008ccf2c512" providerId="LiveId" clId="{6F59CBB9-5997-4183-A6A7-1B04607A197E}" dt="2025-02-02T17:21:51.741" v="932" actId="26606"/>
          <ac:spMkLst>
            <pc:docMk/>
            <pc:sldMk cId="924444803" sldId="259"/>
            <ac:spMk id="43" creationId="{92CF3C3E-0F7B-4F0C-8EBD-BDD38E9C66F5}"/>
          </ac:spMkLst>
        </pc:spChg>
        <pc:spChg chg="add del">
          <ac:chgData name="U DEKONTEE KUN" userId="809de008ccf2c512" providerId="LiveId" clId="{6F59CBB9-5997-4183-A6A7-1B04607A197E}" dt="2025-02-02T16:38:01.790" v="541" actId="26606"/>
          <ac:spMkLst>
            <pc:docMk/>
            <pc:sldMk cId="924444803" sldId="259"/>
            <ac:spMk id="44" creationId="{F659138C-74A1-445B-848C-3608AE871A9F}"/>
          </ac:spMkLst>
        </pc:spChg>
        <pc:spChg chg="add del">
          <ac:chgData name="U DEKONTEE KUN" userId="809de008ccf2c512" providerId="LiveId" clId="{6F59CBB9-5997-4183-A6A7-1B04607A197E}" dt="2025-02-02T17:21:51.741" v="932" actId="26606"/>
          <ac:spMkLst>
            <pc:docMk/>
            <pc:sldMk cId="924444803" sldId="259"/>
            <ac:spMk id="46" creationId="{61B4701B-39FE-43B8-86AA-D6B8789C2207}"/>
          </ac:spMkLst>
        </pc:spChg>
        <pc:spChg chg="add del">
          <ac:chgData name="U DEKONTEE KUN" userId="809de008ccf2c512" providerId="LiveId" clId="{6F59CBB9-5997-4183-A6A7-1B04607A197E}" dt="2025-02-02T16:38:01.790" v="541" actId="26606"/>
          <ac:spMkLst>
            <pc:docMk/>
            <pc:sldMk cId="924444803" sldId="259"/>
            <ac:spMk id="47" creationId="{225F4217-4021-45A0-812B-398F9A7A93F9}"/>
          </ac:spMkLst>
        </pc:spChg>
        <pc:spChg chg="add del">
          <ac:chgData name="U DEKONTEE KUN" userId="809de008ccf2c512" providerId="LiveId" clId="{6F59CBB9-5997-4183-A6A7-1B04607A197E}" dt="2025-02-02T16:38:04.281" v="543" actId="26606"/>
          <ac:spMkLst>
            <pc:docMk/>
            <pc:sldMk cId="924444803" sldId="259"/>
            <ac:spMk id="50" creationId="{C8643778-7F6C-4E8D-84D1-D5CDB9928191}"/>
          </ac:spMkLst>
        </pc:spChg>
        <pc:spChg chg="add del">
          <ac:chgData name="U DEKONTEE KUN" userId="809de008ccf2c512" providerId="LiveId" clId="{6F59CBB9-5997-4183-A6A7-1B04607A197E}" dt="2025-02-02T16:38:04.281" v="543" actId="26606"/>
          <ac:spMkLst>
            <pc:docMk/>
            <pc:sldMk cId="924444803" sldId="259"/>
            <ac:spMk id="51" creationId="{1D22F88D-6907-48AF-B024-346E855E0D96}"/>
          </ac:spMkLst>
        </pc:spChg>
        <pc:spChg chg="add del">
          <ac:chgData name="U DEKONTEE KUN" userId="809de008ccf2c512" providerId="LiveId" clId="{6F59CBB9-5997-4183-A6A7-1B04607A197E}" dt="2025-02-02T16:38:08.668" v="545" actId="26606"/>
          <ac:spMkLst>
            <pc:docMk/>
            <pc:sldMk cId="924444803" sldId="259"/>
            <ac:spMk id="59" creationId="{E03BF673-8C68-4092-BF1B-53C57EFEC21F}"/>
          </ac:spMkLst>
        </pc:spChg>
        <pc:spChg chg="add del">
          <ac:chgData name="U DEKONTEE KUN" userId="809de008ccf2c512" providerId="LiveId" clId="{6F59CBB9-5997-4183-A6A7-1B04607A197E}" dt="2025-02-02T16:38:08.668" v="545" actId="26606"/>
          <ac:spMkLst>
            <pc:docMk/>
            <pc:sldMk cId="924444803" sldId="259"/>
            <ac:spMk id="60" creationId="{B1BDB70B-F0E6-4867-818F-C582494FB6D6}"/>
          </ac:spMkLst>
        </pc:spChg>
        <pc:spChg chg="add del">
          <ac:chgData name="U DEKONTEE KUN" userId="809de008ccf2c512" providerId="LiveId" clId="{6F59CBB9-5997-4183-A6A7-1B04607A197E}" dt="2025-02-02T16:38:11.659" v="547" actId="26606"/>
          <ac:spMkLst>
            <pc:docMk/>
            <pc:sldMk cId="924444803" sldId="259"/>
            <ac:spMk id="65" creationId="{F659138C-74A1-445B-848C-3608AE871A9F}"/>
          </ac:spMkLst>
        </pc:spChg>
        <pc:spChg chg="add del">
          <ac:chgData name="U DEKONTEE KUN" userId="809de008ccf2c512" providerId="LiveId" clId="{6F59CBB9-5997-4183-A6A7-1B04607A197E}" dt="2025-02-02T16:38:11.659" v="547" actId="26606"/>
          <ac:spMkLst>
            <pc:docMk/>
            <pc:sldMk cId="924444803" sldId="259"/>
            <ac:spMk id="72" creationId="{225F4217-4021-45A0-812B-398F9A7A93F9}"/>
          </ac:spMkLst>
        </pc:spChg>
        <pc:spChg chg="add del">
          <ac:chgData name="U DEKONTEE KUN" userId="809de008ccf2c512" providerId="LiveId" clId="{6F59CBB9-5997-4183-A6A7-1B04607A197E}" dt="2025-02-02T16:38:16.134" v="549" actId="26606"/>
          <ac:spMkLst>
            <pc:docMk/>
            <pc:sldMk cId="924444803" sldId="259"/>
            <ac:spMk id="75" creationId="{E03BF673-8C68-4092-BF1B-53C57EFEC21F}"/>
          </ac:spMkLst>
        </pc:spChg>
        <pc:spChg chg="add del">
          <ac:chgData name="U DEKONTEE KUN" userId="809de008ccf2c512" providerId="LiveId" clId="{6F59CBB9-5997-4183-A6A7-1B04607A197E}" dt="2025-02-02T16:38:16.134" v="549" actId="26606"/>
          <ac:spMkLst>
            <pc:docMk/>
            <pc:sldMk cId="924444803" sldId="259"/>
            <ac:spMk id="76" creationId="{08751D95-C333-4DEB-90B4-1EAC9A91DCA3}"/>
          </ac:spMkLst>
        </pc:spChg>
        <pc:spChg chg="add del">
          <ac:chgData name="U DEKONTEE KUN" userId="809de008ccf2c512" providerId="LiveId" clId="{6F59CBB9-5997-4183-A6A7-1B04607A197E}" dt="2025-02-02T16:38:21.160" v="551" actId="26606"/>
          <ac:spMkLst>
            <pc:docMk/>
            <pc:sldMk cId="924444803" sldId="259"/>
            <ac:spMk id="80" creationId="{4B136A7F-8703-4FA7-80B1-874F5E75835C}"/>
          </ac:spMkLst>
        </pc:spChg>
        <pc:spChg chg="add del">
          <ac:chgData name="U DEKONTEE KUN" userId="809de008ccf2c512" providerId="LiveId" clId="{6F59CBB9-5997-4183-A6A7-1B04607A197E}" dt="2025-02-02T16:38:21.160" v="551" actId="26606"/>
          <ac:spMkLst>
            <pc:docMk/>
            <pc:sldMk cId="924444803" sldId="259"/>
            <ac:spMk id="81" creationId="{716B2278-BFC9-43BE-9620-278464A4ABA9}"/>
          </ac:spMkLst>
        </pc:spChg>
        <pc:spChg chg="add del">
          <ac:chgData name="U DEKONTEE KUN" userId="809de008ccf2c512" providerId="LiveId" clId="{6F59CBB9-5997-4183-A6A7-1B04607A197E}" dt="2025-02-02T16:38:21.160" v="551" actId="26606"/>
          <ac:spMkLst>
            <pc:docMk/>
            <pc:sldMk cId="924444803" sldId="259"/>
            <ac:spMk id="82" creationId="{E4CD00E4-F77A-49A5-A54B-A542D0DE5D1A}"/>
          </ac:spMkLst>
        </pc:spChg>
        <pc:spChg chg="add del">
          <ac:chgData name="U DEKONTEE KUN" userId="809de008ccf2c512" providerId="LiveId" clId="{6F59CBB9-5997-4183-A6A7-1B04607A197E}" dt="2025-02-02T16:38:21.160" v="551" actId="26606"/>
          <ac:spMkLst>
            <pc:docMk/>
            <pc:sldMk cId="924444803" sldId="259"/>
            <ac:spMk id="83" creationId="{17158038-9069-44CB-8794-762B5429B9FE}"/>
          </ac:spMkLst>
        </pc:spChg>
        <pc:spChg chg="add del">
          <ac:chgData name="U DEKONTEE KUN" userId="809de008ccf2c512" providerId="LiveId" clId="{6F59CBB9-5997-4183-A6A7-1B04607A197E}" dt="2025-02-02T16:38:21.160" v="551" actId="26606"/>
          <ac:spMkLst>
            <pc:docMk/>
            <pc:sldMk cId="924444803" sldId="259"/>
            <ac:spMk id="84" creationId="{045056AB-07D8-43D9-9343-AB85199AEA75}"/>
          </ac:spMkLst>
        </pc:spChg>
        <pc:spChg chg="add del">
          <ac:chgData name="U DEKONTEE KUN" userId="809de008ccf2c512" providerId="LiveId" clId="{6F59CBB9-5997-4183-A6A7-1B04607A197E}" dt="2025-02-02T16:38:21.160" v="551" actId="26606"/>
          <ac:spMkLst>
            <pc:docMk/>
            <pc:sldMk cId="924444803" sldId="259"/>
            <ac:spMk id="85" creationId="{E83D8662-D21C-4B0A-A8A5-EA1E5DEBC579}"/>
          </ac:spMkLst>
        </pc:spChg>
        <pc:spChg chg="add del">
          <ac:chgData name="U DEKONTEE KUN" userId="809de008ccf2c512" providerId="LiveId" clId="{6F59CBB9-5997-4183-A6A7-1B04607A197E}" dt="2025-02-02T16:38:30.679" v="553" actId="26606"/>
          <ac:spMkLst>
            <pc:docMk/>
            <pc:sldMk cId="924444803" sldId="259"/>
            <ac:spMk id="87" creationId="{C8643778-7F6C-4E8D-84D1-D5CDB9928191}"/>
          </ac:spMkLst>
        </pc:spChg>
        <pc:spChg chg="add del">
          <ac:chgData name="U DEKONTEE KUN" userId="809de008ccf2c512" providerId="LiveId" clId="{6F59CBB9-5997-4183-A6A7-1B04607A197E}" dt="2025-02-02T16:38:30.679" v="553" actId="26606"/>
          <ac:spMkLst>
            <pc:docMk/>
            <pc:sldMk cId="924444803" sldId="259"/>
            <ac:spMk id="88" creationId="{1D22F88D-6907-48AF-B024-346E855E0D96}"/>
          </ac:spMkLst>
        </pc:spChg>
        <pc:spChg chg="add del">
          <ac:chgData name="U DEKONTEE KUN" userId="809de008ccf2c512" providerId="LiveId" clId="{6F59CBB9-5997-4183-A6A7-1B04607A197E}" dt="2025-02-02T16:38:42.743" v="556"/>
          <ac:spMkLst>
            <pc:docMk/>
            <pc:sldMk cId="924444803" sldId="259"/>
            <ac:spMk id="92" creationId="{E03BF673-8C68-4092-BF1B-53C57EFEC21F}"/>
          </ac:spMkLst>
        </pc:spChg>
        <pc:spChg chg="add del">
          <ac:chgData name="U DEKONTEE KUN" userId="809de008ccf2c512" providerId="LiveId" clId="{6F59CBB9-5997-4183-A6A7-1B04607A197E}" dt="2025-02-02T16:38:42.743" v="556"/>
          <ac:spMkLst>
            <pc:docMk/>
            <pc:sldMk cId="924444803" sldId="259"/>
            <ac:spMk id="93" creationId="{B1BDB70B-F0E6-4867-818F-C582494FB6D6}"/>
          </ac:spMkLst>
        </pc:spChg>
        <pc:grpChg chg="add del">
          <ac:chgData name="U DEKONTEE KUN" userId="809de008ccf2c512" providerId="LiveId" clId="{6F59CBB9-5997-4183-A6A7-1B04607A197E}" dt="2025-02-02T16:40:04.606" v="567"/>
          <ac:grpSpMkLst>
            <pc:docMk/>
            <pc:sldMk cId="924444803" sldId="259"/>
            <ac:grpSpMk id="7" creationId="{F3842748-48B5-4DD0-A06A-A31C74024A99}"/>
          </ac:grpSpMkLst>
        </pc:grpChg>
        <pc:grpChg chg="add del">
          <ac:chgData name="U DEKONTEE KUN" userId="809de008ccf2c512" providerId="LiveId" clId="{6F59CBB9-5997-4183-A6A7-1B04607A197E}" dt="2025-02-02T16:37:03.874" v="533" actId="26606"/>
          <ac:grpSpMkLst>
            <pc:docMk/>
            <pc:sldMk cId="924444803" sldId="259"/>
            <ac:grpSpMk id="12" creationId="{F3842748-48B5-4DD0-A06A-A31C74024A99}"/>
          </ac:grpSpMkLst>
        </pc:grpChg>
        <pc:grpChg chg="add del">
          <ac:chgData name="U DEKONTEE KUN" userId="809de008ccf2c512" providerId="LiveId" clId="{6F59CBB9-5997-4183-A6A7-1B04607A197E}" dt="2025-02-02T16:37:12.982" v="535" actId="26606"/>
          <ac:grpSpMkLst>
            <pc:docMk/>
            <pc:sldMk cId="924444803" sldId="259"/>
            <ac:grpSpMk id="22" creationId="{1E52C707-F508-47B5-8864-8CC3EE0F030B}"/>
          </ac:grpSpMkLst>
        </pc:grpChg>
        <pc:grpChg chg="add del">
          <ac:chgData name="U DEKONTEE KUN" userId="809de008ccf2c512" providerId="LiveId" clId="{6F59CBB9-5997-4183-A6A7-1B04607A197E}" dt="2025-02-02T16:37:53.417" v="537" actId="26606"/>
          <ac:grpSpMkLst>
            <pc:docMk/>
            <pc:sldMk cId="924444803" sldId="259"/>
            <ac:grpSpMk id="31" creationId="{7DFD7409-66D7-4C9C-B528-E79EB64A4D31}"/>
          </ac:grpSpMkLst>
        </pc:grpChg>
        <pc:grpChg chg="add del">
          <ac:chgData name="U DEKONTEE KUN" userId="809de008ccf2c512" providerId="LiveId" clId="{6F59CBB9-5997-4183-A6A7-1B04607A197E}" dt="2025-02-02T16:37:55.656" v="539" actId="26606"/>
          <ac:grpSpMkLst>
            <pc:docMk/>
            <pc:sldMk cId="924444803" sldId="259"/>
            <ac:grpSpMk id="37" creationId="{FBBA7535-3851-431E-BDA9-B4F6C1201291}"/>
          </ac:grpSpMkLst>
        </pc:grpChg>
        <pc:grpChg chg="add del">
          <ac:chgData name="U DEKONTEE KUN" userId="809de008ccf2c512" providerId="LiveId" clId="{6F59CBB9-5997-4183-A6A7-1B04607A197E}" dt="2025-02-02T16:38:01.790" v="541" actId="26606"/>
          <ac:grpSpMkLst>
            <pc:docMk/>
            <pc:sldMk cId="924444803" sldId="259"/>
            <ac:grpSpMk id="45" creationId="{7DFD7409-66D7-4C9C-B528-E79EB64A4D31}"/>
          </ac:grpSpMkLst>
        </pc:grpChg>
        <pc:grpChg chg="add del">
          <ac:chgData name="U DEKONTEE KUN" userId="809de008ccf2c512" providerId="LiveId" clId="{6F59CBB9-5997-4183-A6A7-1B04607A197E}" dt="2025-02-02T16:38:04.281" v="543" actId="26606"/>
          <ac:grpSpMkLst>
            <pc:docMk/>
            <pc:sldMk cId="924444803" sldId="259"/>
            <ac:grpSpMk id="52" creationId="{F3842748-48B5-4DD0-A06A-A31C74024A99}"/>
          </ac:grpSpMkLst>
        </pc:grpChg>
        <pc:grpChg chg="add del">
          <ac:chgData name="U DEKONTEE KUN" userId="809de008ccf2c512" providerId="LiveId" clId="{6F59CBB9-5997-4183-A6A7-1B04607A197E}" dt="2025-02-02T16:38:08.668" v="545" actId="26606"/>
          <ac:grpSpMkLst>
            <pc:docMk/>
            <pc:sldMk cId="924444803" sldId="259"/>
            <ac:grpSpMk id="61" creationId="{1E52C707-F508-47B5-8864-8CC3EE0F030B}"/>
          </ac:grpSpMkLst>
        </pc:grpChg>
        <pc:grpChg chg="add del">
          <ac:chgData name="U DEKONTEE KUN" userId="809de008ccf2c512" providerId="LiveId" clId="{6F59CBB9-5997-4183-A6A7-1B04607A197E}" dt="2025-02-02T16:38:11.659" v="547" actId="26606"/>
          <ac:grpSpMkLst>
            <pc:docMk/>
            <pc:sldMk cId="924444803" sldId="259"/>
            <ac:grpSpMk id="66" creationId="{7DFD7409-66D7-4C9C-B528-E79EB64A4D31}"/>
          </ac:grpSpMkLst>
        </pc:grpChg>
        <pc:grpChg chg="add del">
          <ac:chgData name="U DEKONTEE KUN" userId="809de008ccf2c512" providerId="LiveId" clId="{6F59CBB9-5997-4183-A6A7-1B04607A197E}" dt="2025-02-02T16:38:16.134" v="549" actId="26606"/>
          <ac:grpSpMkLst>
            <pc:docMk/>
            <pc:sldMk cId="924444803" sldId="259"/>
            <ac:grpSpMk id="77" creationId="{FBBA7535-3851-431E-BDA9-B4F6C1201291}"/>
          </ac:grpSpMkLst>
        </pc:grpChg>
        <pc:grpChg chg="add del">
          <ac:chgData name="U DEKONTEE KUN" userId="809de008ccf2c512" providerId="LiveId" clId="{6F59CBB9-5997-4183-A6A7-1B04607A197E}" dt="2025-02-02T16:38:30.679" v="553" actId="26606"/>
          <ac:grpSpMkLst>
            <pc:docMk/>
            <pc:sldMk cId="924444803" sldId="259"/>
            <ac:grpSpMk id="89" creationId="{F3842748-48B5-4DD0-A06A-A31C74024A99}"/>
          </ac:grpSpMkLst>
        </pc:grpChg>
        <pc:grpChg chg="add del">
          <ac:chgData name="U DEKONTEE KUN" userId="809de008ccf2c512" providerId="LiveId" clId="{6F59CBB9-5997-4183-A6A7-1B04607A197E}" dt="2025-02-02T16:38:42.743" v="556"/>
          <ac:grpSpMkLst>
            <pc:docMk/>
            <pc:sldMk cId="924444803" sldId="259"/>
            <ac:grpSpMk id="94" creationId="{1E52C707-F508-47B5-8864-8CC3EE0F030B}"/>
          </ac:grpSpMkLst>
        </pc:grpChg>
        <pc:graphicFrameChg chg="add mod modGraphic">
          <ac:chgData name="U DEKONTEE KUN" userId="809de008ccf2c512" providerId="LiveId" clId="{6F59CBB9-5997-4183-A6A7-1B04607A197E}" dt="2025-02-02T17:22:37.685" v="946" actId="403"/>
          <ac:graphicFrameMkLst>
            <pc:docMk/>
            <pc:sldMk cId="924444803" sldId="259"/>
            <ac:graphicFrameMk id="39" creationId="{77CD3412-CC51-BB51-0038-6D217B77C4B4}"/>
          </ac:graphicFrameMkLst>
        </pc:graphicFrameChg>
        <pc:picChg chg="add del">
          <ac:chgData name="U DEKONTEE KUN" userId="809de008ccf2c512" providerId="LiveId" clId="{6F59CBB9-5997-4183-A6A7-1B04607A197E}" dt="2025-02-02T17:20:36.295" v="917" actId="26606"/>
          <ac:picMkLst>
            <pc:docMk/>
            <pc:sldMk cId="924444803" sldId="259"/>
            <ac:picMk id="28" creationId="{3BC6EBB2-9BDC-4075-BA6B-43A9FBF9C86C}"/>
          </ac:picMkLst>
        </pc:picChg>
        <pc:cxnChg chg="add del">
          <ac:chgData name="U DEKONTEE KUN" userId="809de008ccf2c512" providerId="LiveId" clId="{6F59CBB9-5997-4183-A6A7-1B04607A197E}" dt="2025-02-02T17:20:36.295" v="917" actId="26606"/>
          <ac:cxnSpMkLst>
            <pc:docMk/>
            <pc:sldMk cId="924444803" sldId="259"/>
            <ac:cxnSpMk id="27" creationId="{6B9695BD-ECF6-49CA-8877-8C493193C65D}"/>
          </ac:cxnSpMkLst>
        </pc:cxnChg>
        <pc:cxnChg chg="add del">
          <ac:chgData name="U DEKONTEE KUN" userId="809de008ccf2c512" providerId="LiveId" clId="{6F59CBB9-5997-4183-A6A7-1B04607A197E}" dt="2025-02-02T16:37:53.417" v="537" actId="26606"/>
          <ac:cxnSpMkLst>
            <pc:docMk/>
            <pc:sldMk cId="924444803" sldId="259"/>
            <ac:cxnSpMk id="33" creationId="{486F4EBC-E415-40E4-A8BA-BA66F0B632CB}"/>
          </ac:cxnSpMkLst>
        </pc:cxnChg>
        <pc:cxnChg chg="add del">
          <ac:chgData name="U DEKONTEE KUN" userId="809de008ccf2c512" providerId="LiveId" clId="{6F59CBB9-5997-4183-A6A7-1B04607A197E}" dt="2025-02-02T16:38:01.790" v="541" actId="26606"/>
          <ac:cxnSpMkLst>
            <pc:docMk/>
            <pc:sldMk cId="924444803" sldId="259"/>
            <ac:cxnSpMk id="48" creationId="{486F4EBC-E415-40E4-A8BA-BA66F0B632CB}"/>
          </ac:cxnSpMkLst>
        </pc:cxnChg>
        <pc:cxnChg chg="add del">
          <ac:chgData name="U DEKONTEE KUN" userId="809de008ccf2c512" providerId="LiveId" clId="{6F59CBB9-5997-4183-A6A7-1B04607A197E}" dt="2025-02-02T16:38:11.659" v="547" actId="26606"/>
          <ac:cxnSpMkLst>
            <pc:docMk/>
            <pc:sldMk cId="924444803" sldId="259"/>
            <ac:cxnSpMk id="73" creationId="{486F4EBC-E415-40E4-A8BA-BA66F0B632CB}"/>
          </ac:cxnSpMkLst>
        </pc:cxnChg>
      </pc:sldChg>
      <pc:sldChg chg="addSp delSp modSp mod modTransition setBg modAnim setClrOvrMap delDesignElem">
        <pc:chgData name="U DEKONTEE KUN" userId="809de008ccf2c512" providerId="LiveId" clId="{6F59CBB9-5997-4183-A6A7-1B04607A197E}" dt="2025-02-03T02:50:57.202" v="1743" actId="207"/>
        <pc:sldMkLst>
          <pc:docMk/>
          <pc:sldMk cId="3167827209" sldId="260"/>
        </pc:sldMkLst>
        <pc:spChg chg="mod">
          <ac:chgData name="U DEKONTEE KUN" userId="809de008ccf2c512" providerId="LiveId" clId="{6F59CBB9-5997-4183-A6A7-1B04607A197E}" dt="2025-02-02T16:18:36.114" v="243" actId="122"/>
          <ac:spMkLst>
            <pc:docMk/>
            <pc:sldMk cId="3167827209" sldId="260"/>
            <ac:spMk id="2" creationId="{56A169C0-DF34-4FFE-D7CF-DCD4CB5CD780}"/>
          </ac:spMkLst>
        </pc:spChg>
        <pc:spChg chg="add del">
          <ac:chgData name="U DEKONTEE KUN" userId="809de008ccf2c512" providerId="LiveId" clId="{6F59CBB9-5997-4183-A6A7-1B04607A197E}" dt="2025-02-02T16:16:48.800" v="218" actId="26606"/>
          <ac:spMkLst>
            <pc:docMk/>
            <pc:sldMk cId="3167827209" sldId="260"/>
            <ac:spMk id="3" creationId="{1417EEE5-5B02-BA56-0CFF-7BEDFBC29987}"/>
          </ac:spMkLst>
        </pc:spChg>
        <pc:spChg chg="add del">
          <ac:chgData name="U DEKONTEE KUN" userId="809de008ccf2c512" providerId="LiveId" clId="{6F59CBB9-5997-4183-A6A7-1B04607A197E}" dt="2025-02-02T16:16:35.047" v="212" actId="26606"/>
          <ac:spMkLst>
            <pc:docMk/>
            <pc:sldMk cId="3167827209" sldId="260"/>
            <ac:spMk id="8" creationId="{603AE127-802C-459A-A612-DB85B67F0DC0}"/>
          </ac:spMkLst>
        </pc:spChg>
        <pc:spChg chg="add del">
          <ac:chgData name="U DEKONTEE KUN" userId="809de008ccf2c512" providerId="LiveId" clId="{6F59CBB9-5997-4183-A6A7-1B04607A197E}" dt="2025-02-02T16:16:18.108" v="208" actId="26606"/>
          <ac:spMkLst>
            <pc:docMk/>
            <pc:sldMk cId="3167827209" sldId="260"/>
            <ac:spMk id="9" creationId="{9F4444CE-BC8D-4D61-B303-4C05614E62AB}"/>
          </ac:spMkLst>
        </pc:spChg>
        <pc:spChg chg="add del">
          <ac:chgData name="U DEKONTEE KUN" userId="809de008ccf2c512" providerId="LiveId" clId="{6F59CBB9-5997-4183-A6A7-1B04607A197E}" dt="2025-02-02T16:16:35.047" v="212" actId="26606"/>
          <ac:spMkLst>
            <pc:docMk/>
            <pc:sldMk cId="3167827209" sldId="260"/>
            <ac:spMk id="10" creationId="{9323D83D-50D6-4040-A58B-FCEA340F886A}"/>
          </ac:spMkLst>
        </pc:spChg>
        <pc:spChg chg="add del">
          <ac:chgData name="U DEKONTEE KUN" userId="809de008ccf2c512" providerId="LiveId" clId="{6F59CBB9-5997-4183-A6A7-1B04607A197E}" dt="2025-02-02T16:16:18.108" v="208" actId="26606"/>
          <ac:spMkLst>
            <pc:docMk/>
            <pc:sldMk cId="3167827209" sldId="260"/>
            <ac:spMk id="11" creationId="{73772B81-181F-48B7-8826-4D9686D15DF5}"/>
          </ac:spMkLst>
        </pc:spChg>
        <pc:spChg chg="add del">
          <ac:chgData name="U DEKONTEE KUN" userId="809de008ccf2c512" providerId="LiveId" clId="{6F59CBB9-5997-4183-A6A7-1B04607A197E}" dt="2025-02-02T16:16:18.108" v="208" actId="26606"/>
          <ac:spMkLst>
            <pc:docMk/>
            <pc:sldMk cId="3167827209" sldId="260"/>
            <ac:spMk id="13" creationId="{B2205F6E-03C6-4E92-877C-E2482F6599AA}"/>
          </ac:spMkLst>
        </pc:spChg>
        <pc:spChg chg="add del">
          <ac:chgData name="U DEKONTEE KUN" userId="809de008ccf2c512" providerId="LiveId" clId="{6F59CBB9-5997-4183-A6A7-1B04607A197E}" dt="2025-02-02T16:16:35.047" v="212" actId="26606"/>
          <ac:spMkLst>
            <pc:docMk/>
            <pc:sldMk cId="3167827209" sldId="260"/>
            <ac:spMk id="14" creationId="{F10FD715-4DCE-4779-B634-EC78315EA213}"/>
          </ac:spMkLst>
        </pc:spChg>
        <pc:spChg chg="add del">
          <ac:chgData name="U DEKONTEE KUN" userId="809de008ccf2c512" providerId="LiveId" clId="{6F59CBB9-5997-4183-A6A7-1B04607A197E}" dt="2025-02-02T16:16:31.637" v="210" actId="26606"/>
          <ac:spMkLst>
            <pc:docMk/>
            <pc:sldMk cId="3167827209" sldId="260"/>
            <ac:spMk id="15" creationId="{9F4444CE-BC8D-4D61-B303-4C05614E62AB}"/>
          </ac:spMkLst>
        </pc:spChg>
        <pc:spChg chg="add del">
          <ac:chgData name="U DEKONTEE KUN" userId="809de008ccf2c512" providerId="LiveId" clId="{6F59CBB9-5997-4183-A6A7-1B04607A197E}" dt="2025-02-02T16:16:31.637" v="210" actId="26606"/>
          <ac:spMkLst>
            <pc:docMk/>
            <pc:sldMk cId="3167827209" sldId="260"/>
            <ac:spMk id="16" creationId="{73772B81-181F-48B7-8826-4D9686D15DF5}"/>
          </ac:spMkLst>
        </pc:spChg>
        <pc:spChg chg="add del">
          <ac:chgData name="U DEKONTEE KUN" userId="809de008ccf2c512" providerId="LiveId" clId="{6F59CBB9-5997-4183-A6A7-1B04607A197E}" dt="2025-02-02T16:16:31.637" v="210" actId="26606"/>
          <ac:spMkLst>
            <pc:docMk/>
            <pc:sldMk cId="3167827209" sldId="260"/>
            <ac:spMk id="17" creationId="{B2205F6E-03C6-4E92-877C-E2482F6599AA}"/>
          </ac:spMkLst>
        </pc:spChg>
        <pc:spChg chg="add del">
          <ac:chgData name="U DEKONTEE KUN" userId="809de008ccf2c512" providerId="LiveId" clId="{6F59CBB9-5997-4183-A6A7-1B04607A197E}" dt="2025-02-02T16:16:42.902" v="215" actId="26606"/>
          <ac:spMkLst>
            <pc:docMk/>
            <pc:sldMk cId="3167827209" sldId="260"/>
            <ac:spMk id="19" creationId="{31896C80-2069-4431-9C19-83B913734490}"/>
          </ac:spMkLst>
        </pc:spChg>
        <pc:spChg chg="add del">
          <ac:chgData name="U DEKONTEE KUN" userId="809de008ccf2c512" providerId="LiveId" clId="{6F59CBB9-5997-4183-A6A7-1B04607A197E}" dt="2025-02-02T16:16:35.047" v="212" actId="26606"/>
          <ac:spMkLst>
            <pc:docMk/>
            <pc:sldMk cId="3167827209" sldId="260"/>
            <ac:spMk id="20" creationId="{1417EEE5-5B02-BA56-0CFF-7BEDFBC29987}"/>
          </ac:spMkLst>
        </pc:spChg>
        <pc:spChg chg="add del">
          <ac:chgData name="U DEKONTEE KUN" userId="809de008ccf2c512" providerId="LiveId" clId="{6F59CBB9-5997-4183-A6A7-1B04607A197E}" dt="2025-02-02T16:16:42.902" v="215" actId="26606"/>
          <ac:spMkLst>
            <pc:docMk/>
            <pc:sldMk cId="3167827209" sldId="260"/>
            <ac:spMk id="21" creationId="{BF120A21-0841-4823-B0C4-28AEBCEF9B78}"/>
          </ac:spMkLst>
        </pc:spChg>
        <pc:spChg chg="add del">
          <ac:chgData name="U DEKONTEE KUN" userId="809de008ccf2c512" providerId="LiveId" clId="{6F59CBB9-5997-4183-A6A7-1B04607A197E}" dt="2025-02-02T16:16:42.902" v="215" actId="26606"/>
          <ac:spMkLst>
            <pc:docMk/>
            <pc:sldMk cId="3167827209" sldId="260"/>
            <ac:spMk id="23" creationId="{DBB05BAE-BBD3-4289-899F-A6851503C6B0}"/>
          </ac:spMkLst>
        </pc:spChg>
        <pc:spChg chg="add del mod">
          <ac:chgData name="U DEKONTEE KUN" userId="809de008ccf2c512" providerId="LiveId" clId="{6F59CBB9-5997-4183-A6A7-1B04607A197E}" dt="2025-02-02T16:16:42.902" v="215" actId="26606"/>
          <ac:spMkLst>
            <pc:docMk/>
            <pc:sldMk cId="3167827209" sldId="260"/>
            <ac:spMk id="24" creationId="{1417EEE5-5B02-BA56-0CFF-7BEDFBC29987}"/>
          </ac:spMkLst>
        </pc:spChg>
        <pc:spChg chg="add del">
          <ac:chgData name="U DEKONTEE KUN" userId="809de008ccf2c512" providerId="LiveId" clId="{6F59CBB9-5997-4183-A6A7-1B04607A197E}" dt="2025-02-02T16:16:42.902" v="215" actId="26606"/>
          <ac:spMkLst>
            <pc:docMk/>
            <pc:sldMk cId="3167827209" sldId="260"/>
            <ac:spMk id="25" creationId="{9874D11C-36F5-4BBE-A490-019A54E953B0}"/>
          </ac:spMkLst>
        </pc:spChg>
        <pc:spChg chg="add del">
          <ac:chgData name="U DEKONTEE KUN" userId="809de008ccf2c512" providerId="LiveId" clId="{6F59CBB9-5997-4183-A6A7-1B04607A197E}" dt="2025-02-02T16:16:42.902" v="215" actId="26606"/>
          <ac:spMkLst>
            <pc:docMk/>
            <pc:sldMk cId="3167827209" sldId="260"/>
            <ac:spMk id="28" creationId="{3F088236-D655-4F88-B238-E16762358025}"/>
          </ac:spMkLst>
        </pc:spChg>
        <pc:spChg chg="add del">
          <ac:chgData name="U DEKONTEE KUN" userId="809de008ccf2c512" providerId="LiveId" clId="{6F59CBB9-5997-4183-A6A7-1B04607A197E}" dt="2025-02-02T16:16:42.902" v="215" actId="26606"/>
          <ac:spMkLst>
            <pc:docMk/>
            <pc:sldMk cId="3167827209" sldId="260"/>
            <ac:spMk id="29" creationId="{3DAC0C92-199E-475C-9390-119A9B027276}"/>
          </ac:spMkLst>
        </pc:spChg>
        <pc:spChg chg="add del">
          <ac:chgData name="U DEKONTEE KUN" userId="809de008ccf2c512" providerId="LiveId" clId="{6F59CBB9-5997-4183-A6A7-1B04607A197E}" dt="2025-02-02T16:16:42.902" v="215" actId="26606"/>
          <ac:spMkLst>
            <pc:docMk/>
            <pc:sldMk cId="3167827209" sldId="260"/>
            <ac:spMk id="30" creationId="{C4CFB339-0ED8-4FE2-9EF1-6D1375B8499B}"/>
          </ac:spMkLst>
        </pc:spChg>
        <pc:spChg chg="add 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32" creationId="{A65AC7D1-EAA9-48F5-B509-60A7F50BF703}"/>
          </ac:spMkLst>
        </pc:spChg>
        <pc:spChg chg="add 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33" creationId="{D6320AF9-619A-4175-865B-5663E1AEF4C5}"/>
          </ac:spMkLst>
        </pc:spChg>
        <pc:spChg chg="add 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36" creationId="{7E018740-5C2B-4A41-AC1A-7E68D1EC1954}"/>
          </ac:spMkLst>
        </pc:spChg>
        <pc:spChg chg="add 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37" creationId="{166F75A4-C475-4941-8EE2-B80A06A2C1BB}"/>
          </ac:spMkLst>
        </pc:spChg>
        <pc:spChg chg="add 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38" creationId="{A032553A-72E8-4B0D-8405-FF9771C9AF05}"/>
          </ac:spMkLst>
        </pc:spChg>
        <pc:spChg chg="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39" creationId="{765800AC-C3B9-498E-87BC-29FAE4C76B21}"/>
          </ac:spMkLst>
        </pc:spChg>
        <pc:spChg chg="add 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40" creationId="{1F9D6ACB-2FF4-49F9-978A-E0D5327FC635}"/>
          </ac:spMkLst>
        </pc:spChg>
        <pc:spChg chg="add 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41" creationId="{142BFA2A-77A0-4F60-A32A-685681C84889}"/>
          </ac:spMkLst>
        </pc:spChg>
        <pc:spChg chg="add del">
          <ac:chgData name="U DEKONTEE KUN" userId="809de008ccf2c512" providerId="LiveId" clId="{6F59CBB9-5997-4183-A6A7-1B04607A197E}" dt="2025-02-02T16:16:48.763" v="217" actId="26606"/>
          <ac:spMkLst>
            <pc:docMk/>
            <pc:sldMk cId="3167827209" sldId="260"/>
            <ac:spMk id="42" creationId="{1417EEE5-5B02-BA56-0CFF-7BEDFBC29987}"/>
          </ac:spMkLst>
        </pc:spChg>
        <pc:spChg chg="add mod">
          <ac:chgData name="U DEKONTEE KUN" userId="809de008ccf2c512" providerId="LiveId" clId="{6F59CBB9-5997-4183-A6A7-1B04607A197E}" dt="2025-02-03T02:50:57.202" v="1743" actId="207"/>
          <ac:spMkLst>
            <pc:docMk/>
            <pc:sldMk cId="3167827209" sldId="260"/>
            <ac:spMk id="45" creationId="{1417EEE5-5B02-BA56-0CFF-7BEDFBC29987}"/>
          </ac:spMkLst>
        </pc:spChg>
        <pc:spChg chg="add del">
          <ac:chgData name="U DEKONTEE KUN" userId="809de008ccf2c512" providerId="LiveId" clId="{6F59CBB9-5997-4183-A6A7-1B04607A197E}" dt="2025-02-02T16:17:14.502" v="226" actId="26606"/>
          <ac:spMkLst>
            <pc:docMk/>
            <pc:sldMk cId="3167827209" sldId="260"/>
            <ac:spMk id="48" creationId="{3F088236-D655-4F88-B238-E16762358025}"/>
          </ac:spMkLst>
        </pc:spChg>
        <pc:spChg chg="add del">
          <ac:chgData name="U DEKONTEE KUN" userId="809de008ccf2c512" providerId="LiveId" clId="{6F59CBB9-5997-4183-A6A7-1B04607A197E}" dt="2025-02-02T16:17:14.502" v="226" actId="26606"/>
          <ac:spMkLst>
            <pc:docMk/>
            <pc:sldMk cId="3167827209" sldId="260"/>
            <ac:spMk id="49" creationId="{3DAC0C92-199E-475C-9390-119A9B027276}"/>
          </ac:spMkLst>
        </pc:spChg>
        <pc:spChg chg="add del">
          <ac:chgData name="U DEKONTEE KUN" userId="809de008ccf2c512" providerId="LiveId" clId="{6F59CBB9-5997-4183-A6A7-1B04607A197E}" dt="2025-02-02T16:17:14.502" v="226" actId="26606"/>
          <ac:spMkLst>
            <pc:docMk/>
            <pc:sldMk cId="3167827209" sldId="260"/>
            <ac:spMk id="50" creationId="{C4CFB339-0ED8-4FE2-9EF1-6D1375B8499B}"/>
          </ac:spMkLst>
        </pc:spChg>
        <pc:spChg chg="add del">
          <ac:chgData name="U DEKONTEE KUN" userId="809de008ccf2c512" providerId="LiveId" clId="{6F59CBB9-5997-4183-A6A7-1B04607A197E}" dt="2025-02-02T16:17:14.502" v="226" actId="26606"/>
          <ac:spMkLst>
            <pc:docMk/>
            <pc:sldMk cId="3167827209" sldId="260"/>
            <ac:spMk id="51" creationId="{31896C80-2069-4431-9C19-83B913734490}"/>
          </ac:spMkLst>
        </pc:spChg>
        <pc:spChg chg="add del">
          <ac:chgData name="U DEKONTEE KUN" userId="809de008ccf2c512" providerId="LiveId" clId="{6F59CBB9-5997-4183-A6A7-1B04607A197E}" dt="2025-02-02T16:17:14.502" v="226" actId="26606"/>
          <ac:spMkLst>
            <pc:docMk/>
            <pc:sldMk cId="3167827209" sldId="260"/>
            <ac:spMk id="52" creationId="{BF120A21-0841-4823-B0C4-28AEBCEF9B78}"/>
          </ac:spMkLst>
        </pc:spChg>
        <pc:spChg chg="add del">
          <ac:chgData name="U DEKONTEE KUN" userId="809de008ccf2c512" providerId="LiveId" clId="{6F59CBB9-5997-4183-A6A7-1B04607A197E}" dt="2025-02-02T16:17:14.502" v="226" actId="26606"/>
          <ac:spMkLst>
            <pc:docMk/>
            <pc:sldMk cId="3167827209" sldId="260"/>
            <ac:spMk id="53" creationId="{DBB05BAE-BBD3-4289-899F-A6851503C6B0}"/>
          </ac:spMkLst>
        </pc:spChg>
        <pc:spChg chg="add del">
          <ac:chgData name="U DEKONTEE KUN" userId="809de008ccf2c512" providerId="LiveId" clId="{6F59CBB9-5997-4183-A6A7-1B04607A197E}" dt="2025-02-02T16:17:14.502" v="226" actId="26606"/>
          <ac:spMkLst>
            <pc:docMk/>
            <pc:sldMk cId="3167827209" sldId="260"/>
            <ac:spMk id="54" creationId="{9874D11C-36F5-4BBE-A490-019A54E953B0}"/>
          </ac:spMkLst>
        </pc:spChg>
        <pc:spChg chg="add del">
          <ac:chgData name="U DEKONTEE KUN" userId="809de008ccf2c512" providerId="LiveId" clId="{6F59CBB9-5997-4183-A6A7-1B04607A197E}" dt="2025-02-02T16:17:14.488" v="225" actId="26606"/>
          <ac:spMkLst>
            <pc:docMk/>
            <pc:sldMk cId="3167827209" sldId="260"/>
            <ac:spMk id="59" creationId="{3BCB5F6A-9EB0-40B0-9D13-3023E9A20508}"/>
          </ac:spMkLst>
        </pc:spChg>
        <pc:spChg chg="add del">
          <ac:chgData name="U DEKONTEE KUN" userId="809de008ccf2c512" providerId="LiveId" clId="{6F59CBB9-5997-4183-A6A7-1B04607A197E}" dt="2025-02-02T16:19:32.121" v="249"/>
          <ac:spMkLst>
            <pc:docMk/>
            <pc:sldMk cId="3167827209" sldId="260"/>
            <ac:spMk id="61" creationId="{3BCB5F6A-9EB0-40B0-9D13-3023E9A20508}"/>
          </ac:spMkLst>
        </pc:spChg>
        <pc:graphicFrameChg chg="add del">
          <ac:chgData name="U DEKONTEE KUN" userId="809de008ccf2c512" providerId="LiveId" clId="{6F59CBB9-5997-4183-A6A7-1B04607A197E}" dt="2025-02-02T16:16:18.108" v="208" actId="26606"/>
          <ac:graphicFrameMkLst>
            <pc:docMk/>
            <pc:sldMk cId="3167827209" sldId="260"/>
            <ac:graphicFrameMk id="5" creationId="{17B2FF5F-B030-6A68-1084-2D4E94AABB2B}"/>
          </ac:graphicFrameMkLst>
        </pc:graphicFrameChg>
        <pc:graphicFrameChg chg="add del">
          <ac:chgData name="U DEKONTEE KUN" userId="809de008ccf2c512" providerId="LiveId" clId="{6F59CBB9-5997-4183-A6A7-1B04607A197E}" dt="2025-02-02T16:16:31.637" v="210" actId="26606"/>
          <ac:graphicFrameMkLst>
            <pc:docMk/>
            <pc:sldMk cId="3167827209" sldId="260"/>
            <ac:graphicFrameMk id="18" creationId="{B93D6FD9-A3C0-B89C-F0BF-5A09851E6DD9}"/>
          </ac:graphicFrameMkLst>
        </pc:graphicFrameChg>
        <pc:cxnChg chg="add del">
          <ac:chgData name="U DEKONTEE KUN" userId="809de008ccf2c512" providerId="LiveId" clId="{6F59CBB9-5997-4183-A6A7-1B04607A197E}" dt="2025-02-02T16:16:35.047" v="212" actId="26606"/>
          <ac:cxnSpMkLst>
            <pc:docMk/>
            <pc:sldMk cId="3167827209" sldId="260"/>
            <ac:cxnSpMk id="12" creationId="{1A1FE6BB-DFB2-4080-9B5E-076EF5DDE67B}"/>
          </ac:cxnSpMkLst>
        </pc:cxnChg>
      </pc:sldChg>
      <pc:sldChg chg="delSp del delDesignElem">
        <pc:chgData name="U DEKONTEE KUN" userId="809de008ccf2c512" providerId="LiveId" clId="{6F59CBB9-5997-4183-A6A7-1B04607A197E}" dt="2025-02-02T17:13:16.927" v="867" actId="2696"/>
        <pc:sldMkLst>
          <pc:docMk/>
          <pc:sldMk cId="239628079" sldId="261"/>
        </pc:sldMkLst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239628079" sldId="261"/>
            <ac:spMk id="46" creationId="{058A14AF-9FB5-4CC7-BA35-E8E85D3EDF0E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239628079" sldId="261"/>
            <ac:spMk id="48" creationId="{3A9A4357-BD1D-4622-A4FE-766E6AB8DE84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239628079" sldId="261"/>
            <ac:spMk id="50" creationId="{E659831F-0D9A-4C63-9EBB-8435B85A440F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239628079" sldId="261"/>
            <ac:spMk id="52" creationId="{E6995CE5-F890-4ABA-82A2-26507CE8D2A3}"/>
          </ac:spMkLst>
        </pc:spChg>
      </pc:sldChg>
      <pc:sldChg chg="delSp modSp del mod delDesignElem">
        <pc:chgData name="U DEKONTEE KUN" userId="809de008ccf2c512" providerId="LiveId" clId="{6F59CBB9-5997-4183-A6A7-1B04607A197E}" dt="2025-02-02T17:17:08.609" v="899" actId="2696"/>
        <pc:sldMkLst>
          <pc:docMk/>
          <pc:sldMk cId="2173873594" sldId="262"/>
        </pc:sldMkLst>
        <pc:spChg chg="mod">
          <ac:chgData name="U DEKONTEE KUN" userId="809de008ccf2c512" providerId="LiveId" clId="{6F59CBB9-5997-4183-A6A7-1B04607A197E}" dt="2025-02-02T17:14:51.942" v="876" actId="27636"/>
          <ac:spMkLst>
            <pc:docMk/>
            <pc:sldMk cId="2173873594" sldId="262"/>
            <ac:spMk id="2" creationId="{18C19DC8-34A4-4D93-7270-50DD2D896E47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2173873594" sldId="262"/>
            <ac:spMk id="39" creationId="{2C9A9DA9-7DC8-488B-A882-123947B0F3D9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2173873594" sldId="262"/>
            <ac:spMk id="41" creationId="{57F6BDD4-E066-4008-8011-6CC31AEB4556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2173873594" sldId="262"/>
            <ac:spMk id="47" creationId="{2711A8FB-68FC-45FC-B01E-38F809E2D439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2173873594" sldId="262"/>
            <ac:spMk id="48" creationId="{2A865FE3-5FC9-4049-87CF-30019C46C0F5}"/>
          </ac:spMkLst>
        </pc:spChg>
      </pc:sldChg>
      <pc:sldChg chg="addSp delSp modSp mod setClrOvrMap delDesignElem">
        <pc:chgData name="U DEKONTEE KUN" userId="809de008ccf2c512" providerId="LiveId" clId="{6F59CBB9-5997-4183-A6A7-1B04607A197E}" dt="2025-02-02T17:26:54.488" v="975" actId="14100"/>
        <pc:sldMkLst>
          <pc:docMk/>
          <pc:sldMk cId="409637030" sldId="263"/>
        </pc:sldMkLst>
        <pc:spChg chg="mod">
          <ac:chgData name="U DEKONTEE KUN" userId="809de008ccf2c512" providerId="LiveId" clId="{6F59CBB9-5997-4183-A6A7-1B04607A197E}" dt="2025-02-02T17:25:45.269" v="970" actId="14100"/>
          <ac:spMkLst>
            <pc:docMk/>
            <pc:sldMk cId="409637030" sldId="263"/>
            <ac:spMk id="2" creationId="{33E6637D-A29F-D880-1829-9821FF5B6295}"/>
          </ac:spMkLst>
        </pc:spChg>
        <pc:spChg chg="del mod">
          <ac:chgData name="U DEKONTEE KUN" userId="809de008ccf2c512" providerId="LiveId" clId="{6F59CBB9-5997-4183-A6A7-1B04607A197E}" dt="2025-02-02T17:15:03.889" v="878" actId="26606"/>
          <ac:spMkLst>
            <pc:docMk/>
            <pc:sldMk cId="409637030" sldId="263"/>
            <ac:spMk id="3" creationId="{39A8358B-2F5A-6173-E347-0CBD8656EED6}"/>
          </ac:spMkLst>
        </pc:spChg>
        <pc:spChg chg="add del">
          <ac:chgData name="U DEKONTEE KUN" userId="809de008ccf2c512" providerId="LiveId" clId="{6F59CBB9-5997-4183-A6A7-1B04607A197E}" dt="2025-02-02T16:41:24.040" v="587" actId="26606"/>
          <ac:spMkLst>
            <pc:docMk/>
            <pc:sldMk cId="409637030" sldId="263"/>
            <ac:spMk id="34" creationId="{24506EA4-1D3F-4EFF-8C4C-5CD457BE2524}"/>
          </ac:spMkLst>
        </pc:spChg>
        <pc:spChg chg="add del">
          <ac:chgData name="U DEKONTEE KUN" userId="809de008ccf2c512" providerId="LiveId" clId="{6F59CBB9-5997-4183-A6A7-1B04607A197E}" dt="2025-02-02T16:41:46.937" v="594" actId="26606"/>
          <ac:spMkLst>
            <pc:docMk/>
            <pc:sldMk cId="409637030" sldId="263"/>
            <ac:spMk id="36" creationId="{C6606EF5-7DE8-44D4-A683-EF4986E9A39A}"/>
          </ac:spMkLst>
        </pc:spChg>
        <pc:spChg chg="add del">
          <ac:chgData name="U DEKONTEE KUN" userId="809de008ccf2c512" providerId="LiveId" clId="{6F59CBB9-5997-4183-A6A7-1B04607A197E}" dt="2025-02-02T16:40:43.106" v="572" actId="26606"/>
          <ac:spMkLst>
            <pc:docMk/>
            <pc:sldMk cId="409637030" sldId="263"/>
            <ac:spMk id="37" creationId="{1FDFF85F-F105-40D5-9793-90419158C3BD}"/>
          </ac:spMkLst>
        </pc:spChg>
        <pc:spChg chg="add del">
          <ac:chgData name="U DEKONTEE KUN" userId="809de008ccf2c512" providerId="LiveId" clId="{6F59CBB9-5997-4183-A6A7-1B04607A197E}" dt="2025-02-02T16:41:25.570" v="589" actId="26606"/>
          <ac:spMkLst>
            <pc:docMk/>
            <pc:sldMk cId="409637030" sldId="263"/>
            <ac:spMk id="38" creationId="{E2E0C929-96C6-41B1-A001-566036DF047B}"/>
          </ac:spMkLst>
        </pc:spChg>
        <pc:spChg chg="add del">
          <ac:chgData name="U DEKONTEE KUN" userId="809de008ccf2c512" providerId="LiveId" clId="{6F59CBB9-5997-4183-A6A7-1B04607A197E}" dt="2025-02-02T16:40:43.106" v="572" actId="26606"/>
          <ac:spMkLst>
            <pc:docMk/>
            <pc:sldMk cId="409637030" sldId="263"/>
            <ac:spMk id="39" creationId="{35AB47A4-BA8C-4250-88BD-D49C68C5F9E9}"/>
          </ac:spMkLst>
        </pc:spChg>
        <pc:spChg chg="add del">
          <ac:chgData name="U DEKONTEE KUN" userId="809de008ccf2c512" providerId="LiveId" clId="{6F59CBB9-5997-4183-A6A7-1B04607A197E}" dt="2025-02-02T16:41:42.378" v="592"/>
          <ac:spMkLst>
            <pc:docMk/>
            <pc:sldMk cId="409637030" sldId="263"/>
            <ac:spMk id="40" creationId="{5B015324-98EE-4370-8001-85C1278A18ED}"/>
          </ac:spMkLst>
        </pc:spChg>
        <pc:spChg chg="add del">
          <ac:chgData name="U DEKONTEE KUN" userId="809de008ccf2c512" providerId="LiveId" clId="{6F59CBB9-5997-4183-A6A7-1B04607A197E}" dt="2025-02-02T16:40:47.623" v="574" actId="26606"/>
          <ac:spMkLst>
            <pc:docMk/>
            <pc:sldMk cId="409637030" sldId="263"/>
            <ac:spMk id="45" creationId="{03FFF8D3-2EF3-4286-935A-D01BE3C85333}"/>
          </ac:spMkLst>
        </pc:spChg>
        <pc:spChg chg="add del">
          <ac:chgData name="U DEKONTEE KUN" userId="809de008ccf2c512" providerId="LiveId" clId="{6F59CBB9-5997-4183-A6A7-1B04607A197E}" dt="2025-02-02T16:40:47.623" v="574" actId="26606"/>
          <ac:spMkLst>
            <pc:docMk/>
            <pc:sldMk cId="409637030" sldId="263"/>
            <ac:spMk id="47" creationId="{E6C57836-126B-4938-8C7A-3C3BCB59D383}"/>
          </ac:spMkLst>
        </pc:spChg>
        <pc:spChg chg="add del">
          <ac:chgData name="U DEKONTEE KUN" userId="809de008ccf2c512" providerId="LiveId" clId="{6F59CBB9-5997-4183-A6A7-1B04607A197E}" dt="2025-02-02T16:41:46.937" v="594" actId="26606"/>
          <ac:spMkLst>
            <pc:docMk/>
            <pc:sldMk cId="409637030" sldId="263"/>
            <ac:spMk id="48" creationId="{5BA420DF-B174-4FB4-8008-B3A1954B1E6F}"/>
          </ac:spMkLst>
        </pc:spChg>
        <pc:spChg chg="add del">
          <ac:chgData name="U DEKONTEE KUN" userId="809de008ccf2c512" providerId="LiveId" clId="{6F59CBB9-5997-4183-A6A7-1B04607A197E}" dt="2025-02-02T16:40:50.310" v="576" actId="26606"/>
          <ac:spMkLst>
            <pc:docMk/>
            <pc:sldMk cId="409637030" sldId="263"/>
            <ac:spMk id="49" creationId="{1EA5387D-64D8-4D6C-B109-FF4E81DF609A}"/>
          </ac:spMkLst>
        </pc:spChg>
        <pc:spChg chg="add del">
          <ac:chgData name="U DEKONTEE KUN" userId="809de008ccf2c512" providerId="LiveId" clId="{6F59CBB9-5997-4183-A6A7-1B04607A197E}" dt="2025-02-02T16:41:54.787" v="596" actId="26606"/>
          <ac:spMkLst>
            <pc:docMk/>
            <pc:sldMk cId="409637030" sldId="263"/>
            <ac:spMk id="51" creationId="{1EA5387D-64D8-4D6C-B109-FF4E81DF609A}"/>
          </ac:spMkLst>
        </pc:spChg>
        <pc:spChg chg="add del">
          <ac:chgData name="U DEKONTEE KUN" userId="809de008ccf2c512" providerId="LiveId" clId="{6F59CBB9-5997-4183-A6A7-1B04607A197E}" dt="2025-02-02T16:40:55.054" v="578" actId="26606"/>
          <ac:spMkLst>
            <pc:docMk/>
            <pc:sldMk cId="409637030" sldId="263"/>
            <ac:spMk id="52" creationId="{CD94F7C0-1344-4B3C-AFCB-E7F006BB5348}"/>
          </ac:spMkLst>
        </pc:spChg>
        <pc:spChg chg="add del">
          <ac:chgData name="U DEKONTEE KUN" userId="809de008ccf2c512" providerId="LiveId" clId="{6F59CBB9-5997-4183-A6A7-1B04607A197E}" dt="2025-02-02T16:42:52.543" v="608" actId="26606"/>
          <ac:spMkLst>
            <pc:docMk/>
            <pc:sldMk cId="409637030" sldId="263"/>
            <ac:spMk id="54" creationId="{915FA5E9-6A0B-4A0F-8F65-04FF17AE1E1B}"/>
          </ac:spMkLst>
        </pc:spChg>
        <pc:spChg chg="add del">
          <ac:chgData name="U DEKONTEE KUN" userId="809de008ccf2c512" providerId="LiveId" clId="{6F59CBB9-5997-4183-A6A7-1B04607A197E}" dt="2025-02-02T16:41:02.674" v="580" actId="26606"/>
          <ac:spMkLst>
            <pc:docMk/>
            <pc:sldMk cId="409637030" sldId="263"/>
            <ac:spMk id="55" creationId="{8D25211A-4CA0-4B53-82BB-1EE7C7F3C725}"/>
          </ac:spMkLst>
        </pc:spChg>
        <pc:spChg chg="add del">
          <ac:chgData name="U DEKONTEE KUN" userId="809de008ccf2c512" providerId="LiveId" clId="{6F59CBB9-5997-4183-A6A7-1B04607A197E}" dt="2025-02-02T16:41:16.362" v="585"/>
          <ac:spMkLst>
            <pc:docMk/>
            <pc:sldMk cId="409637030" sldId="263"/>
            <ac:spMk id="57" creationId="{1EA5387D-64D8-4D6C-B109-FF4E81DF609A}"/>
          </ac:spMkLst>
        </pc:spChg>
        <pc:spChg chg="add del">
          <ac:chgData name="U DEKONTEE KUN" userId="809de008ccf2c512" providerId="LiveId" clId="{6F59CBB9-5997-4183-A6A7-1B04607A197E}" dt="2025-02-02T16:42:52.543" v="608" actId="26606"/>
          <ac:spMkLst>
            <pc:docMk/>
            <pc:sldMk cId="409637030" sldId="263"/>
            <ac:spMk id="58" creationId="{6BFDDC8F-8D60-424D-8471-B32F1CB03A84}"/>
          </ac:spMkLst>
        </pc:spChg>
        <pc:spChg chg="add del">
          <ac:chgData name="U DEKONTEE KUN" userId="809de008ccf2c512" providerId="LiveId" clId="{6F59CBB9-5997-4183-A6A7-1B04607A197E}" dt="2025-02-02T16:42:52.508" v="607" actId="26606"/>
          <ac:spMkLst>
            <pc:docMk/>
            <pc:sldMk cId="409637030" sldId="263"/>
            <ac:spMk id="63" creationId="{2DA785FA-C071-43A3-A397-53F1104417FB}"/>
          </ac:spMkLst>
        </pc:spChg>
        <pc:spChg chg="add del">
          <ac:chgData name="U DEKONTEE KUN" userId="809de008ccf2c512" providerId="LiveId" clId="{6F59CBB9-5997-4183-A6A7-1B04607A197E}" dt="2025-02-02T16:43:39.683" v="613"/>
          <ac:spMkLst>
            <pc:docMk/>
            <pc:sldMk cId="409637030" sldId="263"/>
            <ac:spMk id="67" creationId="{6BFDDC8F-8D60-424D-8471-B32F1CB03A84}"/>
          </ac:spMkLst>
        </pc:spChg>
        <pc:spChg chg="add del">
          <ac:chgData name="U DEKONTEE KUN" userId="809de008ccf2c512" providerId="LiveId" clId="{6F59CBB9-5997-4183-A6A7-1B04607A197E}" dt="2025-02-02T16:43:39.683" v="613"/>
          <ac:spMkLst>
            <pc:docMk/>
            <pc:sldMk cId="409637030" sldId="263"/>
            <ac:spMk id="68" creationId="{915FA5E9-6A0B-4A0F-8F65-04FF17AE1E1B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409637030" sldId="263"/>
            <ac:spMk id="162" creationId="{DBC6133C-0615-4CE4-9132-37E609A9BDFA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409637030" sldId="263"/>
            <ac:spMk id="164" creationId="{169CC832-2974-4E8D-90ED-3E2941BA7336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409637030" sldId="263"/>
            <ac:spMk id="166" creationId="{55222F96-971A-4F90-B841-6BAB416C7AC1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409637030" sldId="263"/>
            <ac:spMk id="168" creationId="{08980754-6F4B-43C9-B9BE-127B6BED6586}"/>
          </ac:spMkLst>
        </pc:spChg>
        <pc:spChg chg="del">
          <ac:chgData name="U DEKONTEE KUN" userId="809de008ccf2c512" providerId="LiveId" clId="{6F59CBB9-5997-4183-A6A7-1B04607A197E}" dt="2025-02-02T16:15:45.031" v="201"/>
          <ac:spMkLst>
            <pc:docMk/>
            <pc:sldMk cId="409637030" sldId="263"/>
            <ac:spMk id="170" creationId="{2C1BBA94-3F40-40AA-8BB9-E69E25E537C1}"/>
          </ac:spMkLst>
        </pc:spChg>
        <pc:graphicFrameChg chg="add mod">
          <ac:chgData name="U DEKONTEE KUN" userId="809de008ccf2c512" providerId="LiveId" clId="{6F59CBB9-5997-4183-A6A7-1B04607A197E}" dt="2025-02-02T17:25:57.820" v="972"/>
          <ac:graphicFrameMkLst>
            <pc:docMk/>
            <pc:sldMk cId="409637030" sldId="263"/>
            <ac:graphicFrameMk id="59" creationId="{26E7B5A5-F35A-4DEC-11E4-2F0160DF9F48}"/>
          </ac:graphicFrameMkLst>
        </pc:graphicFrameChg>
        <pc:picChg chg="mod ord">
          <ac:chgData name="U DEKONTEE KUN" userId="809de008ccf2c512" providerId="LiveId" clId="{6F59CBB9-5997-4183-A6A7-1B04607A197E}" dt="2025-02-02T17:26:54.488" v="975" actId="14100"/>
          <ac:picMkLst>
            <pc:docMk/>
            <pc:sldMk cId="409637030" sldId="263"/>
            <ac:picMk id="32" creationId="{1BC256B9-6F47-B113-79CB-B23B244848DE}"/>
          </ac:picMkLst>
        </pc:picChg>
        <pc:picChg chg="add del">
          <ac:chgData name="U DEKONTEE KUN" userId="809de008ccf2c512" providerId="LiveId" clId="{6F59CBB9-5997-4183-A6A7-1B04607A197E}" dt="2025-02-02T16:41:24.040" v="587" actId="26606"/>
          <ac:picMkLst>
            <pc:docMk/>
            <pc:sldMk cId="409637030" sldId="263"/>
            <ac:picMk id="35" creationId="{149BF887-55C3-4061-A69F-0E41CA863F51}"/>
          </ac:picMkLst>
        </pc:picChg>
        <pc:picChg chg="add del">
          <ac:chgData name="U DEKONTEE KUN" userId="809de008ccf2c512" providerId="LiveId" clId="{6F59CBB9-5997-4183-A6A7-1B04607A197E}" dt="2025-02-02T16:40:43.106" v="572" actId="26606"/>
          <ac:picMkLst>
            <pc:docMk/>
            <pc:sldMk cId="409637030" sldId="263"/>
            <ac:picMk id="41" creationId="{66C8958D-EB99-414F-B735-863B67BB14D3}"/>
          </ac:picMkLst>
        </pc:picChg>
        <pc:picChg chg="add del">
          <ac:chgData name="U DEKONTEE KUN" userId="809de008ccf2c512" providerId="LiveId" clId="{6F59CBB9-5997-4183-A6A7-1B04607A197E}" dt="2025-02-02T16:41:42.378" v="592"/>
          <ac:picMkLst>
            <pc:docMk/>
            <pc:sldMk cId="409637030" sldId="263"/>
            <ac:picMk id="42" creationId="{14E49BFF-40A2-4616-8638-9CBE4EC1F6AA}"/>
          </ac:picMkLst>
        </pc:picChg>
        <pc:picChg chg="add del">
          <ac:chgData name="U DEKONTEE KUN" userId="809de008ccf2c512" providerId="LiveId" clId="{6F59CBB9-5997-4183-A6A7-1B04607A197E}" dt="2025-02-02T16:40:43.106" v="572" actId="26606"/>
          <ac:picMkLst>
            <pc:docMk/>
            <pc:sldMk cId="409637030" sldId="263"/>
            <ac:picMk id="43" creationId="{39E5F3CB-7BDD-4E64-B274-CD900F08C6F3}"/>
          </ac:picMkLst>
        </pc:picChg>
        <pc:picChg chg="add del">
          <ac:chgData name="U DEKONTEE KUN" userId="809de008ccf2c512" providerId="LiveId" clId="{6F59CBB9-5997-4183-A6A7-1B04607A197E}" dt="2025-02-02T16:41:46.937" v="594" actId="26606"/>
          <ac:picMkLst>
            <pc:docMk/>
            <pc:sldMk cId="409637030" sldId="263"/>
            <ac:picMk id="44" creationId="{3BE15FE4-C7B0-4CE1-9889-0ACB5A7C11D4}"/>
          </ac:picMkLst>
        </pc:picChg>
        <pc:picChg chg="add del">
          <ac:chgData name="U DEKONTEE KUN" userId="809de008ccf2c512" providerId="LiveId" clId="{6F59CBB9-5997-4183-A6A7-1B04607A197E}" dt="2025-02-02T16:40:47.623" v="574" actId="26606"/>
          <ac:picMkLst>
            <pc:docMk/>
            <pc:sldMk cId="409637030" sldId="263"/>
            <ac:picMk id="46" creationId="{CD8CCB43-545E-4064-8BB8-5C492D0F5F57}"/>
          </ac:picMkLst>
        </pc:picChg>
        <pc:picChg chg="add del">
          <ac:chgData name="U DEKONTEE KUN" userId="809de008ccf2c512" providerId="LiveId" clId="{6F59CBB9-5997-4183-A6A7-1B04607A197E}" dt="2025-02-02T16:40:50.310" v="576" actId="26606"/>
          <ac:picMkLst>
            <pc:docMk/>
            <pc:sldMk cId="409637030" sldId="263"/>
            <ac:picMk id="50" creationId="{6319FFD2-07B5-4029-BFB3-26FCFCC2F1B8}"/>
          </ac:picMkLst>
        </pc:picChg>
        <pc:picChg chg="add del">
          <ac:chgData name="U DEKONTEE KUN" userId="809de008ccf2c512" providerId="LiveId" clId="{6F59CBB9-5997-4183-A6A7-1B04607A197E}" dt="2025-02-02T16:40:55.054" v="578" actId="26606"/>
          <ac:picMkLst>
            <pc:docMk/>
            <pc:sldMk cId="409637030" sldId="263"/>
            <ac:picMk id="53" creationId="{4EC584A2-4215-4DB8-AE1F-E3768D77E8DE}"/>
          </ac:picMkLst>
        </pc:picChg>
        <pc:picChg chg="add del">
          <ac:chgData name="U DEKONTEE KUN" userId="809de008ccf2c512" providerId="LiveId" clId="{6F59CBB9-5997-4183-A6A7-1B04607A197E}" dt="2025-02-02T16:42:52.543" v="608" actId="26606"/>
          <ac:picMkLst>
            <pc:docMk/>
            <pc:sldMk cId="409637030" sldId="263"/>
            <ac:picMk id="56" creationId="{469E9129-40A7-431A-9059-A3164DCE6B62}"/>
          </ac:picMkLst>
        </pc:picChg>
        <pc:picChg chg="add del">
          <ac:chgData name="U DEKONTEE KUN" userId="809de008ccf2c512" providerId="LiveId" clId="{6F59CBB9-5997-4183-A6A7-1B04607A197E}" dt="2025-02-02T16:42:52.508" v="607" actId="26606"/>
          <ac:picMkLst>
            <pc:docMk/>
            <pc:sldMk cId="409637030" sldId="263"/>
            <ac:picMk id="65" creationId="{B654D573-EC63-4874-BAA1-1F203B95BF62}"/>
          </ac:picMkLst>
        </pc:picChg>
        <pc:picChg chg="add del">
          <ac:chgData name="U DEKONTEE KUN" userId="809de008ccf2c512" providerId="LiveId" clId="{6F59CBB9-5997-4183-A6A7-1B04607A197E}" dt="2025-02-02T16:43:39.683" v="613"/>
          <ac:picMkLst>
            <pc:docMk/>
            <pc:sldMk cId="409637030" sldId="263"/>
            <ac:picMk id="69" creationId="{469E9129-40A7-431A-9059-A3164DCE6B62}"/>
          </ac:picMkLst>
        </pc:picChg>
      </pc:sldChg>
      <pc:sldChg chg="addSp delSp modSp mod setBg setClrOvrMap delDesignElem">
        <pc:chgData name="U DEKONTEE KUN" userId="809de008ccf2c512" providerId="LiveId" clId="{6F59CBB9-5997-4183-A6A7-1B04607A197E}" dt="2025-02-03T02:05:01.057" v="1569" actId="26606"/>
        <pc:sldMkLst>
          <pc:docMk/>
          <pc:sldMk cId="1722188064" sldId="264"/>
        </pc:sldMkLst>
        <pc:spChg chg="mod">
          <ac:chgData name="U DEKONTEE KUN" userId="809de008ccf2c512" providerId="LiveId" clId="{6F59CBB9-5997-4183-A6A7-1B04607A197E}" dt="2025-02-03T02:05:01.057" v="1569" actId="26606"/>
          <ac:spMkLst>
            <pc:docMk/>
            <pc:sldMk cId="1722188064" sldId="264"/>
            <ac:spMk id="2" creationId="{DF1CAE5C-6891-891A-A88F-247A047A3070}"/>
          </ac:spMkLst>
        </pc:spChg>
        <pc:spChg chg="add del mod">
          <ac:chgData name="U DEKONTEE KUN" userId="809de008ccf2c512" providerId="LiveId" clId="{6F59CBB9-5997-4183-A6A7-1B04607A197E}" dt="2025-02-03T02:05:01.057" v="1569" actId="26606"/>
          <ac:spMkLst>
            <pc:docMk/>
            <pc:sldMk cId="1722188064" sldId="264"/>
            <ac:spMk id="3" creationId="{B7D7E972-2437-FC6A-7D2F-34EB651A3F57}"/>
          </ac:spMkLst>
        </pc:spChg>
        <pc:spChg chg="add del">
          <ac:chgData name="U DEKONTEE KUN" userId="809de008ccf2c512" providerId="LiveId" clId="{6F59CBB9-5997-4183-A6A7-1B04607A197E}" dt="2025-02-02T16:26:44.792" v="367" actId="26606"/>
          <ac:spMkLst>
            <pc:docMk/>
            <pc:sldMk cId="1722188064" sldId="264"/>
            <ac:spMk id="6" creationId="{F63C748C-967B-4A7B-A90F-3EDD0F485AC6}"/>
          </ac:spMkLst>
        </pc:spChg>
        <pc:spChg chg="add del">
          <ac:chgData name="U DEKONTEE KUN" userId="809de008ccf2c512" providerId="LiveId" clId="{6F59CBB9-5997-4183-A6A7-1B04607A197E}" dt="2025-02-02T16:26:44.792" v="367" actId="26606"/>
          <ac:spMkLst>
            <pc:docMk/>
            <pc:sldMk cId="1722188064" sldId="264"/>
            <ac:spMk id="7" creationId="{C0143637-4934-44E4-B909-BAF1E7B27972}"/>
          </ac:spMkLst>
        </pc:spChg>
        <pc:spChg chg="add del">
          <ac:chgData name="U DEKONTEE KUN" userId="809de008ccf2c512" providerId="LiveId" clId="{6F59CBB9-5997-4183-A6A7-1B04607A197E}" dt="2025-02-02T16:23:24.332" v="335" actId="26606"/>
          <ac:spMkLst>
            <pc:docMk/>
            <pc:sldMk cId="1722188064" sldId="264"/>
            <ac:spMk id="8" creationId="{74CD14DB-BB81-479F-A1FC-1C75640E9F84}"/>
          </ac:spMkLst>
        </pc:spChg>
        <pc:spChg chg="add del">
          <ac:chgData name="U DEKONTEE KUN" userId="809de008ccf2c512" providerId="LiveId" clId="{6F59CBB9-5997-4183-A6A7-1B04607A197E}" dt="2025-02-02T16:23:20.322" v="333" actId="26606"/>
          <ac:spMkLst>
            <pc:docMk/>
            <pc:sldMk cId="1722188064" sldId="264"/>
            <ac:spMk id="9" creationId="{C8A3C342-1D03-412F-8DD3-BF519E8E0AE9}"/>
          </ac:spMkLst>
        </pc:spChg>
        <pc:spChg chg="add del">
          <ac:chgData name="U DEKONTEE KUN" userId="809de008ccf2c512" providerId="LiveId" clId="{6F59CBB9-5997-4183-A6A7-1B04607A197E}" dt="2025-02-02T16:23:24.332" v="335" actId="26606"/>
          <ac:spMkLst>
            <pc:docMk/>
            <pc:sldMk cId="1722188064" sldId="264"/>
            <ac:spMk id="10" creationId="{C943A91B-7CA7-4592-A975-73B1BF8C4C74}"/>
          </ac:spMkLst>
        </pc:spChg>
        <pc:spChg chg="add del">
          <ac:chgData name="U DEKONTEE KUN" userId="809de008ccf2c512" providerId="LiveId" clId="{6F59CBB9-5997-4183-A6A7-1B04607A197E}" dt="2025-02-02T16:23:20.322" v="333" actId="26606"/>
          <ac:spMkLst>
            <pc:docMk/>
            <pc:sldMk cId="1722188064" sldId="264"/>
            <ac:spMk id="11" creationId="{81CC9B02-E087-4350-AEBD-2C3CF001AF01}"/>
          </ac:spMkLst>
        </pc:spChg>
        <pc:spChg chg="add del">
          <ac:chgData name="U DEKONTEE KUN" userId="809de008ccf2c512" providerId="LiveId" clId="{6F59CBB9-5997-4183-A6A7-1B04607A197E}" dt="2025-02-02T16:23:24.332" v="335" actId="26606"/>
          <ac:spMkLst>
            <pc:docMk/>
            <pc:sldMk cId="1722188064" sldId="264"/>
            <ac:spMk id="12" creationId="{EC471314-E46A-414B-8D91-74880E84F187}"/>
          </ac:spMkLst>
        </pc:spChg>
        <pc:spChg chg="add del">
          <ac:chgData name="U DEKONTEE KUN" userId="809de008ccf2c512" providerId="LiveId" clId="{6F59CBB9-5997-4183-A6A7-1B04607A197E}" dt="2025-02-02T16:27:03.200" v="369" actId="26606"/>
          <ac:spMkLst>
            <pc:docMk/>
            <pc:sldMk cId="1722188064" sldId="264"/>
            <ac:spMk id="13" creationId="{6A862265-5CA3-4C40-8582-7534C3B03C2A}"/>
          </ac:spMkLst>
        </pc:spChg>
        <pc:spChg chg="add del">
          <ac:chgData name="U DEKONTEE KUN" userId="809de008ccf2c512" providerId="LiveId" clId="{6F59CBB9-5997-4183-A6A7-1B04607A197E}" dt="2025-02-02T16:23:24.332" v="335" actId="26606"/>
          <ac:spMkLst>
            <pc:docMk/>
            <pc:sldMk cId="1722188064" sldId="264"/>
            <ac:spMk id="14" creationId="{6A681326-1C9D-44A3-A627-3871BDAE4127}"/>
          </ac:spMkLst>
        </pc:spChg>
        <pc:spChg chg="add del">
          <ac:chgData name="U DEKONTEE KUN" userId="809de008ccf2c512" providerId="LiveId" clId="{6F59CBB9-5997-4183-A6A7-1B04607A197E}" dt="2025-02-02T16:27:03.200" v="369" actId="26606"/>
          <ac:spMkLst>
            <pc:docMk/>
            <pc:sldMk cId="1722188064" sldId="264"/>
            <ac:spMk id="15" creationId="{600EF80B-0391-4082-9AF5-F15B091B4CE9}"/>
          </ac:spMkLst>
        </pc:spChg>
        <pc:spChg chg="add del">
          <ac:chgData name="U DEKONTEE KUN" userId="809de008ccf2c512" providerId="LiveId" clId="{6F59CBB9-5997-4183-A6A7-1B04607A197E}" dt="2025-02-02T16:23:36.856" v="337" actId="26606"/>
          <ac:spMkLst>
            <pc:docMk/>
            <pc:sldMk cId="1722188064" sldId="264"/>
            <ac:spMk id="16" creationId="{052BEFF1-896C-45B1-B02C-96A6A1BC389A}"/>
          </ac:spMkLst>
        </pc:spChg>
        <pc:spChg chg="add del">
          <ac:chgData name="U DEKONTEE KUN" userId="809de008ccf2c512" providerId="LiveId" clId="{6F59CBB9-5997-4183-A6A7-1B04607A197E}" dt="2025-02-02T16:23:36.856" v="337" actId="26606"/>
          <ac:spMkLst>
            <pc:docMk/>
            <pc:sldMk cId="1722188064" sldId="264"/>
            <ac:spMk id="17" creationId="{BB237A14-61B1-4C00-A670-5D8D68A8668E}"/>
          </ac:spMkLst>
        </pc:spChg>
        <pc:spChg chg="add del">
          <ac:chgData name="U DEKONTEE KUN" userId="809de008ccf2c512" providerId="LiveId" clId="{6F59CBB9-5997-4183-A6A7-1B04607A197E}" dt="2025-02-02T16:23:36.856" v="337" actId="26606"/>
          <ac:spMkLst>
            <pc:docMk/>
            <pc:sldMk cId="1722188064" sldId="264"/>
            <ac:spMk id="18" creationId="{8598F259-6F54-47A3-8D13-1603D786A328}"/>
          </ac:spMkLst>
        </pc:spChg>
        <pc:spChg chg="add del">
          <ac:chgData name="U DEKONTEE KUN" userId="809de008ccf2c512" providerId="LiveId" clId="{6F59CBB9-5997-4183-A6A7-1B04607A197E}" dt="2025-02-02T16:23:36.856" v="337" actId="26606"/>
          <ac:spMkLst>
            <pc:docMk/>
            <pc:sldMk cId="1722188064" sldId="264"/>
            <ac:spMk id="19" creationId="{0BA768A8-4FED-4ED8-9E46-6BE72188ECD2}"/>
          </ac:spMkLst>
        </pc:spChg>
        <pc:spChg chg="add del">
          <ac:chgData name="U DEKONTEE KUN" userId="809de008ccf2c512" providerId="LiveId" clId="{6F59CBB9-5997-4183-A6A7-1B04607A197E}" dt="2025-02-02T16:27:03.200" v="369" actId="26606"/>
          <ac:spMkLst>
            <pc:docMk/>
            <pc:sldMk cId="1722188064" sldId="264"/>
            <ac:spMk id="20" creationId="{C6870151-9189-4C3A-8379-EF3D95827A0A}"/>
          </ac:spMkLst>
        </pc:spChg>
        <pc:spChg chg="add del">
          <ac:chgData name="U DEKONTEE KUN" userId="809de008ccf2c512" providerId="LiveId" clId="{6F59CBB9-5997-4183-A6A7-1B04607A197E}" dt="2025-02-02T16:23:43.214" v="339" actId="26606"/>
          <ac:spMkLst>
            <pc:docMk/>
            <pc:sldMk cId="1722188064" sldId="264"/>
            <ac:spMk id="21" creationId="{C8A3C342-1D03-412F-8DD3-BF519E8E0AE9}"/>
          </ac:spMkLst>
        </pc:spChg>
        <pc:spChg chg="add del">
          <ac:chgData name="U DEKONTEE KUN" userId="809de008ccf2c512" providerId="LiveId" clId="{6F59CBB9-5997-4183-A6A7-1B04607A197E}" dt="2025-02-02T16:23:43.214" v="339" actId="26606"/>
          <ac:spMkLst>
            <pc:docMk/>
            <pc:sldMk cId="1722188064" sldId="264"/>
            <ac:spMk id="22" creationId="{81CC9B02-E087-4350-AEBD-2C3CF001AF01}"/>
          </ac:spMkLst>
        </pc:spChg>
        <pc:spChg chg="add del">
          <ac:chgData name="U DEKONTEE KUN" userId="809de008ccf2c512" providerId="LiveId" clId="{6F59CBB9-5997-4183-A6A7-1B04607A197E}" dt="2025-02-02T16:26:36.954" v="359"/>
          <ac:spMkLst>
            <pc:docMk/>
            <pc:sldMk cId="1722188064" sldId="264"/>
            <ac:spMk id="25" creationId="{052BEFF1-896C-45B1-B02C-96A6A1BC389A}"/>
          </ac:spMkLst>
        </pc:spChg>
        <pc:spChg chg="add del">
          <ac:chgData name="U DEKONTEE KUN" userId="809de008ccf2c512" providerId="LiveId" clId="{6F59CBB9-5997-4183-A6A7-1B04607A197E}" dt="2025-02-02T16:26:36.954" v="359"/>
          <ac:spMkLst>
            <pc:docMk/>
            <pc:sldMk cId="1722188064" sldId="264"/>
            <ac:spMk id="26" creationId="{BB237A14-61B1-4C00-A670-5D8D68A8668E}"/>
          </ac:spMkLst>
        </pc:spChg>
        <pc:spChg chg="add del">
          <ac:chgData name="U DEKONTEE KUN" userId="809de008ccf2c512" providerId="LiveId" clId="{6F59CBB9-5997-4183-A6A7-1B04607A197E}" dt="2025-02-02T16:26:36.954" v="359"/>
          <ac:spMkLst>
            <pc:docMk/>
            <pc:sldMk cId="1722188064" sldId="264"/>
            <ac:spMk id="27" creationId="{8598F259-6F54-47A3-8D13-1603D786A328}"/>
          </ac:spMkLst>
        </pc:spChg>
        <pc:spChg chg="add del">
          <ac:chgData name="U DEKONTEE KUN" userId="809de008ccf2c512" providerId="LiveId" clId="{6F59CBB9-5997-4183-A6A7-1B04607A197E}" dt="2025-02-02T16:26:36.954" v="359"/>
          <ac:spMkLst>
            <pc:docMk/>
            <pc:sldMk cId="1722188064" sldId="264"/>
            <ac:spMk id="28" creationId="{0BA768A8-4FED-4ED8-9E46-6BE72188ECD2}"/>
          </ac:spMkLst>
        </pc:spChg>
        <pc:spChg chg="add del">
          <ac:chgData name="U DEKONTEE KUN" userId="809de008ccf2c512" providerId="LiveId" clId="{6F59CBB9-5997-4183-A6A7-1B04607A197E}" dt="2025-02-02T16:27:03.200" v="369" actId="26606"/>
          <ac:spMkLst>
            <pc:docMk/>
            <pc:sldMk cId="1722188064" sldId="264"/>
            <ac:spMk id="29" creationId="{123EA69C-102A-4DD0-9547-05DCD271D159}"/>
          </ac:spMkLst>
        </pc:spChg>
        <pc:spChg chg="add del">
          <ac:chgData name="U DEKONTEE KUN" userId="809de008ccf2c512" providerId="LiveId" clId="{6F59CBB9-5997-4183-A6A7-1B04607A197E}" dt="2025-02-02T16:27:03.200" v="369" actId="26606"/>
          <ac:spMkLst>
            <pc:docMk/>
            <pc:sldMk cId="1722188064" sldId="264"/>
            <ac:spMk id="32" creationId="{3FBF03E8-C602-4192-9C52-F84B29FDCC88}"/>
          </ac:spMkLst>
        </pc:spChg>
        <pc:spChg chg="add del">
          <ac:chgData name="U DEKONTEE KUN" userId="809de008ccf2c512" providerId="LiveId" clId="{6F59CBB9-5997-4183-A6A7-1B04607A197E}" dt="2025-02-02T16:24:27.814" v="347" actId="26606"/>
          <ac:spMkLst>
            <pc:docMk/>
            <pc:sldMk cId="1722188064" sldId="264"/>
            <ac:spMk id="34" creationId="{ABE6F9A3-300E-47F5-B41C-C8C5E758DE7C}"/>
          </ac:spMkLst>
        </pc:spChg>
        <pc:spChg chg="add del">
          <ac:chgData name="U DEKONTEE KUN" userId="809de008ccf2c512" providerId="LiveId" clId="{6F59CBB9-5997-4183-A6A7-1B04607A197E}" dt="2025-02-02T16:27:09.030" v="371" actId="26606"/>
          <ac:spMkLst>
            <pc:docMk/>
            <pc:sldMk cId="1722188064" sldId="264"/>
            <ac:spMk id="35" creationId="{08E7A6F0-5CD3-481E-B0F2-E7F99FE675B0}"/>
          </ac:spMkLst>
        </pc:spChg>
        <pc:spChg chg="add del">
          <ac:chgData name="U DEKONTEE KUN" userId="809de008ccf2c512" providerId="LiveId" clId="{6F59CBB9-5997-4183-A6A7-1B04607A197E}" dt="2025-02-02T16:24:27.814" v="347" actId="26606"/>
          <ac:spMkLst>
            <pc:docMk/>
            <pc:sldMk cId="1722188064" sldId="264"/>
            <ac:spMk id="36" creationId="{61B4701B-39FE-43B8-86AA-D6B8789C2207}"/>
          </ac:spMkLst>
        </pc:spChg>
        <pc:spChg chg="add del">
          <ac:chgData name="U DEKONTEE KUN" userId="809de008ccf2c512" providerId="LiveId" clId="{6F59CBB9-5997-4183-A6A7-1B04607A197E}" dt="2025-02-02T16:27:09.030" v="371" actId="26606"/>
          <ac:spMkLst>
            <pc:docMk/>
            <pc:sldMk cId="1722188064" sldId="264"/>
            <ac:spMk id="37" creationId="{511290DF-4975-4FCD-8B8D-BBC86B836668}"/>
          </ac:spMkLst>
        </pc:spChg>
        <pc:spChg chg="add del">
          <ac:chgData name="U DEKONTEE KUN" userId="809de008ccf2c512" providerId="LiveId" clId="{6F59CBB9-5997-4183-A6A7-1B04607A197E}" dt="2025-02-02T16:24:27.814" v="347" actId="26606"/>
          <ac:spMkLst>
            <pc:docMk/>
            <pc:sldMk cId="1722188064" sldId="264"/>
            <ac:spMk id="38" creationId="{E9A7EF13-49FA-4355-971A-34B065F35022}"/>
          </ac:spMkLst>
        </pc:spChg>
        <pc:spChg chg="add del">
          <ac:chgData name="U DEKONTEE KUN" userId="809de008ccf2c512" providerId="LiveId" clId="{6F59CBB9-5997-4183-A6A7-1B04607A197E}" dt="2025-02-02T16:24:27.814" v="347" actId="26606"/>
          <ac:spMkLst>
            <pc:docMk/>
            <pc:sldMk cId="1722188064" sldId="264"/>
            <ac:spMk id="40" creationId="{92CF3C3E-0F7B-4F0C-8EBD-BDD38E9C66F5}"/>
          </ac:spMkLst>
        </pc:spChg>
        <pc:spChg chg="add del">
          <ac:chgData name="U DEKONTEE KUN" userId="809de008ccf2c512" providerId="LiveId" clId="{6F59CBB9-5997-4183-A6A7-1B04607A197E}" dt="2025-02-02T16:26:13.361" v="356" actId="26606"/>
          <ac:spMkLst>
            <pc:docMk/>
            <pc:sldMk cId="1722188064" sldId="264"/>
            <ac:spMk id="42" creationId="{ABE6F9A3-300E-47F5-B41C-C8C5E758DE7C}"/>
          </ac:spMkLst>
        </pc:spChg>
        <pc:spChg chg="add del">
          <ac:chgData name="U DEKONTEE KUN" userId="809de008ccf2c512" providerId="LiveId" clId="{6F59CBB9-5997-4183-A6A7-1B04607A197E}" dt="2025-02-02T16:26:13.361" v="356" actId="26606"/>
          <ac:spMkLst>
            <pc:docMk/>
            <pc:sldMk cId="1722188064" sldId="264"/>
            <ac:spMk id="43" creationId="{61B4701B-39FE-43B8-86AA-D6B8789C2207}"/>
          </ac:spMkLst>
        </pc:spChg>
        <pc:spChg chg="add del">
          <ac:chgData name="U DEKONTEE KUN" userId="809de008ccf2c512" providerId="LiveId" clId="{6F59CBB9-5997-4183-A6A7-1B04607A197E}" dt="2025-02-02T16:26:13.361" v="356" actId="26606"/>
          <ac:spMkLst>
            <pc:docMk/>
            <pc:sldMk cId="1722188064" sldId="264"/>
            <ac:spMk id="44" creationId="{E9A7EF13-49FA-4355-971A-34B065F35022}"/>
          </ac:spMkLst>
        </pc:spChg>
        <pc:spChg chg="add del">
          <ac:chgData name="U DEKONTEE KUN" userId="809de008ccf2c512" providerId="LiveId" clId="{6F59CBB9-5997-4183-A6A7-1B04607A197E}" dt="2025-02-02T16:26:13.361" v="356" actId="26606"/>
          <ac:spMkLst>
            <pc:docMk/>
            <pc:sldMk cId="1722188064" sldId="264"/>
            <ac:spMk id="45" creationId="{92CF3C3E-0F7B-4F0C-8EBD-BDD38E9C66F5}"/>
          </ac:spMkLst>
        </pc:spChg>
        <pc:spChg chg="add del">
          <ac:chgData name="U DEKONTEE KUN" userId="809de008ccf2c512" providerId="LiveId" clId="{6F59CBB9-5997-4183-A6A7-1B04607A197E}" dt="2025-02-02T16:27:09.030" v="371" actId="26606"/>
          <ac:spMkLst>
            <pc:docMk/>
            <pc:sldMk cId="1722188064" sldId="264"/>
            <ac:spMk id="48" creationId="{D9FE1511-6E1B-4F0E-8FF0-958527181CC9}"/>
          </ac:spMkLst>
        </pc:spChg>
        <pc:spChg chg="add del">
          <ac:chgData name="U DEKONTEE KUN" userId="809de008ccf2c512" providerId="LiveId" clId="{6F59CBB9-5997-4183-A6A7-1B04607A197E}" dt="2025-02-02T16:25:56.884" v="351" actId="26606"/>
          <ac:spMkLst>
            <pc:docMk/>
            <pc:sldMk cId="1722188064" sldId="264"/>
            <ac:spMk id="51" creationId="{ABE6F9A3-300E-47F5-B41C-C8C5E758DE7C}"/>
          </ac:spMkLst>
        </pc:spChg>
        <pc:spChg chg="add del">
          <ac:chgData name="U DEKONTEE KUN" userId="809de008ccf2c512" providerId="LiveId" clId="{6F59CBB9-5997-4183-A6A7-1B04607A197E}" dt="2025-02-02T16:27:15.010" v="373" actId="26606"/>
          <ac:spMkLst>
            <pc:docMk/>
            <pc:sldMk cId="1722188064" sldId="264"/>
            <ac:spMk id="52" creationId="{E9E5E629-7060-41F9-8B50-02B2E85F7DF0}"/>
          </ac:spMkLst>
        </pc:spChg>
        <pc:spChg chg="add del">
          <ac:chgData name="U DEKONTEE KUN" userId="809de008ccf2c512" providerId="LiveId" clId="{6F59CBB9-5997-4183-A6A7-1B04607A197E}" dt="2025-02-02T16:25:56.884" v="351" actId="26606"/>
          <ac:spMkLst>
            <pc:docMk/>
            <pc:sldMk cId="1722188064" sldId="264"/>
            <ac:spMk id="53" creationId="{61B4701B-39FE-43B8-86AA-D6B8789C2207}"/>
          </ac:spMkLst>
        </pc:spChg>
        <pc:spChg chg="add del">
          <ac:chgData name="U DEKONTEE KUN" userId="809de008ccf2c512" providerId="LiveId" clId="{6F59CBB9-5997-4183-A6A7-1B04607A197E}" dt="2025-02-02T16:25:56.884" v="351" actId="26606"/>
          <ac:spMkLst>
            <pc:docMk/>
            <pc:sldMk cId="1722188064" sldId="264"/>
            <ac:spMk id="55" creationId="{E9A7EF13-49FA-4355-971A-34B065F35022}"/>
          </ac:spMkLst>
        </pc:spChg>
        <pc:spChg chg="add del">
          <ac:chgData name="U DEKONTEE KUN" userId="809de008ccf2c512" providerId="LiveId" clId="{6F59CBB9-5997-4183-A6A7-1B04607A197E}" dt="2025-02-02T16:25:56.884" v="351" actId="26606"/>
          <ac:spMkLst>
            <pc:docMk/>
            <pc:sldMk cId="1722188064" sldId="264"/>
            <ac:spMk id="57" creationId="{92CF3C3E-0F7B-4F0C-8EBD-BDD38E9C66F5}"/>
          </ac:spMkLst>
        </pc:spChg>
        <pc:spChg chg="add del">
          <ac:chgData name="U DEKONTEE KUN" userId="809de008ccf2c512" providerId="LiveId" clId="{6F59CBB9-5997-4183-A6A7-1B04607A197E}" dt="2025-02-02T16:26:11.042" v="354" actId="26606"/>
          <ac:spMkLst>
            <pc:docMk/>
            <pc:sldMk cId="1722188064" sldId="264"/>
            <ac:spMk id="59" creationId="{ABE6F9A3-300E-47F5-B41C-C8C5E758DE7C}"/>
          </ac:spMkLst>
        </pc:spChg>
        <pc:spChg chg="add del">
          <ac:chgData name="U DEKONTEE KUN" userId="809de008ccf2c512" providerId="LiveId" clId="{6F59CBB9-5997-4183-A6A7-1B04607A197E}" dt="2025-02-02T16:26:11.042" v="354" actId="26606"/>
          <ac:spMkLst>
            <pc:docMk/>
            <pc:sldMk cId="1722188064" sldId="264"/>
            <ac:spMk id="60" creationId="{61B4701B-39FE-43B8-86AA-D6B8789C2207}"/>
          </ac:spMkLst>
        </pc:spChg>
        <pc:spChg chg="add del">
          <ac:chgData name="U DEKONTEE KUN" userId="809de008ccf2c512" providerId="LiveId" clId="{6F59CBB9-5997-4183-A6A7-1B04607A197E}" dt="2025-02-02T16:26:11.042" v="354" actId="26606"/>
          <ac:spMkLst>
            <pc:docMk/>
            <pc:sldMk cId="1722188064" sldId="264"/>
            <ac:spMk id="61" creationId="{E9A7EF13-49FA-4355-971A-34B065F35022}"/>
          </ac:spMkLst>
        </pc:spChg>
        <pc:spChg chg="add del">
          <ac:chgData name="U DEKONTEE KUN" userId="809de008ccf2c512" providerId="LiveId" clId="{6F59CBB9-5997-4183-A6A7-1B04607A197E}" dt="2025-02-02T16:26:11.042" v="354" actId="26606"/>
          <ac:spMkLst>
            <pc:docMk/>
            <pc:sldMk cId="1722188064" sldId="264"/>
            <ac:spMk id="62" creationId="{92CF3C3E-0F7B-4F0C-8EBD-BDD38E9C66F5}"/>
          </ac:spMkLst>
        </pc:spChg>
        <pc:spChg chg="add del">
          <ac:chgData name="U DEKONTEE KUN" userId="809de008ccf2c512" providerId="LiveId" clId="{6F59CBB9-5997-4183-A6A7-1B04607A197E}" dt="2025-02-02T16:27:15.010" v="373" actId="26606"/>
          <ac:spMkLst>
            <pc:docMk/>
            <pc:sldMk cId="1722188064" sldId="264"/>
            <ac:spMk id="63" creationId="{D1598E19-BACC-4AD6-8E51-F08B186A0179}"/>
          </ac:spMkLst>
        </pc:spChg>
        <pc:spChg chg="add del">
          <ac:chgData name="U DEKONTEE KUN" userId="809de008ccf2c512" providerId="LiveId" clId="{6F59CBB9-5997-4183-A6A7-1B04607A197E}" dt="2025-02-02T16:28:22.575" v="386"/>
          <ac:spMkLst>
            <pc:docMk/>
            <pc:sldMk cId="1722188064" sldId="264"/>
            <ac:spMk id="65" creationId="{C6870151-9189-4C3A-8379-EF3D95827A0A}"/>
          </ac:spMkLst>
        </pc:spChg>
        <pc:spChg chg="add del">
          <ac:chgData name="U DEKONTEE KUN" userId="809de008ccf2c512" providerId="LiveId" clId="{6F59CBB9-5997-4183-A6A7-1B04607A197E}" dt="2025-02-02T16:28:22.575" v="386"/>
          <ac:spMkLst>
            <pc:docMk/>
            <pc:sldMk cId="1722188064" sldId="264"/>
            <ac:spMk id="67" creationId="{123EA69C-102A-4DD0-9547-05DCD271D159}"/>
          </ac:spMkLst>
        </pc:spChg>
        <pc:spChg chg="add del">
          <ac:chgData name="U DEKONTEE KUN" userId="809de008ccf2c512" providerId="LiveId" clId="{6F59CBB9-5997-4183-A6A7-1B04607A197E}" dt="2025-02-02T16:28:22.575" v="386"/>
          <ac:spMkLst>
            <pc:docMk/>
            <pc:sldMk cId="1722188064" sldId="264"/>
            <ac:spMk id="68" creationId="{6A862265-5CA3-4C40-8582-7534C3B03C2A}"/>
          </ac:spMkLst>
        </pc:spChg>
        <pc:spChg chg="add del">
          <ac:chgData name="U DEKONTEE KUN" userId="809de008ccf2c512" providerId="LiveId" clId="{6F59CBB9-5997-4183-A6A7-1B04607A197E}" dt="2025-02-02T16:28:22.575" v="386"/>
          <ac:spMkLst>
            <pc:docMk/>
            <pc:sldMk cId="1722188064" sldId="264"/>
            <ac:spMk id="69" creationId="{600EF80B-0391-4082-9AF5-F15B091B4CE9}"/>
          </ac:spMkLst>
        </pc:spChg>
        <pc:spChg chg="add del">
          <ac:chgData name="U DEKONTEE KUN" userId="809de008ccf2c512" providerId="LiveId" clId="{6F59CBB9-5997-4183-A6A7-1B04607A197E}" dt="2025-02-02T16:28:22.575" v="386"/>
          <ac:spMkLst>
            <pc:docMk/>
            <pc:sldMk cId="1722188064" sldId="264"/>
            <ac:spMk id="71" creationId="{3FBF03E8-C602-4192-9C52-F84B29FDCC88}"/>
          </ac:spMkLst>
        </pc:spChg>
        <pc:spChg chg="add del">
          <ac:chgData name="U DEKONTEE KUN" userId="809de008ccf2c512" providerId="LiveId" clId="{6F59CBB9-5997-4183-A6A7-1B04607A197E}" dt="2025-02-02T17:19:29.582" v="903" actId="26606"/>
          <ac:spMkLst>
            <pc:docMk/>
            <pc:sldMk cId="1722188064" sldId="264"/>
            <ac:spMk id="72" creationId="{8F4E830A-06F9-4EAA-9E65-110CF2421798}"/>
          </ac:spMkLst>
        </pc:spChg>
        <pc:spChg chg="add del">
          <ac:chgData name="U DEKONTEE KUN" userId="809de008ccf2c512" providerId="LiveId" clId="{6F59CBB9-5997-4183-A6A7-1B04607A197E}" dt="2025-02-02T17:19:52.925" v="906"/>
          <ac:spMkLst>
            <pc:docMk/>
            <pc:sldMk cId="1722188064" sldId="264"/>
            <ac:spMk id="73" creationId="{DC3ECA16-3E99-4F46-9E17-0A13A2FCEE8D}"/>
          </ac:spMkLst>
        </pc:spChg>
        <pc:spChg chg="add del">
          <ac:chgData name="U DEKONTEE KUN" userId="809de008ccf2c512" providerId="LiveId" clId="{6F59CBB9-5997-4183-A6A7-1B04607A197E}" dt="2025-02-02T17:19:52.925" v="906"/>
          <ac:spMkLst>
            <pc:docMk/>
            <pc:sldMk cId="1722188064" sldId="264"/>
            <ac:spMk id="74" creationId="{E0F5115E-746A-4B5B-A46D-D246BE5ED577}"/>
          </ac:spMkLst>
        </pc:spChg>
        <pc:spChg chg="add del">
          <ac:chgData name="U DEKONTEE KUN" userId="809de008ccf2c512" providerId="LiveId" clId="{6F59CBB9-5997-4183-A6A7-1B04607A197E}" dt="2025-02-02T17:29:45.532" v="977"/>
          <ac:spMkLst>
            <pc:docMk/>
            <pc:sldMk cId="1722188064" sldId="264"/>
            <ac:spMk id="76" creationId="{C8A3C342-1D03-412F-8DD3-BF519E8E0AE9}"/>
          </ac:spMkLst>
        </pc:spChg>
        <pc:spChg chg="add del">
          <ac:chgData name="U DEKONTEE KUN" userId="809de008ccf2c512" providerId="LiveId" clId="{6F59CBB9-5997-4183-A6A7-1B04607A197E}" dt="2025-02-02T17:29:45.532" v="977"/>
          <ac:spMkLst>
            <pc:docMk/>
            <pc:sldMk cId="1722188064" sldId="264"/>
            <ac:spMk id="77" creationId="{81CC9B02-E087-4350-AEBD-2C3CF001AF01}"/>
          </ac:spMkLst>
        </pc:spChg>
        <pc:spChg chg="add">
          <ac:chgData name="U DEKONTEE KUN" userId="809de008ccf2c512" providerId="LiveId" clId="{6F59CBB9-5997-4183-A6A7-1B04607A197E}" dt="2025-02-03T02:05:01.057" v="1569" actId="26606"/>
          <ac:spMkLst>
            <pc:docMk/>
            <pc:sldMk cId="1722188064" sldId="264"/>
            <ac:spMk id="78" creationId="{C6606EF5-7DE8-44D4-A683-EF4986E9A39A}"/>
          </ac:spMkLst>
        </pc:spChg>
        <pc:spChg chg="add">
          <ac:chgData name="U DEKONTEE KUN" userId="809de008ccf2c512" providerId="LiveId" clId="{6F59CBB9-5997-4183-A6A7-1B04607A197E}" dt="2025-02-03T02:05:01.057" v="1569" actId="26606"/>
          <ac:spMkLst>
            <pc:docMk/>
            <pc:sldMk cId="1722188064" sldId="264"/>
            <ac:spMk id="80" creationId="{5BA420DF-B174-4FB4-8008-B3A1954B1E6F}"/>
          </ac:spMkLst>
        </pc:spChg>
        <pc:grpChg chg="add del">
          <ac:chgData name="U DEKONTEE KUN" userId="809de008ccf2c512" providerId="LiveId" clId="{6F59CBB9-5997-4183-A6A7-1B04607A197E}" dt="2025-02-02T16:27:09.030" v="371" actId="26606"/>
          <ac:grpSpMkLst>
            <pc:docMk/>
            <pc:sldMk cId="1722188064" sldId="264"/>
            <ac:grpSpMk id="39" creationId="{357CA18A-A333-4DCB-842B-76827D2ECB24}"/>
          </ac:grpSpMkLst>
        </pc:grpChg>
        <pc:grpChg chg="add del">
          <ac:chgData name="U DEKONTEE KUN" userId="809de008ccf2c512" providerId="LiveId" clId="{6F59CBB9-5997-4183-A6A7-1B04607A197E}" dt="2025-02-02T16:27:15.010" v="373" actId="26606"/>
          <ac:grpSpMkLst>
            <pc:docMk/>
            <pc:sldMk cId="1722188064" sldId="264"/>
            <ac:grpSpMk id="54" creationId="{F0A74D93-ED7F-4633-8594-99D9FA43DA13}"/>
          </ac:grpSpMkLst>
        </pc:grpChg>
        <pc:grpChg chg="add del">
          <ac:chgData name="U DEKONTEE KUN" userId="809de008ccf2c512" providerId="LiveId" clId="{6F59CBB9-5997-4183-A6A7-1B04607A197E}" dt="2025-02-02T17:19:52.925" v="906"/>
          <ac:grpSpMkLst>
            <pc:docMk/>
            <pc:sldMk cId="1722188064" sldId="264"/>
            <ac:grpSpMk id="75" creationId="{6368D1D6-8E4A-4E30-9034-D45B1C97424E}"/>
          </ac:grpSpMkLst>
        </pc:grpChg>
        <pc:graphicFrameChg chg="mod modGraphic">
          <ac:chgData name="U DEKONTEE KUN" userId="809de008ccf2c512" providerId="LiveId" clId="{6F59CBB9-5997-4183-A6A7-1B04607A197E}" dt="2025-02-02T16:26:12.511" v="355" actId="14100"/>
          <ac:graphicFrameMkLst>
            <pc:docMk/>
            <pc:sldMk cId="1722188064" sldId="264"/>
            <ac:graphicFrameMk id="46" creationId="{841A1C5D-189E-1F69-5621-D1F2915397AB}"/>
          </ac:graphicFrameMkLst>
        </pc:graphicFrameChg>
        <pc:picChg chg="add del">
          <ac:chgData name="U DEKONTEE KUN" userId="809de008ccf2c512" providerId="LiveId" clId="{6F59CBB9-5997-4183-A6A7-1B04607A197E}" dt="2025-02-02T16:23:20.322" v="333" actId="26606"/>
          <ac:picMkLst>
            <pc:docMk/>
            <pc:sldMk cId="1722188064" sldId="264"/>
            <ac:picMk id="5" creationId="{1AB8CB2C-F717-B57A-1E8A-6557A6888F72}"/>
          </ac:picMkLst>
        </pc:picChg>
        <pc:picChg chg="add del">
          <ac:chgData name="U DEKONTEE KUN" userId="809de008ccf2c512" providerId="LiveId" clId="{6F59CBB9-5997-4183-A6A7-1B04607A197E}" dt="2025-02-02T16:23:43.214" v="339" actId="26606"/>
          <ac:picMkLst>
            <pc:docMk/>
            <pc:sldMk cId="1722188064" sldId="264"/>
            <ac:picMk id="23" creationId="{1AB8CB2C-F717-B57A-1E8A-6557A6888F72}"/>
          </ac:picMkLst>
        </pc:picChg>
        <pc:picChg chg="add del">
          <ac:chgData name="U DEKONTEE KUN" userId="809de008ccf2c512" providerId="LiveId" clId="{6F59CBB9-5997-4183-A6A7-1B04607A197E}" dt="2025-02-02T16:27:03.200" v="369" actId="26606"/>
          <ac:picMkLst>
            <pc:docMk/>
            <pc:sldMk cId="1722188064" sldId="264"/>
            <ac:picMk id="24" creationId="{167BBA15-1B97-DEA6-2CF1-8A6522175C3F}"/>
          </ac:picMkLst>
        </pc:picChg>
        <pc:picChg chg="add del">
          <ac:chgData name="U DEKONTEE KUN" userId="809de008ccf2c512" providerId="LiveId" clId="{6F59CBB9-5997-4183-A6A7-1B04607A197E}" dt="2025-02-02T16:27:09.030" v="371" actId="26606"/>
          <ac:picMkLst>
            <pc:docMk/>
            <pc:sldMk cId="1722188064" sldId="264"/>
            <ac:picMk id="49" creationId="{025CEF6D-5E98-4B5C-A10F-7459C1EEF10E}"/>
          </ac:picMkLst>
        </pc:picChg>
        <pc:picChg chg="add mod ord">
          <ac:chgData name="U DEKONTEE KUN" userId="809de008ccf2c512" providerId="LiveId" clId="{6F59CBB9-5997-4183-A6A7-1B04607A197E}" dt="2025-02-03T02:05:01.057" v="1569" actId="26606"/>
          <ac:picMkLst>
            <pc:docMk/>
            <pc:sldMk cId="1722188064" sldId="264"/>
            <ac:picMk id="66" creationId="{167BBA15-1B97-DEA6-2CF1-8A6522175C3F}"/>
          </ac:picMkLst>
        </pc:picChg>
        <pc:picChg chg="add">
          <ac:chgData name="U DEKONTEE KUN" userId="809de008ccf2c512" providerId="LiveId" clId="{6F59CBB9-5997-4183-A6A7-1B04607A197E}" dt="2025-02-03T02:05:01.057" v="1569" actId="26606"/>
          <ac:picMkLst>
            <pc:docMk/>
            <pc:sldMk cId="1722188064" sldId="264"/>
            <ac:picMk id="79" creationId="{3BE15FE4-C7B0-4CE1-9889-0ACB5A7C11D4}"/>
          </ac:picMkLst>
        </pc:picChg>
        <pc:cxnChg chg="add del">
          <ac:chgData name="U DEKONTEE KUN" userId="809de008ccf2c512" providerId="LiveId" clId="{6F59CBB9-5997-4183-A6A7-1B04607A197E}" dt="2025-02-02T16:27:03.200" v="369" actId="26606"/>
          <ac:cxnSpMkLst>
            <pc:docMk/>
            <pc:sldMk cId="1722188064" sldId="264"/>
            <ac:cxnSpMk id="31" creationId="{D33AC32D-5F44-45F7-A0BD-7C11A86BED57}"/>
          </ac:cxnSpMkLst>
        </pc:cxnChg>
        <pc:cxnChg chg="add del">
          <ac:chgData name="U DEKONTEE KUN" userId="809de008ccf2c512" providerId="LiveId" clId="{6F59CBB9-5997-4183-A6A7-1B04607A197E}" dt="2025-02-02T16:27:09.030" v="371" actId="26606"/>
          <ac:cxnSpMkLst>
            <pc:docMk/>
            <pc:sldMk cId="1722188064" sldId="264"/>
            <ac:cxnSpMk id="50" creationId="{05C73161-1E4E-4E6A-91B2-E885CF8FFBA6}"/>
          </ac:cxnSpMkLst>
        </pc:cxnChg>
        <pc:cxnChg chg="add del">
          <ac:chgData name="U DEKONTEE KUN" userId="809de008ccf2c512" providerId="LiveId" clId="{6F59CBB9-5997-4183-A6A7-1B04607A197E}" dt="2025-02-02T16:28:22.575" v="386"/>
          <ac:cxnSpMkLst>
            <pc:docMk/>
            <pc:sldMk cId="1722188064" sldId="264"/>
            <ac:cxnSpMk id="70" creationId="{D33AC32D-5F44-45F7-A0BD-7C11A86BED57}"/>
          </ac:cxnSpMkLst>
        </pc:cxnChg>
      </pc:sldChg>
      <pc:sldChg chg="addSp delSp modSp new mod setBg delDesignElem">
        <pc:chgData name="U DEKONTEE KUN" userId="809de008ccf2c512" providerId="LiveId" clId="{6F59CBB9-5997-4183-A6A7-1B04607A197E}" dt="2025-02-02T17:44:55.938" v="1010"/>
        <pc:sldMkLst>
          <pc:docMk/>
          <pc:sldMk cId="3668103681" sldId="265"/>
        </pc:sldMkLst>
        <pc:spChg chg="mod ord">
          <ac:chgData name="U DEKONTEE KUN" userId="809de008ccf2c512" providerId="LiveId" clId="{6F59CBB9-5997-4183-A6A7-1B04607A197E}" dt="2025-02-02T17:29:55.608" v="981" actId="26606"/>
          <ac:spMkLst>
            <pc:docMk/>
            <pc:sldMk cId="3668103681" sldId="265"/>
            <ac:spMk id="2" creationId="{04034B63-6870-2F0A-7C2E-A53A08A24A6B}"/>
          </ac:spMkLst>
        </pc:spChg>
        <pc:spChg chg="add del mod ord">
          <ac:chgData name="U DEKONTEE KUN" userId="809de008ccf2c512" providerId="LiveId" clId="{6F59CBB9-5997-4183-A6A7-1B04607A197E}" dt="2025-02-02T16:48:17.759" v="678" actId="26606"/>
          <ac:spMkLst>
            <pc:docMk/>
            <pc:sldMk cId="3668103681" sldId="265"/>
            <ac:spMk id="3" creationId="{28F28455-FA6C-03F1-EE54-1D0D13E6D6EC}"/>
          </ac:spMkLst>
        </pc:spChg>
        <pc:spChg chg="add del">
          <ac:chgData name="U DEKONTEE KUN" userId="809de008ccf2c512" providerId="LiveId" clId="{6F59CBB9-5997-4183-A6A7-1B04607A197E}" dt="2025-02-02T15:43:31.174" v="5" actId="26606"/>
          <ac:spMkLst>
            <pc:docMk/>
            <pc:sldMk cId="3668103681" sldId="265"/>
            <ac:spMk id="10" creationId="{2C9A9DA9-7DC8-488B-A882-123947B0F3D9}"/>
          </ac:spMkLst>
        </pc:spChg>
        <pc:spChg chg="add del">
          <ac:chgData name="U DEKONTEE KUN" userId="809de008ccf2c512" providerId="LiveId" clId="{6F59CBB9-5997-4183-A6A7-1B04607A197E}" dt="2025-02-02T16:45:43.839" v="643" actId="26606"/>
          <ac:spMkLst>
            <pc:docMk/>
            <pc:sldMk cId="3668103681" sldId="265"/>
            <ac:spMk id="11" creationId="{5559E914-E0BA-4B8B-8FDE-5804BC0A4993}"/>
          </ac:spMkLst>
        </pc:spChg>
        <pc:spChg chg="add del">
          <ac:chgData name="U DEKONTEE KUN" userId="809de008ccf2c512" providerId="LiveId" clId="{6F59CBB9-5997-4183-A6A7-1B04607A197E}" dt="2025-02-02T15:43:31.174" v="5" actId="26606"/>
          <ac:spMkLst>
            <pc:docMk/>
            <pc:sldMk cId="3668103681" sldId="265"/>
            <ac:spMk id="12" creationId="{57F6BDD4-E066-4008-8011-6CC31AEB4556}"/>
          </ac:spMkLst>
        </pc:spChg>
        <pc:spChg chg="add del">
          <ac:chgData name="U DEKONTEE KUN" userId="809de008ccf2c512" providerId="LiveId" clId="{6F59CBB9-5997-4183-A6A7-1B04607A197E}" dt="2025-02-02T16:45:43.839" v="643" actId="26606"/>
          <ac:spMkLst>
            <pc:docMk/>
            <pc:sldMk cId="3668103681" sldId="265"/>
            <ac:spMk id="13" creationId="{70C6DD41-4774-4EFF-8ECE-168B19F1B295}"/>
          </ac:spMkLst>
        </pc:spChg>
        <pc:spChg chg="add del">
          <ac:chgData name="U DEKONTEE KUN" userId="809de008ccf2c512" providerId="LiveId" clId="{6F59CBB9-5997-4183-A6A7-1B04607A197E}" dt="2025-02-02T15:43:31.174" v="5" actId="26606"/>
          <ac:spMkLst>
            <pc:docMk/>
            <pc:sldMk cId="3668103681" sldId="265"/>
            <ac:spMk id="14" creationId="{2711A8FB-68FC-45FC-B01E-38F809E2D439}"/>
          </ac:spMkLst>
        </pc:spChg>
        <pc:spChg chg="add del">
          <ac:chgData name="U DEKONTEE KUN" userId="809de008ccf2c512" providerId="LiveId" clId="{6F59CBB9-5997-4183-A6A7-1B04607A197E}" dt="2025-02-02T16:45:43.839" v="643" actId="26606"/>
          <ac:spMkLst>
            <pc:docMk/>
            <pc:sldMk cId="3668103681" sldId="265"/>
            <ac:spMk id="15" creationId="{F4E4D31F-348A-4664-AA69-579EEB0A950A}"/>
          </ac:spMkLst>
        </pc:spChg>
        <pc:spChg chg="add del">
          <ac:chgData name="U DEKONTEE KUN" userId="809de008ccf2c512" providerId="LiveId" clId="{6F59CBB9-5997-4183-A6A7-1B04607A197E}" dt="2025-02-02T15:43:31.174" v="5" actId="26606"/>
          <ac:spMkLst>
            <pc:docMk/>
            <pc:sldMk cId="3668103681" sldId="265"/>
            <ac:spMk id="16" creationId="{2A865FE3-5FC9-4049-87CF-30019C46C0F5}"/>
          </ac:spMkLst>
        </pc:spChg>
        <pc:spChg chg="add del">
          <ac:chgData name="U DEKONTEE KUN" userId="809de008ccf2c512" providerId="LiveId" clId="{6F59CBB9-5997-4183-A6A7-1B04607A197E}" dt="2025-02-02T15:43:41.095" v="7" actId="26606"/>
          <ac:spMkLst>
            <pc:docMk/>
            <pc:sldMk cId="3668103681" sldId="265"/>
            <ac:spMk id="18" creationId="{04812C46-200A-4DEB-A05E-3ED6C68C2387}"/>
          </ac:spMkLst>
        </pc:spChg>
        <pc:spChg chg="add del">
          <ac:chgData name="U DEKONTEE KUN" userId="809de008ccf2c512" providerId="LiveId" clId="{6F59CBB9-5997-4183-A6A7-1B04607A197E}" dt="2025-02-02T15:43:41.095" v="7" actId="26606"/>
          <ac:spMkLst>
            <pc:docMk/>
            <pc:sldMk cId="3668103681" sldId="265"/>
            <ac:spMk id="19" creationId="{D1EA859B-E555-4109-94F3-6700E046E008}"/>
          </ac:spMkLst>
        </pc:spChg>
        <pc:spChg chg="add del">
          <ac:chgData name="U DEKONTEE KUN" userId="809de008ccf2c512" providerId="LiveId" clId="{6F59CBB9-5997-4183-A6A7-1B04607A197E}" dt="2025-02-02T16:45:50.947" v="646"/>
          <ac:spMkLst>
            <pc:docMk/>
            <pc:sldMk cId="3668103681" sldId="265"/>
            <ac:spMk id="20" creationId="{5559E914-E0BA-4B8B-8FDE-5804BC0A4993}"/>
          </ac:spMkLst>
        </pc:spChg>
        <pc:spChg chg="add del">
          <ac:chgData name="U DEKONTEE KUN" userId="809de008ccf2c512" providerId="LiveId" clId="{6F59CBB9-5997-4183-A6A7-1B04607A197E}" dt="2025-02-02T15:43:47.307" v="9" actId="26606"/>
          <ac:spMkLst>
            <pc:docMk/>
            <pc:sldMk cId="3668103681" sldId="265"/>
            <ac:spMk id="21" creationId="{04812C46-200A-4DEB-A05E-3ED6C68C2387}"/>
          </ac:spMkLst>
        </pc:spChg>
        <pc:spChg chg="add del">
          <ac:chgData name="U DEKONTEE KUN" userId="809de008ccf2c512" providerId="LiveId" clId="{6F59CBB9-5997-4183-A6A7-1B04607A197E}" dt="2025-02-02T15:43:47.307" v="9" actId="26606"/>
          <ac:spMkLst>
            <pc:docMk/>
            <pc:sldMk cId="3668103681" sldId="265"/>
            <ac:spMk id="22" creationId="{D1EA859B-E555-4109-94F3-6700E046E008}"/>
          </ac:spMkLst>
        </pc:spChg>
        <pc:spChg chg="add del">
          <ac:chgData name="U DEKONTEE KUN" userId="809de008ccf2c512" providerId="LiveId" clId="{6F59CBB9-5997-4183-A6A7-1B04607A197E}" dt="2025-02-02T16:45:50.947" v="646"/>
          <ac:spMkLst>
            <pc:docMk/>
            <pc:sldMk cId="3668103681" sldId="265"/>
            <ac:spMk id="23" creationId="{70C6DD41-4774-4EFF-8ECE-168B19F1B295}"/>
          </ac:spMkLst>
        </pc:spChg>
        <pc:spChg chg="add del">
          <ac:chgData name="U DEKONTEE KUN" userId="809de008ccf2c512" providerId="LiveId" clId="{6F59CBB9-5997-4183-A6A7-1B04607A197E}" dt="2025-02-02T15:44:02.648" v="11" actId="26606"/>
          <ac:spMkLst>
            <pc:docMk/>
            <pc:sldMk cId="3668103681" sldId="265"/>
            <ac:spMk id="24" creationId="{F13C74B1-5B17-4795-BED0-7140497B445A}"/>
          </ac:spMkLst>
        </pc:spChg>
        <pc:spChg chg="add del">
          <ac:chgData name="U DEKONTEE KUN" userId="809de008ccf2c512" providerId="LiveId" clId="{6F59CBB9-5997-4183-A6A7-1B04607A197E}" dt="2025-02-02T15:44:02.648" v="11" actId="26606"/>
          <ac:spMkLst>
            <pc:docMk/>
            <pc:sldMk cId="3668103681" sldId="265"/>
            <ac:spMk id="25" creationId="{D4974D33-8DC5-464E-8C6D-BE58F0669C17}"/>
          </ac:spMkLst>
        </pc:spChg>
        <pc:spChg chg="add del">
          <ac:chgData name="U DEKONTEE KUN" userId="809de008ccf2c512" providerId="LiveId" clId="{6F59CBB9-5997-4183-A6A7-1B04607A197E}" dt="2025-02-02T16:45:50.947" v="646"/>
          <ac:spMkLst>
            <pc:docMk/>
            <pc:sldMk cId="3668103681" sldId="265"/>
            <ac:spMk id="26" creationId="{F4E4D31F-348A-4664-AA69-579EEB0A950A}"/>
          </ac:spMkLst>
        </pc:spChg>
        <pc:spChg chg="add del">
          <ac:chgData name="U DEKONTEE KUN" userId="809de008ccf2c512" providerId="LiveId" clId="{6F59CBB9-5997-4183-A6A7-1B04607A197E}" dt="2025-02-02T15:45:34.952" v="15" actId="26606"/>
          <ac:spMkLst>
            <pc:docMk/>
            <pc:sldMk cId="3668103681" sldId="265"/>
            <ac:spMk id="27" creationId="{0B9EE3F3-89B7-43C3-8651-C4C96830993D}"/>
          </ac:spMkLst>
        </pc:spChg>
        <pc:spChg chg="add del">
          <ac:chgData name="U DEKONTEE KUN" userId="809de008ccf2c512" providerId="LiveId" clId="{6F59CBB9-5997-4183-A6A7-1B04607A197E}" dt="2025-02-02T15:45:34.952" v="15" actId="26606"/>
          <ac:spMkLst>
            <pc:docMk/>
            <pc:sldMk cId="3668103681" sldId="265"/>
            <ac:spMk id="28" creationId="{33AE4636-AEEC-45D6-84D4-7AC2DA48ECF8}"/>
          </ac:spMkLst>
        </pc:spChg>
        <pc:spChg chg="add del">
          <ac:chgData name="U DEKONTEE KUN" userId="809de008ccf2c512" providerId="LiveId" clId="{6F59CBB9-5997-4183-A6A7-1B04607A197E}" dt="2025-02-02T15:45:34.952" v="15" actId="26606"/>
          <ac:spMkLst>
            <pc:docMk/>
            <pc:sldMk cId="3668103681" sldId="265"/>
            <ac:spMk id="29" creationId="{8D9CE0F4-2EB2-4F1F-8AAC-DB3571D9FE10}"/>
          </ac:spMkLst>
        </pc:spChg>
        <pc:spChg chg="add del">
          <ac:chgData name="U DEKONTEE KUN" userId="809de008ccf2c512" providerId="LiveId" clId="{6F59CBB9-5997-4183-A6A7-1B04607A197E}" dt="2025-02-02T16:45:57.684" v="649"/>
          <ac:spMkLst>
            <pc:docMk/>
            <pc:sldMk cId="3668103681" sldId="265"/>
            <ac:spMk id="31" creationId="{71BD935F-2F8A-437C-802F-CDCFDBB3C24F}"/>
          </ac:spMkLst>
        </pc:spChg>
        <pc:spChg chg="add del">
          <ac:chgData name="U DEKONTEE KUN" userId="809de008ccf2c512" providerId="LiveId" clId="{6F59CBB9-5997-4183-A6A7-1B04607A197E}" dt="2025-02-02T16:45:57.684" v="649"/>
          <ac:spMkLst>
            <pc:docMk/>
            <pc:sldMk cId="3668103681" sldId="265"/>
            <ac:spMk id="32" creationId="{5D26788D-8769-4C28-9B6E-C7708EFEA92A}"/>
          </ac:spMkLst>
        </pc:spChg>
        <pc:spChg chg="add del">
          <ac:chgData name="U DEKONTEE KUN" userId="809de008ccf2c512" providerId="LiveId" clId="{6F59CBB9-5997-4183-A6A7-1B04607A197E}" dt="2025-02-02T16:45:57.684" v="649"/>
          <ac:spMkLst>
            <pc:docMk/>
            <pc:sldMk cId="3668103681" sldId="265"/>
            <ac:spMk id="33" creationId="{F7FBEC54-A17F-4B13-B5D4-C681A6BCEE04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3668103681" sldId="265"/>
            <ac:spMk id="34" creationId="{F94AA2BD-2E3F-4B1D-8127-5744B8115311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3668103681" sldId="265"/>
            <ac:spMk id="36" creationId="{4BD02261-2DC8-4AA8-9E16-7751AE892445}"/>
          </ac:spMkLst>
        </pc:spChg>
        <pc:spChg chg="add del">
          <ac:chgData name="U DEKONTEE KUN" userId="809de008ccf2c512" providerId="LiveId" clId="{6F59CBB9-5997-4183-A6A7-1B04607A197E}" dt="2025-02-02T16:46:32.824" v="652"/>
          <ac:spMkLst>
            <pc:docMk/>
            <pc:sldMk cId="3668103681" sldId="265"/>
            <ac:spMk id="37" creationId="{66DFDEE3-F2F4-48C9-8222-CA273412CD3F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3668103681" sldId="265"/>
            <ac:spMk id="38" creationId="{3D752CF2-2291-40B5-B462-C17B174C10BC}"/>
          </ac:spMkLst>
        </pc:spChg>
        <pc:spChg chg="add del">
          <ac:chgData name="U DEKONTEE KUN" userId="809de008ccf2c512" providerId="LiveId" clId="{6F59CBB9-5997-4183-A6A7-1B04607A197E}" dt="2025-02-02T16:46:32.824" v="652"/>
          <ac:spMkLst>
            <pc:docMk/>
            <pc:sldMk cId="3668103681" sldId="265"/>
            <ac:spMk id="39" creationId="{95A09B00-70D2-4998-8FA5-3A8ED576D9BB}"/>
          </ac:spMkLst>
        </pc:spChg>
        <pc:spChg chg="add del">
          <ac:chgData name="U DEKONTEE KUN" userId="809de008ccf2c512" providerId="LiveId" clId="{6F59CBB9-5997-4183-A6A7-1B04607A197E}" dt="2025-02-02T16:46:32.824" v="652"/>
          <ac:spMkLst>
            <pc:docMk/>
            <pc:sldMk cId="3668103681" sldId="265"/>
            <ac:spMk id="40" creationId="{4B5FB9F9-CCF5-4072-83C3-3B45E1409F7B}"/>
          </ac:spMkLst>
        </pc:spChg>
        <pc:spChg chg="add del">
          <ac:chgData name="U DEKONTEE KUN" userId="809de008ccf2c512" providerId="LiveId" clId="{6F59CBB9-5997-4183-A6A7-1B04607A197E}" dt="2025-02-02T16:46:37.884" v="657" actId="26606"/>
          <ac:spMkLst>
            <pc:docMk/>
            <pc:sldMk cId="3668103681" sldId="265"/>
            <ac:spMk id="41" creationId="{35C3D674-3D59-4E93-80CA-0C0A9095E816}"/>
          </ac:spMkLst>
        </pc:spChg>
        <pc:spChg chg="add del">
          <ac:chgData name="U DEKONTEE KUN" userId="809de008ccf2c512" providerId="LiveId" clId="{6F59CBB9-5997-4183-A6A7-1B04607A197E}" dt="2025-02-02T16:46:37.884" v="657" actId="26606"/>
          <ac:spMkLst>
            <pc:docMk/>
            <pc:sldMk cId="3668103681" sldId="265"/>
            <ac:spMk id="43" creationId="{EF2A81E1-BCBE-426B-8C09-33274E69409D}"/>
          </ac:spMkLst>
        </pc:spChg>
        <pc:spChg chg="add del">
          <ac:chgData name="U DEKONTEE KUN" userId="809de008ccf2c512" providerId="LiveId" clId="{6F59CBB9-5997-4183-A6A7-1B04607A197E}" dt="2025-02-02T16:46:44.295" v="659" actId="26606"/>
          <ac:spMkLst>
            <pc:docMk/>
            <pc:sldMk cId="3668103681" sldId="265"/>
            <ac:spMk id="47" creationId="{1C2A4B30-77D7-4FFB-8B53-A88BD68CABD2}"/>
          </ac:spMkLst>
        </pc:spChg>
        <pc:spChg chg="add del">
          <ac:chgData name="U DEKONTEE KUN" userId="809de008ccf2c512" providerId="LiveId" clId="{6F59CBB9-5997-4183-A6A7-1B04607A197E}" dt="2025-02-02T16:46:44.295" v="659" actId="26606"/>
          <ac:spMkLst>
            <pc:docMk/>
            <pc:sldMk cId="3668103681" sldId="265"/>
            <ac:spMk id="49" creationId="{01E4D783-AD45-49E7-B6C7-BBACB8290688}"/>
          </ac:spMkLst>
        </pc:spChg>
        <pc:spChg chg="add del">
          <ac:chgData name="U DEKONTEE KUN" userId="809de008ccf2c512" providerId="LiveId" clId="{6F59CBB9-5997-4183-A6A7-1B04607A197E}" dt="2025-02-02T16:46:55.922" v="663" actId="26606"/>
          <ac:spMkLst>
            <pc:docMk/>
            <pc:sldMk cId="3668103681" sldId="265"/>
            <ac:spMk id="58" creationId="{35C3D674-3D59-4E93-80CA-0C0A9095E816}"/>
          </ac:spMkLst>
        </pc:spChg>
        <pc:spChg chg="add del">
          <ac:chgData name="U DEKONTEE KUN" userId="809de008ccf2c512" providerId="LiveId" clId="{6F59CBB9-5997-4183-A6A7-1B04607A197E}" dt="2025-02-02T16:46:55.922" v="663" actId="26606"/>
          <ac:spMkLst>
            <pc:docMk/>
            <pc:sldMk cId="3668103681" sldId="265"/>
            <ac:spMk id="62" creationId="{EF2A81E1-BCBE-426B-8C09-33274E69409D}"/>
          </ac:spMkLst>
        </pc:spChg>
        <pc:spChg chg="add del">
          <ac:chgData name="U DEKONTEE KUN" userId="809de008ccf2c512" providerId="LiveId" clId="{6F59CBB9-5997-4183-A6A7-1B04607A197E}" dt="2025-02-02T16:47:05.331" v="667" actId="26606"/>
          <ac:spMkLst>
            <pc:docMk/>
            <pc:sldMk cId="3668103681" sldId="265"/>
            <ac:spMk id="71" creationId="{35C3D674-3D59-4E93-80CA-0C0A9095E816}"/>
          </ac:spMkLst>
        </pc:spChg>
        <pc:spChg chg="add del">
          <ac:chgData name="U DEKONTEE KUN" userId="809de008ccf2c512" providerId="LiveId" clId="{6F59CBB9-5997-4183-A6A7-1B04607A197E}" dt="2025-02-02T16:47:05.331" v="667" actId="26606"/>
          <ac:spMkLst>
            <pc:docMk/>
            <pc:sldMk cId="3668103681" sldId="265"/>
            <ac:spMk id="73" creationId="{EF2A81E1-BCBE-426B-8C09-33274E69409D}"/>
          </ac:spMkLst>
        </pc:spChg>
        <pc:spChg chg="add del">
          <ac:chgData name="U DEKONTEE KUN" userId="809de008ccf2c512" providerId="LiveId" clId="{6F59CBB9-5997-4183-A6A7-1B04607A197E}" dt="2025-02-02T16:47:11.034" v="669" actId="26606"/>
          <ac:spMkLst>
            <pc:docMk/>
            <pc:sldMk cId="3668103681" sldId="265"/>
            <ac:spMk id="77" creationId="{C630F413-44CE-4746-9821-9E0107978E7A}"/>
          </ac:spMkLst>
        </pc:spChg>
        <pc:spChg chg="add del">
          <ac:chgData name="U DEKONTEE KUN" userId="809de008ccf2c512" providerId="LiveId" clId="{6F59CBB9-5997-4183-A6A7-1B04607A197E}" dt="2025-02-02T16:47:11.034" v="669" actId="26606"/>
          <ac:spMkLst>
            <pc:docMk/>
            <pc:sldMk cId="3668103681" sldId="265"/>
            <ac:spMk id="78" creationId="{22D671B1-B099-4F9C-B9CC-9D22B4DAF8A8}"/>
          </ac:spMkLst>
        </pc:spChg>
        <pc:spChg chg="add del">
          <ac:chgData name="U DEKONTEE KUN" userId="809de008ccf2c512" providerId="LiveId" clId="{6F59CBB9-5997-4183-A6A7-1B04607A197E}" dt="2025-02-02T16:47:11.034" v="669" actId="26606"/>
          <ac:spMkLst>
            <pc:docMk/>
            <pc:sldMk cId="3668103681" sldId="265"/>
            <ac:spMk id="80" creationId="{898488B7-DBD3-40E7-B54B-4DA6C5693EF3}"/>
          </ac:spMkLst>
        </pc:spChg>
        <pc:spChg chg="add del">
          <ac:chgData name="U DEKONTEE KUN" userId="809de008ccf2c512" providerId="LiveId" clId="{6F59CBB9-5997-4183-A6A7-1B04607A197E}" dt="2025-02-02T17:44:55.938" v="1010"/>
          <ac:spMkLst>
            <pc:docMk/>
            <pc:sldMk cId="3668103681" sldId="265"/>
            <ac:spMk id="85" creationId="{9F4444CE-BC8D-4D61-B303-4C05614E62AB}"/>
          </ac:spMkLst>
        </pc:spChg>
        <pc:spChg chg="add del">
          <ac:chgData name="U DEKONTEE KUN" userId="809de008ccf2c512" providerId="LiveId" clId="{6F59CBB9-5997-4183-A6A7-1B04607A197E}" dt="2025-02-02T17:44:55.938" v="1010"/>
          <ac:spMkLst>
            <pc:docMk/>
            <pc:sldMk cId="3668103681" sldId="265"/>
            <ac:spMk id="86" creationId="{62423CA5-E2E1-4789-B759-9906C1C94063}"/>
          </ac:spMkLst>
        </pc:spChg>
        <pc:spChg chg="add del">
          <ac:chgData name="U DEKONTEE KUN" userId="809de008ccf2c512" providerId="LiveId" clId="{6F59CBB9-5997-4183-A6A7-1B04607A197E}" dt="2025-02-02T17:44:55.938" v="1010"/>
          <ac:spMkLst>
            <pc:docMk/>
            <pc:sldMk cId="3668103681" sldId="265"/>
            <ac:spMk id="87" creationId="{73772B81-181F-48B7-8826-4D9686D15DF5}"/>
          </ac:spMkLst>
        </pc:spChg>
        <pc:spChg chg="add del">
          <ac:chgData name="U DEKONTEE KUN" userId="809de008ccf2c512" providerId="LiveId" clId="{6F59CBB9-5997-4183-A6A7-1B04607A197E}" dt="2025-02-02T17:15:36.133" v="880" actId="26606"/>
          <ac:spMkLst>
            <pc:docMk/>
            <pc:sldMk cId="3668103681" sldId="265"/>
            <ac:spMk id="88" creationId="{9ACA6826-032C-4799-B079-15DB2A6CBD93}"/>
          </ac:spMkLst>
        </pc:spChg>
        <pc:spChg chg="add del">
          <ac:chgData name="U DEKONTEE KUN" userId="809de008ccf2c512" providerId="LiveId" clId="{6F59CBB9-5997-4183-A6A7-1B04607A197E}" dt="2025-02-02T17:44:55.938" v="1010"/>
          <ac:spMkLst>
            <pc:docMk/>
            <pc:sldMk cId="3668103681" sldId="265"/>
            <ac:spMk id="94" creationId="{B2205F6E-03C6-4E92-877C-E2482F6599AA}"/>
          </ac:spMkLst>
        </pc:spChg>
        <pc:spChg chg="add del">
          <ac:chgData name="U DEKONTEE KUN" userId="809de008ccf2c512" providerId="LiveId" clId="{6F59CBB9-5997-4183-A6A7-1B04607A197E}" dt="2025-02-02T17:15:38.278" v="882" actId="26606"/>
          <ac:spMkLst>
            <pc:docMk/>
            <pc:sldMk cId="3668103681" sldId="265"/>
            <ac:spMk id="98" creationId="{E09CCB3F-DBCE-4964-9E34-8C5DE80EF4B5}"/>
          </ac:spMkLst>
        </pc:spChg>
        <pc:spChg chg="add del">
          <ac:chgData name="U DEKONTEE KUN" userId="809de008ccf2c512" providerId="LiveId" clId="{6F59CBB9-5997-4183-A6A7-1B04607A197E}" dt="2025-02-02T17:15:38.278" v="882" actId="26606"/>
          <ac:spMkLst>
            <pc:docMk/>
            <pc:sldMk cId="3668103681" sldId="265"/>
            <ac:spMk id="99" creationId="{1DFF944F-74BA-483A-82C0-64E3AAF4AE98}"/>
          </ac:spMkLst>
        </pc:spChg>
        <pc:spChg chg="add del">
          <ac:chgData name="U DEKONTEE KUN" userId="809de008ccf2c512" providerId="LiveId" clId="{6F59CBB9-5997-4183-A6A7-1B04607A197E}" dt="2025-02-02T17:19:21.838" v="901"/>
          <ac:spMkLst>
            <pc:docMk/>
            <pc:sldMk cId="3668103681" sldId="265"/>
            <ac:spMk id="101" creationId="{9ACA6826-032C-4799-B079-15DB2A6CBD93}"/>
          </ac:spMkLst>
        </pc:spChg>
        <pc:grpChg chg="add del">
          <ac:chgData name="U DEKONTEE KUN" userId="809de008ccf2c512" providerId="LiveId" clId="{6F59CBB9-5997-4183-A6A7-1B04607A197E}" dt="2025-02-02T16:48:17.759" v="678" actId="26606"/>
          <ac:grpSpMkLst>
            <pc:docMk/>
            <pc:sldMk cId="3668103681" sldId="265"/>
            <ac:grpSpMk id="51" creationId="{FEB7DF70-0A31-4A61-9C8B-3333776A15B8}"/>
          </ac:grpSpMkLst>
        </pc:grpChg>
        <pc:grpChg chg="add del">
          <ac:chgData name="U DEKONTEE KUN" userId="809de008ccf2c512" providerId="LiveId" clId="{6F59CBB9-5997-4183-A6A7-1B04607A197E}" dt="2025-02-02T16:47:47.922" v="673" actId="26606"/>
          <ac:grpSpMkLst>
            <pc:docMk/>
            <pc:sldMk cId="3668103681" sldId="265"/>
            <ac:grpSpMk id="56" creationId="{FEB7DF70-0A31-4A61-9C8B-3333776A15B8}"/>
          </ac:grpSpMkLst>
        </pc:grpChg>
        <pc:grpChg chg="add del">
          <ac:chgData name="U DEKONTEE KUN" userId="809de008ccf2c512" providerId="LiveId" clId="{6F59CBB9-5997-4183-A6A7-1B04607A197E}" dt="2025-02-02T16:48:09.546" v="675" actId="26606"/>
          <ac:grpSpMkLst>
            <pc:docMk/>
            <pc:sldMk cId="3668103681" sldId="265"/>
            <ac:grpSpMk id="63" creationId="{FEB7DF70-0A31-4A61-9C8B-3333776A15B8}"/>
          </ac:grpSpMkLst>
        </pc:grpChg>
        <pc:grpChg chg="add del">
          <ac:chgData name="U DEKONTEE KUN" userId="809de008ccf2c512" providerId="LiveId" clId="{6F59CBB9-5997-4183-A6A7-1B04607A197E}" dt="2025-02-02T16:46:57.365" v="665" actId="26606"/>
          <ac:grpSpMkLst>
            <pc:docMk/>
            <pc:sldMk cId="3668103681" sldId="265"/>
            <ac:grpSpMk id="68" creationId="{FEB7DF70-0A31-4A61-9C8B-3333776A15B8}"/>
          </ac:grpSpMkLst>
        </pc:grpChg>
        <pc:grpChg chg="add del">
          <ac:chgData name="U DEKONTEE KUN" userId="809de008ccf2c512" providerId="LiveId" clId="{6F59CBB9-5997-4183-A6A7-1B04607A197E}" dt="2025-02-02T16:48:17.744" v="677" actId="26606"/>
          <ac:grpSpMkLst>
            <pc:docMk/>
            <pc:sldMk cId="3668103681" sldId="265"/>
            <ac:grpSpMk id="70" creationId="{FEB7DF70-0A31-4A61-9C8B-3333776A15B8}"/>
          </ac:grpSpMkLst>
        </pc:grpChg>
        <pc:grpChg chg="add del">
          <ac:chgData name="U DEKONTEE KUN" userId="809de008ccf2c512" providerId="LiveId" clId="{6F59CBB9-5997-4183-A6A7-1B04607A197E}" dt="2025-02-02T16:50:50.046" v="703"/>
          <ac:grpSpMkLst>
            <pc:docMk/>
            <pc:sldMk cId="3668103681" sldId="265"/>
            <ac:grpSpMk id="84" creationId="{FEB7DF70-0A31-4A61-9C8B-3333776A15B8}"/>
          </ac:grpSpMkLst>
        </pc:grpChg>
        <pc:grpChg chg="add del">
          <ac:chgData name="U DEKONTEE KUN" userId="809de008ccf2c512" providerId="LiveId" clId="{6F59CBB9-5997-4183-A6A7-1B04607A197E}" dt="2025-02-02T17:15:36.133" v="880" actId="26606"/>
          <ac:grpSpMkLst>
            <pc:docMk/>
            <pc:sldMk cId="3668103681" sldId="265"/>
            <ac:grpSpMk id="90" creationId="{DD58A807-BD0E-4B1D-A523-2F20E7FE2695}"/>
          </ac:grpSpMkLst>
        </pc:grpChg>
        <pc:grpChg chg="add del">
          <ac:chgData name="U DEKONTEE KUN" userId="809de008ccf2c512" providerId="LiveId" clId="{6F59CBB9-5997-4183-A6A7-1B04607A197E}" dt="2025-02-02T17:15:38.278" v="882" actId="26606"/>
          <ac:grpSpMkLst>
            <pc:docMk/>
            <pc:sldMk cId="3668103681" sldId="265"/>
            <ac:grpSpMk id="92" creationId="{A9733A91-F958-4629-801A-3F6F1E09AD64}"/>
          </ac:grpSpMkLst>
        </pc:grpChg>
        <pc:grpChg chg="add del">
          <ac:chgData name="U DEKONTEE KUN" userId="809de008ccf2c512" providerId="LiveId" clId="{6F59CBB9-5997-4183-A6A7-1B04607A197E}" dt="2025-02-02T17:19:21.838" v="901"/>
          <ac:grpSpMkLst>
            <pc:docMk/>
            <pc:sldMk cId="3668103681" sldId="265"/>
            <ac:grpSpMk id="102" creationId="{DD58A807-BD0E-4B1D-A523-2F20E7FE2695}"/>
          </ac:grpSpMkLst>
        </pc:grpChg>
        <pc:graphicFrameChg chg="add del">
          <ac:chgData name="U DEKONTEE KUN" userId="809de008ccf2c512" providerId="LiveId" clId="{6F59CBB9-5997-4183-A6A7-1B04607A197E}" dt="2025-02-02T16:47:47.922" v="673" actId="26606"/>
          <ac:graphicFrameMkLst>
            <pc:docMk/>
            <pc:sldMk cId="3668103681" sldId="265"/>
            <ac:graphicFrameMk id="55" creationId="{114C9192-89A5-704B-AC95-CDD654F0D175}"/>
          </ac:graphicFrameMkLst>
        </pc:graphicFrameChg>
        <pc:graphicFrameChg chg="add del">
          <ac:chgData name="U DEKONTEE KUN" userId="809de008ccf2c512" providerId="LiveId" clId="{6F59CBB9-5997-4183-A6A7-1B04607A197E}" dt="2025-02-02T16:48:09.546" v="675" actId="26606"/>
          <ac:graphicFrameMkLst>
            <pc:docMk/>
            <pc:sldMk cId="3668103681" sldId="265"/>
            <ac:graphicFrameMk id="61" creationId="{773C50F5-F807-AB05-CBE3-EA1D62BC6A67}"/>
          </ac:graphicFrameMkLst>
        </pc:graphicFrameChg>
        <pc:graphicFrameChg chg="add del">
          <ac:chgData name="U DEKONTEE KUN" userId="809de008ccf2c512" providerId="LiveId" clId="{6F59CBB9-5997-4183-A6A7-1B04607A197E}" dt="2025-02-02T16:48:17.744" v="677" actId="26606"/>
          <ac:graphicFrameMkLst>
            <pc:docMk/>
            <pc:sldMk cId="3668103681" sldId="265"/>
            <ac:graphicFrameMk id="69" creationId="{D74EBFD7-FDE4-EEAB-D908-E8991391B68D}"/>
          </ac:graphicFrameMkLst>
        </pc:graphicFrameChg>
        <pc:graphicFrameChg chg="add mod ord modGraphic">
          <ac:chgData name="U DEKONTEE KUN" userId="809de008ccf2c512" providerId="LiveId" clId="{6F59CBB9-5997-4183-A6A7-1B04607A197E}" dt="2025-02-02T17:30:42.502" v="999" actId="403"/>
          <ac:graphicFrameMkLst>
            <pc:docMk/>
            <pc:sldMk cId="3668103681" sldId="265"/>
            <ac:graphicFrameMk id="83" creationId="{114C9192-89A5-704B-AC95-CDD654F0D175}"/>
          </ac:graphicFrameMkLst>
        </pc:graphicFrameChg>
        <pc:picChg chg="add del mod ord">
          <ac:chgData name="U DEKONTEE KUN" userId="809de008ccf2c512" providerId="LiveId" clId="{6F59CBB9-5997-4183-A6A7-1B04607A197E}" dt="2025-02-02T15:44:26.492" v="13" actId="478"/>
          <ac:picMkLst>
            <pc:docMk/>
            <pc:sldMk cId="3668103681" sldId="265"/>
            <ac:picMk id="5" creationId="{25709163-21CD-0815-16BB-83FA8DEFAF2B}"/>
          </ac:picMkLst>
        </pc:picChg>
        <pc:picChg chg="add mod ord">
          <ac:chgData name="U DEKONTEE KUN" userId="809de008ccf2c512" providerId="LiveId" clId="{6F59CBB9-5997-4183-A6A7-1B04607A197E}" dt="2025-02-02T17:29:55.608" v="981" actId="26606"/>
          <ac:picMkLst>
            <pc:docMk/>
            <pc:sldMk cId="3668103681" sldId="265"/>
            <ac:picMk id="7" creationId="{39B4565F-8019-B53C-708E-2CCA8E057CC4}"/>
          </ac:picMkLst>
        </pc:picChg>
        <pc:picChg chg="add del">
          <ac:chgData name="U DEKONTEE KUN" userId="809de008ccf2c512" providerId="LiveId" clId="{6F59CBB9-5997-4183-A6A7-1B04607A197E}" dt="2025-02-02T16:45:43.839" v="643" actId="26606"/>
          <ac:picMkLst>
            <pc:docMk/>
            <pc:sldMk cId="3668103681" sldId="265"/>
            <ac:picMk id="9" creationId="{34613DFD-35BD-4F1C-BCBE-6E6ED23EC5E7}"/>
          </ac:picMkLst>
        </pc:picChg>
        <pc:picChg chg="add del">
          <ac:chgData name="U DEKONTEE KUN" userId="809de008ccf2c512" providerId="LiveId" clId="{6F59CBB9-5997-4183-A6A7-1B04607A197E}" dt="2025-02-02T16:45:50.947" v="646"/>
          <ac:picMkLst>
            <pc:docMk/>
            <pc:sldMk cId="3668103681" sldId="265"/>
            <ac:picMk id="17" creationId="{34613DFD-35BD-4F1C-BCBE-6E6ED23EC5E7}"/>
          </ac:picMkLst>
        </pc:picChg>
        <pc:picChg chg="add del">
          <ac:chgData name="U DEKONTEE KUN" userId="809de008ccf2c512" providerId="LiveId" clId="{6F59CBB9-5997-4183-A6A7-1B04607A197E}" dt="2025-02-02T16:45:57.684" v="649"/>
          <ac:picMkLst>
            <pc:docMk/>
            <pc:sldMk cId="3668103681" sldId="265"/>
            <ac:picMk id="30" creationId="{F790AE85-081F-461B-938C-3A1091A26884}"/>
          </ac:picMkLst>
        </pc:picChg>
        <pc:picChg chg="add del">
          <ac:chgData name="U DEKONTEE KUN" userId="809de008ccf2c512" providerId="LiveId" clId="{6F59CBB9-5997-4183-A6A7-1B04607A197E}" dt="2025-02-02T16:46:32.824" v="652"/>
          <ac:picMkLst>
            <pc:docMk/>
            <pc:sldMk cId="3668103681" sldId="265"/>
            <ac:picMk id="35" creationId="{1D7BE49D-A34B-4F25-BC8C-CE9E2B37FAA9}"/>
          </ac:picMkLst>
        </pc:picChg>
        <pc:picChg chg="add del">
          <ac:chgData name="U DEKONTEE KUN" userId="809de008ccf2c512" providerId="LiveId" clId="{6F59CBB9-5997-4183-A6A7-1B04607A197E}" dt="2025-02-02T16:46:37.884" v="657" actId="26606"/>
          <ac:picMkLst>
            <pc:docMk/>
            <pc:sldMk cId="3668103681" sldId="265"/>
            <ac:picMk id="44" creationId="{39D1DDD4-5BB3-45BA-B9B3-06B62299AD79}"/>
          </ac:picMkLst>
        </pc:picChg>
        <pc:picChg chg="add del">
          <ac:chgData name="U DEKONTEE KUN" userId="809de008ccf2c512" providerId="LiveId" clId="{6F59CBB9-5997-4183-A6A7-1B04607A197E}" dt="2025-02-02T16:46:55.922" v="663" actId="26606"/>
          <ac:picMkLst>
            <pc:docMk/>
            <pc:sldMk cId="3668103681" sldId="265"/>
            <ac:picMk id="64" creationId="{39D1DDD4-5BB3-45BA-B9B3-06B62299AD79}"/>
          </ac:picMkLst>
        </pc:picChg>
        <pc:picChg chg="add del">
          <ac:chgData name="U DEKONTEE KUN" userId="809de008ccf2c512" providerId="LiveId" clId="{6F59CBB9-5997-4183-A6A7-1B04607A197E}" dt="2025-02-02T16:47:05.331" v="667" actId="26606"/>
          <ac:picMkLst>
            <pc:docMk/>
            <pc:sldMk cId="3668103681" sldId="265"/>
            <ac:picMk id="74" creationId="{39D1DDD4-5BB3-45BA-B9B3-06B62299AD79}"/>
          </ac:picMkLst>
        </pc:picChg>
        <pc:cxnChg chg="add del">
          <ac:chgData name="U DEKONTEE KUN" userId="809de008ccf2c512" providerId="LiveId" clId="{6F59CBB9-5997-4183-A6A7-1B04607A197E}" dt="2025-02-02T16:46:37.884" v="657" actId="26606"/>
          <ac:cxnSpMkLst>
            <pc:docMk/>
            <pc:sldMk cId="3668103681" sldId="265"/>
            <ac:cxnSpMk id="42" creationId="{C884B8F8-FDC9-498B-9960-5D7260AFCB03}"/>
          </ac:cxnSpMkLst>
        </pc:cxnChg>
        <pc:cxnChg chg="add del">
          <ac:chgData name="U DEKONTEE KUN" userId="809de008ccf2c512" providerId="LiveId" clId="{6F59CBB9-5997-4183-A6A7-1B04607A197E}" dt="2025-02-02T16:46:37.884" v="657" actId="26606"/>
          <ac:cxnSpMkLst>
            <pc:docMk/>
            <pc:sldMk cId="3668103681" sldId="265"/>
            <ac:cxnSpMk id="45" creationId="{A24DAE64-2302-42EA-8239-F2F0775CA5AD}"/>
          </ac:cxnSpMkLst>
        </pc:cxnChg>
        <pc:cxnChg chg="add del">
          <ac:chgData name="U DEKONTEE KUN" userId="809de008ccf2c512" providerId="LiveId" clId="{6F59CBB9-5997-4183-A6A7-1B04607A197E}" dt="2025-02-02T16:46:44.295" v="659" actId="26606"/>
          <ac:cxnSpMkLst>
            <pc:docMk/>
            <pc:sldMk cId="3668103681" sldId="265"/>
            <ac:cxnSpMk id="48" creationId="{373AAE2E-5D6B-4952-A4BB-546C49F8DE4B}"/>
          </ac:cxnSpMkLst>
        </pc:cxnChg>
        <pc:cxnChg chg="add del">
          <ac:chgData name="U DEKONTEE KUN" userId="809de008ccf2c512" providerId="LiveId" clId="{6F59CBB9-5997-4183-A6A7-1B04607A197E}" dt="2025-02-02T16:46:55.922" v="663" actId="26606"/>
          <ac:cxnSpMkLst>
            <pc:docMk/>
            <pc:sldMk cId="3668103681" sldId="265"/>
            <ac:cxnSpMk id="60" creationId="{C884B8F8-FDC9-498B-9960-5D7260AFCB03}"/>
          </ac:cxnSpMkLst>
        </pc:cxnChg>
        <pc:cxnChg chg="add del">
          <ac:chgData name="U DEKONTEE KUN" userId="809de008ccf2c512" providerId="LiveId" clId="{6F59CBB9-5997-4183-A6A7-1B04607A197E}" dt="2025-02-02T16:46:55.922" v="663" actId="26606"/>
          <ac:cxnSpMkLst>
            <pc:docMk/>
            <pc:sldMk cId="3668103681" sldId="265"/>
            <ac:cxnSpMk id="66" creationId="{A24DAE64-2302-42EA-8239-F2F0775CA5AD}"/>
          </ac:cxnSpMkLst>
        </pc:cxnChg>
        <pc:cxnChg chg="add del">
          <ac:chgData name="U DEKONTEE KUN" userId="809de008ccf2c512" providerId="LiveId" clId="{6F59CBB9-5997-4183-A6A7-1B04607A197E}" dt="2025-02-02T16:47:05.331" v="667" actId="26606"/>
          <ac:cxnSpMkLst>
            <pc:docMk/>
            <pc:sldMk cId="3668103681" sldId="265"/>
            <ac:cxnSpMk id="72" creationId="{C884B8F8-FDC9-498B-9960-5D7260AFCB03}"/>
          </ac:cxnSpMkLst>
        </pc:cxnChg>
        <pc:cxnChg chg="add del">
          <ac:chgData name="U DEKONTEE KUN" userId="809de008ccf2c512" providerId="LiveId" clId="{6F59CBB9-5997-4183-A6A7-1B04607A197E}" dt="2025-02-02T16:47:05.331" v="667" actId="26606"/>
          <ac:cxnSpMkLst>
            <pc:docMk/>
            <pc:sldMk cId="3668103681" sldId="265"/>
            <ac:cxnSpMk id="75" creationId="{A24DAE64-2302-42EA-8239-F2F0775CA5AD}"/>
          </ac:cxnSpMkLst>
        </pc:cxnChg>
        <pc:cxnChg chg="add del">
          <ac:chgData name="U DEKONTEE KUN" userId="809de008ccf2c512" providerId="LiveId" clId="{6F59CBB9-5997-4183-A6A7-1B04607A197E}" dt="2025-02-02T16:47:11.034" v="669" actId="26606"/>
          <ac:cxnSpMkLst>
            <pc:docMk/>
            <pc:sldMk cId="3668103681" sldId="265"/>
            <ac:cxnSpMk id="79" creationId="{7552FBEF-FA69-427B-8245-0A518E0513D5}"/>
          </ac:cxnSpMkLst>
        </pc:cxnChg>
      </pc:sldChg>
      <pc:sldChg chg="addSp delSp modSp new mod ord setBg setClrOvrMap delDesignElem">
        <pc:chgData name="U DEKONTEE KUN" userId="809de008ccf2c512" providerId="LiveId" clId="{6F59CBB9-5997-4183-A6A7-1B04607A197E}" dt="2025-02-02T18:49:48.229" v="1503" actId="27636"/>
        <pc:sldMkLst>
          <pc:docMk/>
          <pc:sldMk cId="2473567593" sldId="266"/>
        </pc:sldMkLst>
        <pc:spChg chg="mod ord">
          <ac:chgData name="U DEKONTEE KUN" userId="809de008ccf2c512" providerId="LiveId" clId="{6F59CBB9-5997-4183-A6A7-1B04607A197E}" dt="2025-02-02T18:49:48.229" v="1503" actId="27636"/>
          <ac:spMkLst>
            <pc:docMk/>
            <pc:sldMk cId="2473567593" sldId="266"/>
            <ac:spMk id="2" creationId="{20C09D7B-A7EF-AEF0-7C5D-6AF078CEFD16}"/>
          </ac:spMkLst>
        </pc:spChg>
        <pc:spChg chg="add del mod ord">
          <ac:chgData name="U DEKONTEE KUN" userId="809de008ccf2c512" providerId="LiveId" clId="{6F59CBB9-5997-4183-A6A7-1B04607A197E}" dt="2025-02-02T16:51:17.412" v="713" actId="26606"/>
          <ac:spMkLst>
            <pc:docMk/>
            <pc:sldMk cId="2473567593" sldId="266"/>
            <ac:spMk id="3" creationId="{E8887144-D3D4-6524-3435-34CB19D093FA}"/>
          </ac:spMkLst>
        </pc:spChg>
        <pc:spChg chg="add del">
          <ac:chgData name="U DEKONTEE KUN" userId="809de008ccf2c512" providerId="LiveId" clId="{6F59CBB9-5997-4183-A6A7-1B04607A197E}" dt="2025-02-02T15:53:13.527" v="74" actId="26606"/>
          <ac:spMkLst>
            <pc:docMk/>
            <pc:sldMk cId="2473567593" sldId="266"/>
            <ac:spMk id="10" creationId="{F94AA2BD-2E3F-4B1D-8127-5744B8115311}"/>
          </ac:spMkLst>
        </pc:spChg>
        <pc:spChg chg="add del">
          <ac:chgData name="U DEKONTEE KUN" userId="809de008ccf2c512" providerId="LiveId" clId="{6F59CBB9-5997-4183-A6A7-1B04607A197E}" dt="2025-02-02T15:53:13.527" v="74" actId="26606"/>
          <ac:spMkLst>
            <pc:docMk/>
            <pc:sldMk cId="2473567593" sldId="266"/>
            <ac:spMk id="12" creationId="{4BD02261-2DC8-4AA8-9E16-7751AE892445}"/>
          </ac:spMkLst>
        </pc:spChg>
        <pc:spChg chg="add del">
          <ac:chgData name="U DEKONTEE KUN" userId="809de008ccf2c512" providerId="LiveId" clId="{6F59CBB9-5997-4183-A6A7-1B04607A197E}" dt="2025-02-02T16:52:24.679" v="727" actId="26606"/>
          <ac:spMkLst>
            <pc:docMk/>
            <pc:sldMk cId="2473567593" sldId="266"/>
            <ac:spMk id="13" creationId="{CC146B38-3E4E-4A67-91CF-55DBCC51B487}"/>
          </ac:spMkLst>
        </pc:spChg>
        <pc:spChg chg="add del">
          <ac:chgData name="U DEKONTEE KUN" userId="809de008ccf2c512" providerId="LiveId" clId="{6F59CBB9-5997-4183-A6A7-1B04607A197E}" dt="2025-02-02T15:53:13.527" v="74" actId="26606"/>
          <ac:spMkLst>
            <pc:docMk/>
            <pc:sldMk cId="2473567593" sldId="266"/>
            <ac:spMk id="14" creationId="{3D752CF2-2291-40B5-B462-C17B174C10BC}"/>
          </ac:spMkLst>
        </pc:spChg>
        <pc:spChg chg="add del">
          <ac:chgData name="U DEKONTEE KUN" userId="809de008ccf2c512" providerId="LiveId" clId="{6F59CBB9-5997-4183-A6A7-1B04607A197E}" dt="2025-02-02T16:52:31.354" v="729" actId="26606"/>
          <ac:spMkLst>
            <pc:docMk/>
            <pc:sldMk cId="2473567593" sldId="266"/>
            <ac:spMk id="15" creationId="{8492A138-EC4F-4F03-B497-EBDF2443FC09}"/>
          </ac:spMkLst>
        </pc:spChg>
        <pc:spChg chg="add del">
          <ac:chgData name="U DEKONTEE KUN" userId="809de008ccf2c512" providerId="LiveId" clId="{6F59CBB9-5997-4183-A6A7-1B04607A197E}" dt="2025-02-02T15:53:23.154" v="76" actId="26606"/>
          <ac:spMkLst>
            <pc:docMk/>
            <pc:sldMk cId="2473567593" sldId="266"/>
            <ac:spMk id="16" creationId="{0B9EE3F3-89B7-43C3-8651-C4C96830993D}"/>
          </ac:spMkLst>
        </pc:spChg>
        <pc:spChg chg="add del">
          <ac:chgData name="U DEKONTEE KUN" userId="809de008ccf2c512" providerId="LiveId" clId="{6F59CBB9-5997-4183-A6A7-1B04607A197E}" dt="2025-02-02T15:53:23.154" v="76" actId="26606"/>
          <ac:spMkLst>
            <pc:docMk/>
            <pc:sldMk cId="2473567593" sldId="266"/>
            <ac:spMk id="17" creationId="{33AE4636-AEEC-45D6-84D4-7AC2DA48ECF8}"/>
          </ac:spMkLst>
        </pc:spChg>
        <pc:spChg chg="add del">
          <ac:chgData name="U DEKONTEE KUN" userId="809de008ccf2c512" providerId="LiveId" clId="{6F59CBB9-5997-4183-A6A7-1B04607A197E}" dt="2025-02-02T15:53:23.154" v="76" actId="26606"/>
          <ac:spMkLst>
            <pc:docMk/>
            <pc:sldMk cId="2473567593" sldId="266"/>
            <ac:spMk id="18" creationId="{8D9CE0F4-2EB2-4F1F-8AAC-DB3571D9FE10}"/>
          </ac:spMkLst>
        </pc:spChg>
        <pc:spChg chg="add del">
          <ac:chgData name="U DEKONTEE KUN" userId="809de008ccf2c512" providerId="LiveId" clId="{6F59CBB9-5997-4183-A6A7-1B04607A197E}" dt="2025-02-02T16:52:40.233" v="732"/>
          <ac:spMkLst>
            <pc:docMk/>
            <pc:sldMk cId="2473567593" sldId="266"/>
            <ac:spMk id="19" creationId="{40EBDF3C-61A6-450C-8532-9276D9A1EB04}"/>
          </ac:spMkLst>
        </pc:spChg>
        <pc:spChg chg="add del">
          <ac:chgData name="U DEKONTEE KUN" userId="809de008ccf2c512" providerId="LiveId" clId="{6F59CBB9-5997-4183-A6A7-1B04607A197E}" dt="2025-02-02T15:53:31.990" v="78" actId="26606"/>
          <ac:spMkLst>
            <pc:docMk/>
            <pc:sldMk cId="2473567593" sldId="266"/>
            <ac:spMk id="20" creationId="{2B97F24A-32CE-4C1C-A50D-3016B394DCFB}"/>
          </ac:spMkLst>
        </pc:spChg>
        <pc:spChg chg="add del">
          <ac:chgData name="U DEKONTEE KUN" userId="809de008ccf2c512" providerId="LiveId" clId="{6F59CBB9-5997-4183-A6A7-1B04607A197E}" dt="2025-02-02T15:53:31.990" v="78" actId="26606"/>
          <ac:spMkLst>
            <pc:docMk/>
            <pc:sldMk cId="2473567593" sldId="266"/>
            <ac:spMk id="21" creationId="{CD8B4F24-440B-49E9-B85D-733523DC064B}"/>
          </ac:spMkLst>
        </pc:spChg>
        <pc:spChg chg="add del">
          <ac:chgData name="U DEKONTEE KUN" userId="809de008ccf2c512" providerId="LiveId" clId="{6F59CBB9-5997-4183-A6A7-1B04607A197E}" dt="2025-02-02T15:53:38.099" v="80" actId="26606"/>
          <ac:spMkLst>
            <pc:docMk/>
            <pc:sldMk cId="2473567593" sldId="266"/>
            <ac:spMk id="23" creationId="{8FC9BE17-9A7B-462D-AE50-3D8777387304}"/>
          </ac:spMkLst>
        </pc:spChg>
        <pc:spChg chg="add del">
          <ac:chgData name="U DEKONTEE KUN" userId="809de008ccf2c512" providerId="LiveId" clId="{6F59CBB9-5997-4183-A6A7-1B04607A197E}" dt="2025-02-02T15:53:38.099" v="80" actId="26606"/>
          <ac:spMkLst>
            <pc:docMk/>
            <pc:sldMk cId="2473567593" sldId="266"/>
            <ac:spMk id="24" creationId="{3EBE8569-6AEC-4B8C-8D53-2DE337CDBA65}"/>
          </ac:spMkLst>
        </pc:spChg>
        <pc:spChg chg="add del">
          <ac:chgData name="U DEKONTEE KUN" userId="809de008ccf2c512" providerId="LiveId" clId="{6F59CBB9-5997-4183-A6A7-1B04607A197E}" dt="2025-02-02T15:53:38.099" v="80" actId="26606"/>
          <ac:spMkLst>
            <pc:docMk/>
            <pc:sldMk cId="2473567593" sldId="266"/>
            <ac:spMk id="25" creationId="{55D4142C-5077-457F-A6AD-3FECFDB39685}"/>
          </ac:spMkLst>
        </pc:spChg>
        <pc:spChg chg="add del">
          <ac:chgData name="U DEKONTEE KUN" userId="809de008ccf2c512" providerId="LiveId" clId="{6F59CBB9-5997-4183-A6A7-1B04607A197E}" dt="2025-02-02T15:53:38.099" v="80" actId="26606"/>
          <ac:spMkLst>
            <pc:docMk/>
            <pc:sldMk cId="2473567593" sldId="266"/>
            <ac:spMk id="26" creationId="{7A5F0580-5EE9-419F-96EE-B6529EF6E7D0}"/>
          </ac:spMkLst>
        </pc:spChg>
        <pc:spChg chg="add del">
          <ac:chgData name="U DEKONTEE KUN" userId="809de008ccf2c512" providerId="LiveId" clId="{6F59CBB9-5997-4183-A6A7-1B04607A197E}" dt="2025-02-02T16:53:35.296" v="747" actId="26606"/>
          <ac:spMkLst>
            <pc:docMk/>
            <pc:sldMk cId="2473567593" sldId="266"/>
            <ac:spMk id="27" creationId="{04812C46-200A-4DEB-A05E-3ED6C68C2387}"/>
          </ac:spMkLst>
        </pc:spChg>
        <pc:spChg chg="add del">
          <ac:chgData name="U DEKONTEE KUN" userId="809de008ccf2c512" providerId="LiveId" clId="{6F59CBB9-5997-4183-A6A7-1B04607A197E}" dt="2025-02-02T15:53:43.962" v="82" actId="26606"/>
          <ac:spMkLst>
            <pc:docMk/>
            <pc:sldMk cId="2473567593" sldId="266"/>
            <ac:spMk id="28" creationId="{2C9A9DA9-7DC8-488B-A882-123947B0F3D9}"/>
          </ac:spMkLst>
        </pc:spChg>
        <pc:spChg chg="add del">
          <ac:chgData name="U DEKONTEE KUN" userId="809de008ccf2c512" providerId="LiveId" clId="{6F59CBB9-5997-4183-A6A7-1B04607A197E}" dt="2025-02-02T15:53:43.962" v="82" actId="26606"/>
          <ac:spMkLst>
            <pc:docMk/>
            <pc:sldMk cId="2473567593" sldId="266"/>
            <ac:spMk id="29" creationId="{57F6BDD4-E066-4008-8011-6CC31AEB4556}"/>
          </ac:spMkLst>
        </pc:spChg>
        <pc:spChg chg="add del">
          <ac:chgData name="U DEKONTEE KUN" userId="809de008ccf2c512" providerId="LiveId" clId="{6F59CBB9-5997-4183-A6A7-1B04607A197E}" dt="2025-02-02T15:53:43.962" v="82" actId="26606"/>
          <ac:spMkLst>
            <pc:docMk/>
            <pc:sldMk cId="2473567593" sldId="266"/>
            <ac:spMk id="30" creationId="{2711A8FB-68FC-45FC-B01E-38F809E2D439}"/>
          </ac:spMkLst>
        </pc:spChg>
        <pc:spChg chg="add del">
          <ac:chgData name="U DEKONTEE KUN" userId="809de008ccf2c512" providerId="LiveId" clId="{6F59CBB9-5997-4183-A6A7-1B04607A197E}" dt="2025-02-02T15:53:43.962" v="82" actId="26606"/>
          <ac:spMkLst>
            <pc:docMk/>
            <pc:sldMk cId="2473567593" sldId="266"/>
            <ac:spMk id="31" creationId="{2A865FE3-5FC9-4049-87CF-30019C46C0F5}"/>
          </ac:spMkLst>
        </pc:spChg>
        <pc:spChg chg="add del">
          <ac:chgData name="U DEKONTEE KUN" userId="809de008ccf2c512" providerId="LiveId" clId="{6F59CBB9-5997-4183-A6A7-1B04607A197E}" dt="2025-02-02T16:53:35.296" v="747" actId="26606"/>
          <ac:spMkLst>
            <pc:docMk/>
            <pc:sldMk cId="2473567593" sldId="266"/>
            <ac:spMk id="32" creationId="{D1EA859B-E555-4109-94F3-6700E046E008}"/>
          </ac:spMkLst>
        </pc:spChg>
        <pc:spChg chg="add del">
          <ac:chgData name="U DEKONTEE KUN" userId="809de008ccf2c512" providerId="LiveId" clId="{6F59CBB9-5997-4183-A6A7-1B04607A197E}" dt="2025-02-02T15:54:04.504" v="86" actId="26606"/>
          <ac:spMkLst>
            <pc:docMk/>
            <pc:sldMk cId="2473567593" sldId="266"/>
            <ac:spMk id="33" creationId="{04812C46-200A-4DEB-A05E-3ED6C68C2387}"/>
          </ac:spMkLst>
        </pc:spChg>
        <pc:spChg chg="add del">
          <ac:chgData name="U DEKONTEE KUN" userId="809de008ccf2c512" providerId="LiveId" clId="{6F59CBB9-5997-4183-A6A7-1B04607A197E}" dt="2025-02-02T15:54:04.504" v="86" actId="26606"/>
          <ac:spMkLst>
            <pc:docMk/>
            <pc:sldMk cId="2473567593" sldId="266"/>
            <ac:spMk id="34" creationId="{D1EA859B-E555-4109-94F3-6700E046E008}"/>
          </ac:spMkLst>
        </pc:spChg>
        <pc:spChg chg="add del">
          <ac:chgData name="U DEKONTEE KUN" userId="809de008ccf2c512" providerId="LiveId" clId="{6F59CBB9-5997-4183-A6A7-1B04607A197E}" dt="2025-02-02T16:53:37.029" v="749" actId="26606"/>
          <ac:spMkLst>
            <pc:docMk/>
            <pc:sldMk cId="2473567593" sldId="266"/>
            <ac:spMk id="35" creationId="{B50AB553-2A96-4A92-96F2-93548E096954}"/>
          </ac:spMkLst>
        </pc:spChg>
        <pc:spChg chg="add del">
          <ac:chgData name="U DEKONTEE KUN" userId="809de008ccf2c512" providerId="LiveId" clId="{6F59CBB9-5997-4183-A6A7-1B04607A197E}" dt="2025-02-02T16:53:49.682" v="759" actId="26606"/>
          <ac:spMkLst>
            <pc:docMk/>
            <pc:sldMk cId="2473567593" sldId="266"/>
            <ac:spMk id="36" creationId="{052F6DBF-1805-4FD9-AFA3-C8642175FC96}"/>
          </ac:spMkLst>
        </pc:spChg>
        <pc:spChg chg="add del">
          <ac:chgData name="U DEKONTEE KUN" userId="809de008ccf2c512" providerId="LiveId" clId="{6F59CBB9-5997-4183-A6A7-1B04607A197E}" dt="2025-02-02T16:53:39.811" v="752"/>
          <ac:spMkLst>
            <pc:docMk/>
            <pc:sldMk cId="2473567593" sldId="266"/>
            <ac:spMk id="37" creationId="{058A14AF-9FB5-4CC7-BA35-E8E85D3EDF0E}"/>
          </ac:spMkLst>
        </pc:spChg>
        <pc:spChg chg="add del">
          <ac:chgData name="U DEKONTEE KUN" userId="809de008ccf2c512" providerId="LiveId" clId="{6F59CBB9-5997-4183-A6A7-1B04607A197E}" dt="2025-02-02T16:53:39.811" v="752"/>
          <ac:spMkLst>
            <pc:docMk/>
            <pc:sldMk cId="2473567593" sldId="266"/>
            <ac:spMk id="38" creationId="{3A9A4357-BD1D-4622-A4FE-766E6AB8DE84}"/>
          </ac:spMkLst>
        </pc:spChg>
        <pc:spChg chg="add del">
          <ac:chgData name="U DEKONTEE KUN" userId="809de008ccf2c512" providerId="LiveId" clId="{6F59CBB9-5997-4183-A6A7-1B04607A197E}" dt="2025-02-02T15:54:26.111" v="89" actId="26606"/>
          <ac:spMkLst>
            <pc:docMk/>
            <pc:sldMk cId="2473567593" sldId="266"/>
            <ac:spMk id="39" creationId="{A2679492-7988-4050-9056-542444452411}"/>
          </ac:spMkLst>
        </pc:spChg>
        <pc:spChg chg="add del">
          <ac:chgData name="U DEKONTEE KUN" userId="809de008ccf2c512" providerId="LiveId" clId="{6F59CBB9-5997-4183-A6A7-1B04607A197E}" dt="2025-02-02T16:53:39.811" v="752"/>
          <ac:spMkLst>
            <pc:docMk/>
            <pc:sldMk cId="2473567593" sldId="266"/>
            <ac:spMk id="40" creationId="{E659831F-0D9A-4C63-9EBB-8435B85A440F}"/>
          </ac:spMkLst>
        </pc:spChg>
        <pc:spChg chg="add del">
          <ac:chgData name="U DEKONTEE KUN" userId="809de008ccf2c512" providerId="LiveId" clId="{6F59CBB9-5997-4183-A6A7-1B04607A197E}" dt="2025-02-02T15:54:26.111" v="89" actId="26606"/>
          <ac:spMkLst>
            <pc:docMk/>
            <pc:sldMk cId="2473567593" sldId="266"/>
            <ac:spMk id="41" creationId="{B091B163-7D61-4891-ABCF-5C13D9C418D0}"/>
          </ac:spMkLst>
        </pc:spChg>
        <pc:spChg chg="add del">
          <ac:chgData name="U DEKONTEE KUN" userId="809de008ccf2c512" providerId="LiveId" clId="{6F59CBB9-5997-4183-A6A7-1B04607A197E}" dt="2025-02-02T16:53:39.811" v="752"/>
          <ac:spMkLst>
            <pc:docMk/>
            <pc:sldMk cId="2473567593" sldId="266"/>
            <ac:spMk id="42" creationId="{E6995CE5-F890-4ABA-82A2-26507CE8D2A3}"/>
          </ac:spMkLst>
        </pc:spChg>
        <pc:spChg chg="add del">
          <ac:chgData name="U DEKONTEE KUN" userId="809de008ccf2c512" providerId="LiveId" clId="{6F59CBB9-5997-4183-A6A7-1B04607A197E}" dt="2025-02-02T16:53:49.682" v="759" actId="26606"/>
          <ac:spMkLst>
            <pc:docMk/>
            <pc:sldMk cId="2473567593" sldId="266"/>
            <ac:spMk id="44" creationId="{CC79B2C4-EF9C-492F-BC64-5300A7A2F2DB}"/>
          </ac:spMkLst>
        </pc:spChg>
        <pc:spChg chg="add del">
          <ac:chgData name="U DEKONTEE KUN" userId="809de008ccf2c512" providerId="LiveId" clId="{6F59CBB9-5997-4183-A6A7-1B04607A197E}" dt="2025-02-02T16:53:49.682" v="759" actId="26606"/>
          <ac:spMkLst>
            <pc:docMk/>
            <pc:sldMk cId="2473567593" sldId="266"/>
            <ac:spMk id="45" creationId="{0599BEDA-CEC9-4E6C-B05D-1353D0F165D9}"/>
          </ac:spMkLst>
        </pc:spChg>
        <pc:spChg chg="add del">
          <ac:chgData name="U DEKONTEE KUN" userId="809de008ccf2c512" providerId="LiveId" clId="{6F59CBB9-5997-4183-A6A7-1B04607A197E}" dt="2025-02-02T16:54:00.724" v="761" actId="26606"/>
          <ac:spMkLst>
            <pc:docMk/>
            <pc:sldMk cId="2473567593" sldId="266"/>
            <ac:spMk id="47" creationId="{643780CE-2BE5-46F6-97B2-60DF30217ED3}"/>
          </ac:spMkLst>
        </pc:spChg>
        <pc:spChg chg="add del">
          <ac:chgData name="U DEKONTEE KUN" userId="809de008ccf2c512" providerId="LiveId" clId="{6F59CBB9-5997-4183-A6A7-1B04607A197E}" dt="2025-02-02T15:54:33.840" v="92" actId="26606"/>
          <ac:spMkLst>
            <pc:docMk/>
            <pc:sldMk cId="2473567593" sldId="266"/>
            <ac:spMk id="48" creationId="{04812C46-200A-4DEB-A05E-3ED6C68C2387}"/>
          </ac:spMkLst>
        </pc:spChg>
        <pc:spChg chg="add del">
          <ac:chgData name="U DEKONTEE KUN" userId="809de008ccf2c512" providerId="LiveId" clId="{6F59CBB9-5997-4183-A6A7-1B04607A197E}" dt="2025-02-02T16:54:00.724" v="761" actId="26606"/>
          <ac:spMkLst>
            <pc:docMk/>
            <pc:sldMk cId="2473567593" sldId="266"/>
            <ac:spMk id="49" creationId="{61A87A49-68E6-459E-A5A6-46229FF42125}"/>
          </ac:spMkLst>
        </pc:spChg>
        <pc:spChg chg="add del">
          <ac:chgData name="U DEKONTEE KUN" userId="809de008ccf2c512" providerId="LiveId" clId="{6F59CBB9-5997-4183-A6A7-1B04607A197E}" dt="2025-02-02T15:54:33.840" v="92" actId="26606"/>
          <ac:spMkLst>
            <pc:docMk/>
            <pc:sldMk cId="2473567593" sldId="266"/>
            <ac:spMk id="50" creationId="{D1EA859B-E555-4109-94F3-6700E046E008}"/>
          </ac:spMkLst>
        </pc:spChg>
        <pc:spChg chg="add del">
          <ac:chgData name="U DEKONTEE KUN" userId="809de008ccf2c512" providerId="LiveId" clId="{6F59CBB9-5997-4183-A6A7-1B04607A197E}" dt="2025-02-02T16:54:00.724" v="761" actId="26606"/>
          <ac:spMkLst>
            <pc:docMk/>
            <pc:sldMk cId="2473567593" sldId="266"/>
            <ac:spMk id="51" creationId="{F6ACD5FC-CAFE-48EB-B765-60EED2E052F0}"/>
          </ac:spMkLst>
        </pc:spChg>
        <pc:spChg chg="add del">
          <ac:chgData name="U DEKONTEE KUN" userId="809de008ccf2c512" providerId="LiveId" clId="{6F59CBB9-5997-4183-A6A7-1B04607A197E}" dt="2025-02-02T16:54:00.724" v="761" actId="26606"/>
          <ac:spMkLst>
            <pc:docMk/>
            <pc:sldMk cId="2473567593" sldId="266"/>
            <ac:spMk id="52" creationId="{9F33B405-D785-4738-B1C0-6A0AA5E98286}"/>
          </ac:spMkLst>
        </pc:spChg>
        <pc:spChg chg="add del">
          <ac:chgData name="U DEKONTEE KUN" userId="809de008ccf2c512" providerId="LiveId" clId="{6F59CBB9-5997-4183-A6A7-1B04607A197E}" dt="2025-02-02T16:54:00.724" v="761" actId="26606"/>
          <ac:spMkLst>
            <pc:docMk/>
            <pc:sldMk cId="2473567593" sldId="266"/>
            <ac:spMk id="53" creationId="{4233DC0E-DE6C-4FB6-A529-51B162641AB8}"/>
          </ac:spMkLst>
        </pc:spChg>
        <pc:spChg chg="add del">
          <ac:chgData name="U DEKONTEE KUN" userId="809de008ccf2c512" providerId="LiveId" clId="{6F59CBB9-5997-4183-A6A7-1B04607A197E}" dt="2025-02-02T16:54:00.724" v="761" actId="26606"/>
          <ac:spMkLst>
            <pc:docMk/>
            <pc:sldMk cId="2473567593" sldId="266"/>
            <ac:spMk id="54" creationId="{3870477F-E451-4BC3-863F-0E2FC572884B}"/>
          </ac:spMkLst>
        </pc:spChg>
        <pc:spChg chg="add del">
          <ac:chgData name="U DEKONTEE KUN" userId="809de008ccf2c512" providerId="LiveId" clId="{6F59CBB9-5997-4183-A6A7-1B04607A197E}" dt="2025-02-02T15:55:00.414" v="97" actId="26606"/>
          <ac:spMkLst>
            <pc:docMk/>
            <pc:sldMk cId="2473567593" sldId="266"/>
            <ac:spMk id="55" creationId="{9A724DBA-D2D9-471E-8ED7-2015DDD950DF}"/>
          </ac:spMkLst>
        </pc:spChg>
        <pc:spChg chg="add del">
          <ac:chgData name="U DEKONTEE KUN" userId="809de008ccf2c512" providerId="LiveId" clId="{6F59CBB9-5997-4183-A6A7-1B04607A197E}" dt="2025-02-02T16:54:00.724" v="761" actId="26606"/>
          <ac:spMkLst>
            <pc:docMk/>
            <pc:sldMk cId="2473567593" sldId="266"/>
            <ac:spMk id="56" creationId="{B4A81DE1-E2BC-4A31-99EE-71350421B0EA}"/>
          </ac:spMkLst>
        </pc:spChg>
        <pc:spChg chg="add del">
          <ac:chgData name="U DEKONTEE KUN" userId="809de008ccf2c512" providerId="LiveId" clId="{6F59CBB9-5997-4183-A6A7-1B04607A197E}" dt="2025-02-02T15:55:00.414" v="97" actId="26606"/>
          <ac:spMkLst>
            <pc:docMk/>
            <pc:sldMk cId="2473567593" sldId="266"/>
            <ac:spMk id="57" creationId="{08980754-6F4B-43C9-B9BE-127B6BED6586}"/>
          </ac:spMkLst>
        </pc:spChg>
        <pc:spChg chg="add del">
          <ac:chgData name="U DEKONTEE KUN" userId="809de008ccf2c512" providerId="LiveId" clId="{6F59CBB9-5997-4183-A6A7-1B04607A197E}" dt="2025-02-02T15:55:00.414" v="97" actId="26606"/>
          <ac:spMkLst>
            <pc:docMk/>
            <pc:sldMk cId="2473567593" sldId="266"/>
            <ac:spMk id="59" creationId="{2C1BBA94-3F40-40AA-8BB9-E69E25E537C1}"/>
          </ac:spMkLst>
        </pc:spChg>
        <pc:spChg chg="add del">
          <ac:chgData name="U DEKONTEE KUN" userId="809de008ccf2c512" providerId="LiveId" clId="{6F59CBB9-5997-4183-A6A7-1B04607A197E}" dt="2025-02-02T15:55:00.414" v="97" actId="26606"/>
          <ac:spMkLst>
            <pc:docMk/>
            <pc:sldMk cId="2473567593" sldId="266"/>
            <ac:spMk id="61" creationId="{169CC832-2974-4E8D-90ED-3E2941BA7336}"/>
          </ac:spMkLst>
        </pc:spChg>
        <pc:spChg chg="add del">
          <ac:chgData name="U DEKONTEE KUN" userId="809de008ccf2c512" providerId="LiveId" clId="{6F59CBB9-5997-4183-A6A7-1B04607A197E}" dt="2025-02-02T15:55:00.414" v="97" actId="26606"/>
          <ac:spMkLst>
            <pc:docMk/>
            <pc:sldMk cId="2473567593" sldId="266"/>
            <ac:spMk id="63" creationId="{55222F96-971A-4F90-B841-6BAB416C7AC1}"/>
          </ac:spMkLst>
        </pc:spChg>
        <pc:spChg chg="add del">
          <ac:chgData name="U DEKONTEE KUN" userId="809de008ccf2c512" providerId="LiveId" clId="{6F59CBB9-5997-4183-A6A7-1B04607A197E}" dt="2025-02-02T15:59:10.577" v="105" actId="26606"/>
          <ac:spMkLst>
            <pc:docMk/>
            <pc:sldMk cId="2473567593" sldId="266"/>
            <ac:spMk id="68" creationId="{2EB492CD-616E-47F8-933B-5E2D952A0593}"/>
          </ac:spMkLst>
        </pc:spChg>
        <pc:spChg chg="add del">
          <ac:chgData name="U DEKONTEE KUN" userId="809de008ccf2c512" providerId="LiveId" clId="{6F59CBB9-5997-4183-A6A7-1B04607A197E}" dt="2025-02-02T15:59:10.577" v="105" actId="26606"/>
          <ac:spMkLst>
            <pc:docMk/>
            <pc:sldMk cId="2473567593" sldId="266"/>
            <ac:spMk id="70" creationId="{59383CF9-23B5-4335-9B21-1791C4CF1C75}"/>
          </ac:spMkLst>
        </pc:spChg>
        <pc:spChg chg="add del">
          <ac:chgData name="U DEKONTEE KUN" userId="809de008ccf2c512" providerId="LiveId" clId="{6F59CBB9-5997-4183-A6A7-1B04607A197E}" dt="2025-02-02T15:59:10.577" v="105" actId="26606"/>
          <ac:spMkLst>
            <pc:docMk/>
            <pc:sldMk cId="2473567593" sldId="266"/>
            <ac:spMk id="72" creationId="{0007FE00-9498-4706-B255-6437B0252C02}"/>
          </ac:spMkLst>
        </pc:spChg>
        <pc:spChg chg="add del">
          <ac:chgData name="U DEKONTEE KUN" userId="809de008ccf2c512" providerId="LiveId" clId="{6F59CBB9-5997-4183-A6A7-1B04607A197E}" dt="2025-02-02T16:54:54.350" v="770" actId="26606"/>
          <ac:spMkLst>
            <pc:docMk/>
            <pc:sldMk cId="2473567593" sldId="266"/>
            <ac:spMk id="75" creationId="{BFD3DF8A-480D-4BB4-B603-B70596CFD6A4}"/>
          </ac:spMkLst>
        </pc:spChg>
        <pc:spChg chg="add del">
          <ac:chgData name="U DEKONTEE KUN" userId="809de008ccf2c512" providerId="LiveId" clId="{6F59CBB9-5997-4183-A6A7-1B04607A197E}" dt="2025-02-02T15:59:05.253" v="102" actId="26606"/>
          <ac:spMkLst>
            <pc:docMk/>
            <pc:sldMk cId="2473567593" sldId="266"/>
            <ac:spMk id="77" creationId="{2EB492CD-616E-47F8-933B-5E2D952A0593}"/>
          </ac:spMkLst>
        </pc:spChg>
        <pc:spChg chg="add del">
          <ac:chgData name="U DEKONTEE KUN" userId="809de008ccf2c512" providerId="LiveId" clId="{6F59CBB9-5997-4183-A6A7-1B04607A197E}" dt="2025-02-02T16:55:55.591" v="795" actId="26606"/>
          <ac:spMkLst>
            <pc:docMk/>
            <pc:sldMk cId="2473567593" sldId="266"/>
            <ac:spMk id="78" creationId="{BFD3DF8A-480D-4BB4-B603-B70596CFD6A4}"/>
          </ac:spMkLst>
        </pc:spChg>
        <pc:spChg chg="add del">
          <ac:chgData name="U DEKONTEE KUN" userId="809de008ccf2c512" providerId="LiveId" clId="{6F59CBB9-5997-4183-A6A7-1B04607A197E}" dt="2025-02-02T15:59:05.253" v="102" actId="26606"/>
          <ac:spMkLst>
            <pc:docMk/>
            <pc:sldMk cId="2473567593" sldId="266"/>
            <ac:spMk id="79" creationId="{59383CF9-23B5-4335-9B21-1791C4CF1C75}"/>
          </ac:spMkLst>
        </pc:spChg>
        <pc:spChg chg="add del">
          <ac:chgData name="U DEKONTEE KUN" userId="809de008ccf2c512" providerId="LiveId" clId="{6F59CBB9-5997-4183-A6A7-1B04607A197E}" dt="2025-02-02T15:59:05.253" v="102" actId="26606"/>
          <ac:spMkLst>
            <pc:docMk/>
            <pc:sldMk cId="2473567593" sldId="266"/>
            <ac:spMk id="81" creationId="{0007FE00-9498-4706-B255-6437B0252C02}"/>
          </ac:spMkLst>
        </pc:spChg>
        <pc:spChg chg="add del">
          <ac:chgData name="U DEKONTEE KUN" userId="809de008ccf2c512" providerId="LiveId" clId="{6F59CBB9-5997-4183-A6A7-1B04607A197E}" dt="2025-02-02T15:59:10.567" v="104" actId="26606"/>
          <ac:spMkLst>
            <pc:docMk/>
            <pc:sldMk cId="2473567593" sldId="266"/>
            <ac:spMk id="83" creationId="{169CC832-2974-4E8D-90ED-3E2941BA7336}"/>
          </ac:spMkLst>
        </pc:spChg>
        <pc:spChg chg="add del">
          <ac:chgData name="U DEKONTEE KUN" userId="809de008ccf2c512" providerId="LiveId" clId="{6F59CBB9-5997-4183-A6A7-1B04607A197E}" dt="2025-02-02T15:59:10.567" v="104" actId="26606"/>
          <ac:spMkLst>
            <pc:docMk/>
            <pc:sldMk cId="2473567593" sldId="266"/>
            <ac:spMk id="84" creationId="{3756B343-807D-456E-AA26-80E96B75D13B}"/>
          </ac:spMkLst>
        </pc:spChg>
        <pc:spChg chg="add del">
          <ac:chgData name="U DEKONTEE KUN" userId="809de008ccf2c512" providerId="LiveId" clId="{6F59CBB9-5997-4183-A6A7-1B04607A197E}" dt="2025-02-02T15:59:10.567" v="104" actId="26606"/>
          <ac:spMkLst>
            <pc:docMk/>
            <pc:sldMk cId="2473567593" sldId="266"/>
            <ac:spMk id="85" creationId="{55222F96-971A-4F90-B841-6BAB416C7AC1}"/>
          </ac:spMkLst>
        </pc:spChg>
        <pc:spChg chg="add del">
          <ac:chgData name="U DEKONTEE KUN" userId="809de008ccf2c512" providerId="LiveId" clId="{6F59CBB9-5997-4183-A6A7-1B04607A197E}" dt="2025-02-02T15:59:10.567" v="104" actId="26606"/>
          <ac:spMkLst>
            <pc:docMk/>
            <pc:sldMk cId="2473567593" sldId="266"/>
            <ac:spMk id="86" creationId="{08980754-6F4B-43C9-B9BE-127B6BED6586}"/>
          </ac:spMkLst>
        </pc:spChg>
        <pc:spChg chg="add del">
          <ac:chgData name="U DEKONTEE KUN" userId="809de008ccf2c512" providerId="LiveId" clId="{6F59CBB9-5997-4183-A6A7-1B04607A197E}" dt="2025-02-02T15:59:10.567" v="104" actId="26606"/>
          <ac:spMkLst>
            <pc:docMk/>
            <pc:sldMk cId="2473567593" sldId="266"/>
            <ac:spMk id="87" creationId="{2C1BBA94-3F40-40AA-8BB9-E69E25E537C1}"/>
          </ac:spMkLst>
        </pc:spChg>
        <pc:spChg chg="add del">
          <ac:chgData name="U DEKONTEE KUN" userId="809de008ccf2c512" providerId="LiveId" clId="{6F59CBB9-5997-4183-A6A7-1B04607A197E}" dt="2025-02-02T15:59:45.745" v="109" actId="26606"/>
          <ac:spMkLst>
            <pc:docMk/>
            <pc:sldMk cId="2473567593" sldId="266"/>
            <ac:spMk id="89" creationId="{04812C46-200A-4DEB-A05E-3ED6C68C2387}"/>
          </ac:spMkLst>
        </pc:spChg>
        <pc:spChg chg="add del">
          <ac:chgData name="U DEKONTEE KUN" userId="809de008ccf2c512" providerId="LiveId" clId="{6F59CBB9-5997-4183-A6A7-1B04607A197E}" dt="2025-02-02T15:59:45.745" v="109" actId="26606"/>
          <ac:spMkLst>
            <pc:docMk/>
            <pc:sldMk cId="2473567593" sldId="266"/>
            <ac:spMk id="90" creationId="{D1EA859B-E555-4109-94F3-6700E046E008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2473567593" sldId="266"/>
            <ac:spMk id="95" creationId="{5AA03EDC-7067-4DFF-B672-541D016AAAB8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2473567593" sldId="266"/>
            <ac:spMk id="97" creationId="{0EBF3E39-B0BE-496A-8604-9007470FFA3A}"/>
          </ac:spMkLst>
        </pc:spChg>
        <pc:spChg chg="add del">
          <ac:chgData name="U DEKONTEE KUN" userId="809de008ccf2c512" providerId="LiveId" clId="{6F59CBB9-5997-4183-A6A7-1B04607A197E}" dt="2025-02-02T16:56:03.209" v="797" actId="26606"/>
          <ac:spMkLst>
            <pc:docMk/>
            <pc:sldMk cId="2473567593" sldId="266"/>
            <ac:spMk id="102" creationId="{BFD3DF8A-480D-4BB4-B603-B70596CFD6A4}"/>
          </ac:spMkLst>
        </pc:spChg>
        <pc:grpChg chg="add del">
          <ac:chgData name="U DEKONTEE KUN" userId="809de008ccf2c512" providerId="LiveId" clId="{6F59CBB9-5997-4183-A6A7-1B04607A197E}" dt="2025-02-02T16:53:23.845" v="743" actId="26606"/>
          <ac:grpSpMkLst>
            <pc:docMk/>
            <pc:sldMk cId="2473567593" sldId="266"/>
            <ac:grpSpMk id="22" creationId="{114ED94A-C85D-4CD3-4205-438D21CE6B38}"/>
          </ac:grpSpMkLst>
        </pc:grpChg>
        <pc:grpChg chg="add del">
          <ac:chgData name="U DEKONTEE KUN" userId="809de008ccf2c512" providerId="LiveId" clId="{6F59CBB9-5997-4183-A6A7-1B04607A197E}" dt="2025-02-02T16:54:54.350" v="770" actId="26606"/>
          <ac:grpSpMkLst>
            <pc:docMk/>
            <pc:sldMk cId="2473567593" sldId="266"/>
            <ac:grpSpMk id="46" creationId="{3E239521-4E27-466E-9087-5C3D9CD1C9A3}"/>
          </ac:grpSpMkLst>
        </pc:grpChg>
        <pc:grpChg chg="add del">
          <ac:chgData name="U DEKONTEE KUN" userId="809de008ccf2c512" providerId="LiveId" clId="{6F59CBB9-5997-4183-A6A7-1B04607A197E}" dt="2025-02-02T16:55:55.591" v="795" actId="26606"/>
          <ac:grpSpMkLst>
            <pc:docMk/>
            <pc:sldMk cId="2473567593" sldId="266"/>
            <ac:grpSpMk id="58" creationId="{3E239521-4E27-466E-9087-5C3D9CD1C9A3}"/>
          </ac:grpSpMkLst>
        </pc:grpChg>
        <pc:grpChg chg="add del">
          <ac:chgData name="U DEKONTEE KUN" userId="809de008ccf2c512" providerId="LiveId" clId="{6F59CBB9-5997-4183-A6A7-1B04607A197E}" dt="2025-02-02T16:56:03.209" v="797" actId="26606"/>
          <ac:grpSpMkLst>
            <pc:docMk/>
            <pc:sldMk cId="2473567593" sldId="266"/>
            <ac:grpSpMk id="80" creationId="{3E239521-4E27-466E-9087-5C3D9CD1C9A3}"/>
          </ac:grpSpMkLst>
        </pc:grpChg>
        <pc:graphicFrameChg chg="add del">
          <ac:chgData name="U DEKONTEE KUN" userId="809de008ccf2c512" providerId="LiveId" clId="{6F59CBB9-5997-4183-A6A7-1B04607A197E}" dt="2025-02-02T16:51:17.396" v="712" actId="26606"/>
          <ac:graphicFrameMkLst>
            <pc:docMk/>
            <pc:sldMk cId="2473567593" sldId="266"/>
            <ac:graphicFrameMk id="9" creationId="{467441BC-07EF-624E-FBC1-2310AEBD094D}"/>
          </ac:graphicFrameMkLst>
        </pc:graphicFrameChg>
        <pc:graphicFrameChg chg="add mod ord modGraphic">
          <ac:chgData name="U DEKONTEE KUN" userId="809de008ccf2c512" providerId="LiveId" clId="{6F59CBB9-5997-4183-A6A7-1B04607A197E}" dt="2025-02-02T16:56:05.566" v="799" actId="26606"/>
          <ac:graphicFrameMkLst>
            <pc:docMk/>
            <pc:sldMk cId="2473567593" sldId="266"/>
            <ac:graphicFrameMk id="11" creationId="{A52EF6EF-97BB-99A9-11C0-4B3B08A8066F}"/>
          </ac:graphicFrameMkLst>
        </pc:graphicFrameChg>
        <pc:picChg chg="add del mod ord">
          <ac:chgData name="U DEKONTEE KUN" userId="809de008ccf2c512" providerId="LiveId" clId="{6F59CBB9-5997-4183-A6A7-1B04607A197E}" dt="2025-02-02T15:58:56.108" v="99" actId="478"/>
          <ac:picMkLst>
            <pc:docMk/>
            <pc:sldMk cId="2473567593" sldId="266"/>
            <ac:picMk id="5" creationId="{F3674C35-1BB5-B479-4F1A-A34F42F0C45D}"/>
          </ac:picMkLst>
        </pc:picChg>
        <pc:picChg chg="add mod ord">
          <ac:chgData name="U DEKONTEE KUN" userId="809de008ccf2c512" providerId="LiveId" clId="{6F59CBB9-5997-4183-A6A7-1B04607A197E}" dt="2025-02-02T16:56:20.948" v="802" actId="14100"/>
          <ac:picMkLst>
            <pc:docMk/>
            <pc:sldMk cId="2473567593" sldId="266"/>
            <ac:picMk id="7" creationId="{5D1CFABD-3F17-A91F-0DF2-1FCA2AF747D2}"/>
          </ac:picMkLst>
        </pc:picChg>
        <pc:cxnChg chg="add del">
          <ac:chgData name="U DEKONTEE KUN" userId="809de008ccf2c512" providerId="LiveId" clId="{6F59CBB9-5997-4183-A6A7-1B04607A197E}" dt="2025-02-02T15:54:26.111" v="89" actId="26606"/>
          <ac:cxnSpMkLst>
            <pc:docMk/>
            <pc:sldMk cId="2473567593" sldId="266"/>
            <ac:cxnSpMk id="43" creationId="{C49DA8F6-BCC1-4447-B54C-57856834B94B}"/>
          </ac:cxnSpMkLst>
        </pc:cxnChg>
      </pc:sldChg>
      <pc:sldChg chg="addSp delSp modSp new mod setBg setClrOvrMap delDesignElem">
        <pc:chgData name="U DEKONTEE KUN" userId="809de008ccf2c512" providerId="LiveId" clId="{6F59CBB9-5997-4183-A6A7-1B04607A197E}" dt="2025-02-02T18:30:16.387" v="1280" actId="27636"/>
        <pc:sldMkLst>
          <pc:docMk/>
          <pc:sldMk cId="3960856797" sldId="267"/>
        </pc:sldMkLst>
        <pc:spChg chg="mod">
          <ac:chgData name="U DEKONTEE KUN" userId="809de008ccf2c512" providerId="LiveId" clId="{6F59CBB9-5997-4183-A6A7-1B04607A197E}" dt="2025-02-02T18:30:16.387" v="1280" actId="27636"/>
          <ac:spMkLst>
            <pc:docMk/>
            <pc:sldMk cId="3960856797" sldId="267"/>
            <ac:spMk id="2" creationId="{69F38162-EE8C-CCCB-E96C-BD4B3194E829}"/>
          </ac:spMkLst>
        </pc:spChg>
        <pc:spChg chg="mod ord">
          <ac:chgData name="U DEKONTEE KUN" userId="809de008ccf2c512" providerId="LiveId" clId="{6F59CBB9-5997-4183-A6A7-1B04607A197E}" dt="2025-02-02T17:10:04.617" v="866" actId="403"/>
          <ac:spMkLst>
            <pc:docMk/>
            <pc:sldMk cId="3960856797" sldId="267"/>
            <ac:spMk id="3" creationId="{4A27F618-F285-3FD2-CD3A-440E1517174D}"/>
          </ac:spMkLst>
        </pc:spChg>
        <pc:spChg chg="add del">
          <ac:chgData name="U DEKONTEE KUN" userId="809de008ccf2c512" providerId="LiveId" clId="{6F59CBB9-5997-4183-A6A7-1B04607A197E}" dt="2025-02-02T16:57:33.337" v="813" actId="26606"/>
          <ac:spMkLst>
            <pc:docMk/>
            <pc:sldMk cId="3960856797" sldId="267"/>
            <ac:spMk id="7" creationId="{B9403C7F-76AE-4587-92A2-D4E41EBE68BD}"/>
          </ac:spMkLst>
        </pc:spChg>
        <pc:spChg chg="add del">
          <ac:chgData name="U DEKONTEE KUN" userId="809de008ccf2c512" providerId="LiveId" clId="{6F59CBB9-5997-4183-A6A7-1B04607A197E}" dt="2025-02-02T16:57:52.036" v="819"/>
          <ac:spMkLst>
            <pc:docMk/>
            <pc:sldMk cId="3960856797" sldId="267"/>
            <ac:spMk id="9" creationId="{B3A01C35-BA85-48A8-B55E-143BA21CF98C}"/>
          </ac:spMkLst>
        </pc:spChg>
        <pc:spChg chg="add del">
          <ac:chgData name="U DEKONTEE KUN" userId="809de008ccf2c512" providerId="LiveId" clId="{6F59CBB9-5997-4183-A6A7-1B04607A197E}" dt="2025-02-02T16:09:47.339" v="147" actId="26606"/>
          <ac:spMkLst>
            <pc:docMk/>
            <pc:sldMk cId="3960856797" sldId="267"/>
            <ac:spMk id="10" creationId="{201CC55D-ED54-4C5C-95E6-10947BD1103B}"/>
          </ac:spMkLst>
        </pc:spChg>
        <pc:spChg chg="add del">
          <ac:chgData name="U DEKONTEE KUN" userId="809de008ccf2c512" providerId="LiveId" clId="{6F59CBB9-5997-4183-A6A7-1B04607A197E}" dt="2025-02-02T16:57:52.036" v="819"/>
          <ac:spMkLst>
            <pc:docMk/>
            <pc:sldMk cId="3960856797" sldId="267"/>
            <ac:spMk id="11" creationId="{BC307542-EE90-4E2E-B693-14BDBCB3AA7B}"/>
          </ac:spMkLst>
        </pc:spChg>
        <pc:spChg chg="add del">
          <ac:chgData name="U DEKONTEE KUN" userId="809de008ccf2c512" providerId="LiveId" clId="{6F59CBB9-5997-4183-A6A7-1B04607A197E}" dt="2025-02-02T16:10:29.434" v="159" actId="26606"/>
          <ac:spMkLst>
            <pc:docMk/>
            <pc:sldMk cId="3960856797" sldId="267"/>
            <ac:spMk id="14" creationId="{9A0D773F-7A7D-4DBB-9DEA-86BB8B8F4BC8}"/>
          </ac:spMkLst>
        </pc:spChg>
        <pc:spChg chg="add del">
          <ac:chgData name="U DEKONTEE KUN" userId="809de008ccf2c512" providerId="LiveId" clId="{6F59CBB9-5997-4183-A6A7-1B04607A197E}" dt="2025-02-02T17:06:57.222" v="836" actId="26606"/>
          <ac:spMkLst>
            <pc:docMk/>
            <pc:sldMk cId="3960856797" sldId="267"/>
            <ac:spMk id="15" creationId="{3F4C104D-5F30-4811-9376-566B26E4719A}"/>
          </ac:spMkLst>
        </pc:spChg>
        <pc:spChg chg="add del">
          <ac:chgData name="U DEKONTEE KUN" userId="809de008ccf2c512" providerId="LiveId" clId="{6F59CBB9-5997-4183-A6A7-1B04607A197E}" dt="2025-02-02T16:09:47.339" v="147" actId="26606"/>
          <ac:spMkLst>
            <pc:docMk/>
            <pc:sldMk cId="3960856797" sldId="267"/>
            <ac:spMk id="16" creationId="{3873B707-463F-40B0-8227-E8CC6C67EB25}"/>
          </ac:spMkLst>
        </pc:spChg>
        <pc:spChg chg="add del">
          <ac:chgData name="U DEKONTEE KUN" userId="809de008ccf2c512" providerId="LiveId" clId="{6F59CBB9-5997-4183-A6A7-1B04607A197E}" dt="2025-02-02T17:06:57.222" v="836" actId="26606"/>
          <ac:spMkLst>
            <pc:docMk/>
            <pc:sldMk cId="3960856797" sldId="267"/>
            <ac:spMk id="17" creationId="{0815E34B-5D02-4E01-A936-E8E1C0AB6F12}"/>
          </ac:spMkLst>
        </pc:spChg>
        <pc:spChg chg="add del">
          <ac:chgData name="U DEKONTEE KUN" userId="809de008ccf2c512" providerId="LiveId" clId="{6F59CBB9-5997-4183-A6A7-1B04607A197E}" dt="2025-02-02T16:09:47.339" v="147" actId="26606"/>
          <ac:spMkLst>
            <pc:docMk/>
            <pc:sldMk cId="3960856797" sldId="267"/>
            <ac:spMk id="18" creationId="{C13237C8-E62C-4F0D-A318-BD6FB6C2D138}"/>
          </ac:spMkLst>
        </pc:spChg>
        <pc:spChg chg="add del">
          <ac:chgData name="U DEKONTEE KUN" userId="809de008ccf2c512" providerId="LiveId" clId="{6F59CBB9-5997-4183-A6A7-1B04607A197E}" dt="2025-02-02T16:57:38.885" v="816"/>
          <ac:spMkLst>
            <pc:docMk/>
            <pc:sldMk cId="3960856797" sldId="267"/>
            <ac:spMk id="19" creationId="{124D9F5B-C72B-41EE-97C2-D3600B62717D}"/>
          </ac:spMkLst>
        </pc:spChg>
        <pc:spChg chg="add del">
          <ac:chgData name="U DEKONTEE KUN" userId="809de008ccf2c512" providerId="LiveId" clId="{6F59CBB9-5997-4183-A6A7-1B04607A197E}" dt="2025-02-02T16:09:47.339" v="147" actId="26606"/>
          <ac:spMkLst>
            <pc:docMk/>
            <pc:sldMk cId="3960856797" sldId="267"/>
            <ac:spMk id="20" creationId="{19C9EAEA-39D0-4B0E-A0EB-51E7B26740B1}"/>
          </ac:spMkLst>
        </pc:spChg>
        <pc:spChg chg="add del">
          <ac:chgData name="U DEKONTEE KUN" userId="809de008ccf2c512" providerId="LiveId" clId="{6F59CBB9-5997-4183-A6A7-1B04607A197E}" dt="2025-02-02T16:09:50.923" v="149" actId="26606"/>
          <ac:spMkLst>
            <pc:docMk/>
            <pc:sldMk cId="3960856797" sldId="267"/>
            <ac:spMk id="22" creationId="{DBC6133C-0615-4CE4-9132-37E609A9BDFA}"/>
          </ac:spMkLst>
        </pc:spChg>
        <pc:spChg chg="add del">
          <ac:chgData name="U DEKONTEE KUN" userId="809de008ccf2c512" providerId="LiveId" clId="{6F59CBB9-5997-4183-A6A7-1B04607A197E}" dt="2025-02-02T16:09:50.923" v="149" actId="26606"/>
          <ac:spMkLst>
            <pc:docMk/>
            <pc:sldMk cId="3960856797" sldId="267"/>
            <ac:spMk id="23" creationId="{169CC832-2974-4E8D-90ED-3E2941BA7336}"/>
          </ac:spMkLst>
        </pc:spChg>
        <pc:spChg chg="add del">
          <ac:chgData name="U DEKONTEE KUN" userId="809de008ccf2c512" providerId="LiveId" clId="{6F59CBB9-5997-4183-A6A7-1B04607A197E}" dt="2025-02-02T16:09:50.923" v="149" actId="26606"/>
          <ac:spMkLst>
            <pc:docMk/>
            <pc:sldMk cId="3960856797" sldId="267"/>
            <ac:spMk id="24" creationId="{55222F96-971A-4F90-B841-6BAB416C7AC1}"/>
          </ac:spMkLst>
        </pc:spChg>
        <pc:spChg chg="add del">
          <ac:chgData name="U DEKONTEE KUN" userId="809de008ccf2c512" providerId="LiveId" clId="{6F59CBB9-5997-4183-A6A7-1B04607A197E}" dt="2025-02-02T16:09:50.923" v="149" actId="26606"/>
          <ac:spMkLst>
            <pc:docMk/>
            <pc:sldMk cId="3960856797" sldId="267"/>
            <ac:spMk id="25" creationId="{08980754-6F4B-43C9-B9BE-127B6BED6586}"/>
          </ac:spMkLst>
        </pc:spChg>
        <pc:spChg chg="add del">
          <ac:chgData name="U DEKONTEE KUN" userId="809de008ccf2c512" providerId="LiveId" clId="{6F59CBB9-5997-4183-A6A7-1B04607A197E}" dt="2025-02-02T16:09:50.923" v="149" actId="26606"/>
          <ac:spMkLst>
            <pc:docMk/>
            <pc:sldMk cId="3960856797" sldId="267"/>
            <ac:spMk id="26" creationId="{2C1BBA94-3F40-40AA-8BB9-E69E25E537C1}"/>
          </ac:spMkLst>
        </pc:spChg>
        <pc:spChg chg="add del">
          <ac:chgData name="U DEKONTEE KUN" userId="809de008ccf2c512" providerId="LiveId" clId="{6F59CBB9-5997-4183-A6A7-1B04607A197E}" dt="2025-02-02T17:06:57.222" v="836" actId="26606"/>
          <ac:spMkLst>
            <pc:docMk/>
            <pc:sldMk cId="3960856797" sldId="267"/>
            <ac:spMk id="27" creationId="{7DE3414B-B032-4710-A468-D3285E38C5FF}"/>
          </ac:spMkLst>
        </pc:spChg>
        <pc:spChg chg="add del">
          <ac:chgData name="U DEKONTEE KUN" userId="809de008ccf2c512" providerId="LiveId" clId="{6F59CBB9-5997-4183-A6A7-1B04607A197E}" dt="2025-02-02T16:09:56.802" v="151" actId="26606"/>
          <ac:spMkLst>
            <pc:docMk/>
            <pc:sldMk cId="3960856797" sldId="267"/>
            <ac:spMk id="28" creationId="{201CC55D-ED54-4C5C-95E6-10947BD1103B}"/>
          </ac:spMkLst>
        </pc:spChg>
        <pc:spChg chg="add del">
          <ac:chgData name="U DEKONTEE KUN" userId="809de008ccf2c512" providerId="LiveId" clId="{6F59CBB9-5997-4183-A6A7-1B04607A197E}" dt="2025-02-02T16:09:56.802" v="151" actId="26606"/>
          <ac:spMkLst>
            <pc:docMk/>
            <pc:sldMk cId="3960856797" sldId="267"/>
            <ac:spMk id="30" creationId="{3873B707-463F-40B0-8227-E8CC6C67EB25}"/>
          </ac:spMkLst>
        </pc:spChg>
        <pc:spChg chg="add del">
          <ac:chgData name="U DEKONTEE KUN" userId="809de008ccf2c512" providerId="LiveId" clId="{6F59CBB9-5997-4183-A6A7-1B04607A197E}" dt="2025-02-02T16:09:56.802" v="151" actId="26606"/>
          <ac:spMkLst>
            <pc:docMk/>
            <pc:sldMk cId="3960856797" sldId="267"/>
            <ac:spMk id="31" creationId="{C13237C8-E62C-4F0D-A318-BD6FB6C2D138}"/>
          </ac:spMkLst>
        </pc:spChg>
        <pc:spChg chg="add del">
          <ac:chgData name="U DEKONTEE KUN" userId="809de008ccf2c512" providerId="LiveId" clId="{6F59CBB9-5997-4183-A6A7-1B04607A197E}" dt="2025-02-02T16:09:56.802" v="151" actId="26606"/>
          <ac:spMkLst>
            <pc:docMk/>
            <pc:sldMk cId="3960856797" sldId="267"/>
            <ac:spMk id="32" creationId="{19C9EAEA-39D0-4B0E-A0EB-51E7B26740B1}"/>
          </ac:spMkLst>
        </pc:spChg>
        <pc:spChg chg="add del">
          <ac:chgData name="U DEKONTEE KUN" userId="809de008ccf2c512" providerId="LiveId" clId="{6F59CBB9-5997-4183-A6A7-1B04607A197E}" dt="2025-02-02T17:09:18.145" v="851" actId="26606"/>
          <ac:spMkLst>
            <pc:docMk/>
            <pc:sldMk cId="3960856797" sldId="267"/>
            <ac:spMk id="33" creationId="{2B258D2B-6AC3-4B3A-A87C-FD7E6517826E}"/>
          </ac:spMkLst>
        </pc:spChg>
        <pc:spChg chg="add del">
          <ac:chgData name="U DEKONTEE KUN" userId="809de008ccf2c512" providerId="LiveId" clId="{6F59CBB9-5997-4183-A6A7-1B04607A197E}" dt="2025-02-02T16:10:07.367" v="153" actId="26606"/>
          <ac:spMkLst>
            <pc:docMk/>
            <pc:sldMk cId="3960856797" sldId="267"/>
            <ac:spMk id="34" creationId="{2F687420-BEB4-45CD-8226-339BE553B8E6}"/>
          </ac:spMkLst>
        </pc:spChg>
        <pc:spChg chg="add del">
          <ac:chgData name="U DEKONTEE KUN" userId="809de008ccf2c512" providerId="LiveId" clId="{6F59CBB9-5997-4183-A6A7-1B04607A197E}" dt="2025-02-02T16:10:07.367" v="153" actId="26606"/>
          <ac:spMkLst>
            <pc:docMk/>
            <pc:sldMk cId="3960856797" sldId="267"/>
            <ac:spMk id="35" creationId="{169CC832-2974-4E8D-90ED-3E2941BA7336}"/>
          </ac:spMkLst>
        </pc:spChg>
        <pc:spChg chg="add del">
          <ac:chgData name="U DEKONTEE KUN" userId="809de008ccf2c512" providerId="LiveId" clId="{6F59CBB9-5997-4183-A6A7-1B04607A197E}" dt="2025-02-02T16:10:07.367" v="153" actId="26606"/>
          <ac:spMkLst>
            <pc:docMk/>
            <pc:sldMk cId="3960856797" sldId="267"/>
            <ac:spMk id="36" creationId="{55222F96-971A-4F90-B841-6BAB416C7AC1}"/>
          </ac:spMkLst>
        </pc:spChg>
        <pc:spChg chg="add del">
          <ac:chgData name="U DEKONTEE KUN" userId="809de008ccf2c512" providerId="LiveId" clId="{6F59CBB9-5997-4183-A6A7-1B04607A197E}" dt="2025-02-02T16:10:07.367" v="153" actId="26606"/>
          <ac:spMkLst>
            <pc:docMk/>
            <pc:sldMk cId="3960856797" sldId="267"/>
            <ac:spMk id="37" creationId="{08980754-6F4B-43C9-B9BE-127B6BED6586}"/>
          </ac:spMkLst>
        </pc:spChg>
        <pc:spChg chg="add del">
          <ac:chgData name="U DEKONTEE KUN" userId="809de008ccf2c512" providerId="LiveId" clId="{6F59CBB9-5997-4183-A6A7-1B04607A197E}" dt="2025-02-02T16:10:07.367" v="153" actId="26606"/>
          <ac:spMkLst>
            <pc:docMk/>
            <pc:sldMk cId="3960856797" sldId="267"/>
            <ac:spMk id="38" creationId="{2C1BBA94-3F40-40AA-8BB9-E69E25E537C1}"/>
          </ac:spMkLst>
        </pc:spChg>
        <pc:spChg chg="add del">
          <ac:chgData name="U DEKONTEE KUN" userId="809de008ccf2c512" providerId="LiveId" clId="{6F59CBB9-5997-4183-A6A7-1B04607A197E}" dt="2025-02-02T17:09:18.145" v="851" actId="26606"/>
          <ac:spMkLst>
            <pc:docMk/>
            <pc:sldMk cId="3960856797" sldId="267"/>
            <ac:spMk id="39" creationId="{8D55DD8B-9BF9-4B91-A22D-2D3F2AEFF189}"/>
          </ac:spMkLst>
        </pc:spChg>
        <pc:spChg chg="add del">
          <ac:chgData name="U DEKONTEE KUN" userId="809de008ccf2c512" providerId="LiveId" clId="{6F59CBB9-5997-4183-A6A7-1B04607A197E}" dt="2025-02-02T16:10:29.434" v="159" actId="26606"/>
          <ac:spMkLst>
            <pc:docMk/>
            <pc:sldMk cId="3960856797" sldId="267"/>
            <ac:spMk id="40" creationId="{7FF47CB7-972F-479F-A36D-9E72D26EC8DA}"/>
          </ac:spMkLst>
        </pc:spChg>
        <pc:spChg chg="add del">
          <ac:chgData name="U DEKONTEE KUN" userId="809de008ccf2c512" providerId="LiveId" clId="{6F59CBB9-5997-4183-A6A7-1B04607A197E}" dt="2025-02-02T16:10:29.434" v="159" actId="26606"/>
          <ac:spMkLst>
            <pc:docMk/>
            <pc:sldMk cId="3960856797" sldId="267"/>
            <ac:spMk id="41" creationId="{0D153B68-5844-490D-8E67-F616D6D721CA}"/>
          </ac:spMkLst>
        </pc:spChg>
        <pc:spChg chg="add del">
          <ac:chgData name="U DEKONTEE KUN" userId="809de008ccf2c512" providerId="LiveId" clId="{6F59CBB9-5997-4183-A6A7-1B04607A197E}" dt="2025-02-02T17:09:03.039" v="846" actId="26606"/>
          <ac:spMkLst>
            <pc:docMk/>
            <pc:sldMk cId="3960856797" sldId="267"/>
            <ac:spMk id="42" creationId="{0815E34B-5D02-4E01-A936-E8E1C0AB6F12}"/>
          </ac:spMkLst>
        </pc:spChg>
        <pc:spChg chg="add del">
          <ac:chgData name="U DEKONTEE KUN" userId="809de008ccf2c512" providerId="LiveId" clId="{6F59CBB9-5997-4183-A6A7-1B04607A197E}" dt="2025-02-02T17:09:03.039" v="846" actId="26606"/>
          <ac:spMkLst>
            <pc:docMk/>
            <pc:sldMk cId="3960856797" sldId="267"/>
            <ac:spMk id="43" creationId="{7DE3414B-B032-4710-A468-D3285E38C5FF}"/>
          </ac:spMkLst>
        </pc:spChg>
        <pc:spChg chg="add del">
          <ac:chgData name="U DEKONTEE KUN" userId="809de008ccf2c512" providerId="LiveId" clId="{6F59CBB9-5997-4183-A6A7-1B04607A197E}" dt="2025-02-02T17:09:03.039" v="846" actId="26606"/>
          <ac:spMkLst>
            <pc:docMk/>
            <pc:sldMk cId="3960856797" sldId="267"/>
            <ac:spMk id="44" creationId="{3F4C104D-5F30-4811-9376-566B26E4719A}"/>
          </ac:spMkLst>
        </pc:spChg>
        <pc:spChg chg="add del">
          <ac:chgData name="U DEKONTEE KUN" userId="809de008ccf2c512" providerId="LiveId" clId="{6F59CBB9-5997-4183-A6A7-1B04607A197E}" dt="2025-02-02T17:14:51.636" v="873"/>
          <ac:spMkLst>
            <pc:docMk/>
            <pc:sldMk cId="3960856797" sldId="267"/>
            <ac:spMk id="45" creationId="{B2EC7880-C5D9-40A8-A6B0-3198AD07AD1B}"/>
          </ac:spMkLst>
        </pc:spChg>
        <pc:spChg chg="add del">
          <ac:chgData name="U DEKONTEE KUN" userId="809de008ccf2c512" providerId="LiveId" clId="{6F59CBB9-5997-4183-A6A7-1B04607A197E}" dt="2025-02-02T16:10:29.423" v="158" actId="26606"/>
          <ac:spMkLst>
            <pc:docMk/>
            <pc:sldMk cId="3960856797" sldId="267"/>
            <ac:spMk id="46" creationId="{201CC55D-ED54-4C5C-95E6-10947BD1103B}"/>
          </ac:spMkLst>
        </pc:spChg>
        <pc:spChg chg="add del">
          <ac:chgData name="U DEKONTEE KUN" userId="809de008ccf2c512" providerId="LiveId" clId="{6F59CBB9-5997-4183-A6A7-1B04607A197E}" dt="2025-02-02T17:09:08.900" v="848" actId="26606"/>
          <ac:spMkLst>
            <pc:docMk/>
            <pc:sldMk cId="3960856797" sldId="267"/>
            <ac:spMk id="47" creationId="{2B258D2B-6AC3-4B3A-A87C-FD7E6517826E}"/>
          </ac:spMkLst>
        </pc:spChg>
        <pc:spChg chg="add del">
          <ac:chgData name="U DEKONTEE KUN" userId="809de008ccf2c512" providerId="LiveId" clId="{6F59CBB9-5997-4183-A6A7-1B04607A197E}" dt="2025-02-02T17:09:08.900" v="848" actId="26606"/>
          <ac:spMkLst>
            <pc:docMk/>
            <pc:sldMk cId="3960856797" sldId="267"/>
            <ac:spMk id="49" creationId="{8D55DD8B-9BF9-4B91-A22D-2D3F2AEFF189}"/>
          </ac:spMkLst>
        </pc:spChg>
        <pc:spChg chg="add del">
          <ac:chgData name="U DEKONTEE KUN" userId="809de008ccf2c512" providerId="LiveId" clId="{6F59CBB9-5997-4183-A6A7-1B04607A197E}" dt="2025-02-02T16:10:29.423" v="158" actId="26606"/>
          <ac:spMkLst>
            <pc:docMk/>
            <pc:sldMk cId="3960856797" sldId="267"/>
            <ac:spMk id="52" creationId="{3873B707-463F-40B0-8227-E8CC6C67EB25}"/>
          </ac:spMkLst>
        </pc:spChg>
        <pc:spChg chg="add del">
          <ac:chgData name="U DEKONTEE KUN" userId="809de008ccf2c512" providerId="LiveId" clId="{6F59CBB9-5997-4183-A6A7-1B04607A197E}" dt="2025-02-02T16:10:29.423" v="158" actId="26606"/>
          <ac:spMkLst>
            <pc:docMk/>
            <pc:sldMk cId="3960856797" sldId="267"/>
            <ac:spMk id="54" creationId="{C13237C8-E62C-4F0D-A318-BD6FB6C2D138}"/>
          </ac:spMkLst>
        </pc:spChg>
        <pc:spChg chg="add del">
          <ac:chgData name="U DEKONTEE KUN" userId="809de008ccf2c512" providerId="LiveId" clId="{6F59CBB9-5997-4183-A6A7-1B04607A197E}" dt="2025-02-02T16:10:29.423" v="158" actId="26606"/>
          <ac:spMkLst>
            <pc:docMk/>
            <pc:sldMk cId="3960856797" sldId="267"/>
            <ac:spMk id="56" creationId="{19C9EAEA-39D0-4B0E-A0EB-51E7B26740B1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3960856797" sldId="267"/>
            <ac:spMk id="58" creationId="{2F687420-BEB4-45CD-8226-339BE553B8E6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3960856797" sldId="267"/>
            <ac:spMk id="59" creationId="{169CC832-2974-4E8D-90ED-3E2941BA7336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3960856797" sldId="267"/>
            <ac:spMk id="60" creationId="{55222F96-971A-4F90-B841-6BAB416C7AC1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3960856797" sldId="267"/>
            <ac:spMk id="61" creationId="{08980754-6F4B-43C9-B9BE-127B6BED6586}"/>
          </ac:spMkLst>
        </pc:spChg>
        <pc:spChg chg="add del">
          <ac:chgData name="U DEKONTEE KUN" userId="809de008ccf2c512" providerId="LiveId" clId="{6F59CBB9-5997-4183-A6A7-1B04607A197E}" dt="2025-02-02T16:15:45.031" v="201"/>
          <ac:spMkLst>
            <pc:docMk/>
            <pc:sldMk cId="3960856797" sldId="267"/>
            <ac:spMk id="62" creationId="{2C1BBA94-3F40-40AA-8BB9-E69E25E537C1}"/>
          </ac:spMkLst>
        </pc:spChg>
        <pc:grpChg chg="add del">
          <ac:chgData name="U DEKONTEE KUN" userId="809de008ccf2c512" providerId="LiveId" clId="{6F59CBB9-5997-4183-A6A7-1B04607A197E}" dt="2025-02-02T16:57:33.337" v="813" actId="26606"/>
          <ac:grpSpMkLst>
            <pc:docMk/>
            <pc:sldMk cId="3960856797" sldId="267"/>
            <ac:grpSpMk id="8" creationId="{D6C71778-3DDA-4748-AEBB-2A4B75016325}"/>
          </ac:grpSpMkLst>
        </pc:grpChg>
        <pc:grpChg chg="add del">
          <ac:chgData name="U DEKONTEE KUN" userId="809de008ccf2c512" providerId="LiveId" clId="{6F59CBB9-5997-4183-A6A7-1B04607A197E}" dt="2025-02-02T16:09:47.339" v="147" actId="26606"/>
          <ac:grpSpMkLst>
            <pc:docMk/>
            <pc:sldMk cId="3960856797" sldId="267"/>
            <ac:grpSpMk id="12" creationId="{1DE889C7-FAD6-4397-98E2-05D503484459}"/>
          </ac:grpSpMkLst>
        </pc:grpChg>
        <pc:grpChg chg="add del">
          <ac:chgData name="U DEKONTEE KUN" userId="809de008ccf2c512" providerId="LiveId" clId="{6F59CBB9-5997-4183-A6A7-1B04607A197E}" dt="2025-02-02T16:57:52.036" v="819"/>
          <ac:grpSpMkLst>
            <pc:docMk/>
            <pc:sldMk cId="3960856797" sldId="267"/>
            <ac:grpSpMk id="13" creationId="{B892C16D-E4DF-40C1-B474-0B2188FCEA3B}"/>
          </ac:grpSpMkLst>
        </pc:grpChg>
        <pc:grpChg chg="add del">
          <ac:chgData name="U DEKONTEE KUN" userId="809de008ccf2c512" providerId="LiveId" clId="{6F59CBB9-5997-4183-A6A7-1B04607A197E}" dt="2025-02-02T16:57:38.885" v="816"/>
          <ac:grpSpMkLst>
            <pc:docMk/>
            <pc:sldMk cId="3960856797" sldId="267"/>
            <ac:grpSpMk id="21" creationId="{0180A64C-1862-4B1B-8953-FA96DEE4C44F}"/>
          </ac:grpSpMkLst>
        </pc:grpChg>
        <pc:grpChg chg="add del">
          <ac:chgData name="U DEKONTEE KUN" userId="809de008ccf2c512" providerId="LiveId" clId="{6F59CBB9-5997-4183-A6A7-1B04607A197E}" dt="2025-02-02T16:09:56.802" v="151" actId="26606"/>
          <ac:grpSpMkLst>
            <pc:docMk/>
            <pc:sldMk cId="3960856797" sldId="267"/>
            <ac:grpSpMk id="29" creationId="{1DE889C7-FAD6-4397-98E2-05D503484459}"/>
          </ac:grpSpMkLst>
        </pc:grpChg>
        <pc:picChg chg="add mod ord">
          <ac:chgData name="U DEKONTEE KUN" userId="809de008ccf2c512" providerId="LiveId" clId="{6F59CBB9-5997-4183-A6A7-1B04607A197E}" dt="2025-02-02T17:09:18.145" v="851" actId="26606"/>
          <ac:picMkLst>
            <pc:docMk/>
            <pc:sldMk cId="3960856797" sldId="267"/>
            <ac:picMk id="5" creationId="{5C2AD77E-0C9C-E5E1-569E-A9A457328DE8}"/>
          </ac:picMkLst>
        </pc:picChg>
      </pc:sldChg>
      <pc:sldChg chg="addSp delSp modSp new mod setBg setClrOvrMap delDesignElem">
        <pc:chgData name="U DEKONTEE KUN" userId="809de008ccf2c512" providerId="LiveId" clId="{6F59CBB9-5997-4183-A6A7-1B04607A197E}" dt="2025-02-03T02:03:00.925" v="1558" actId="27636"/>
        <pc:sldMkLst>
          <pc:docMk/>
          <pc:sldMk cId="3571101346" sldId="268"/>
        </pc:sldMkLst>
        <pc:spChg chg="mod">
          <ac:chgData name="U DEKONTEE KUN" userId="809de008ccf2c512" providerId="LiveId" clId="{6F59CBB9-5997-4183-A6A7-1B04607A197E}" dt="2025-02-03T02:03:00.925" v="1558" actId="27636"/>
          <ac:spMkLst>
            <pc:docMk/>
            <pc:sldMk cId="3571101346" sldId="268"/>
            <ac:spMk id="2" creationId="{873E164A-3C1F-03C8-FCFF-FBFDE420E2D2}"/>
          </ac:spMkLst>
        </pc:spChg>
        <pc:spChg chg="del mod ord">
          <ac:chgData name="U DEKONTEE KUN" userId="809de008ccf2c512" providerId="LiveId" clId="{6F59CBB9-5997-4183-A6A7-1B04607A197E}" dt="2025-02-02T18:23:38.649" v="1180" actId="26606"/>
          <ac:spMkLst>
            <pc:docMk/>
            <pc:sldMk cId="3571101346" sldId="268"/>
            <ac:spMk id="3" creationId="{139868F0-69DD-2E0E-E8DA-0E665B2D6B69}"/>
          </ac:spMkLst>
        </pc:spChg>
        <pc:spChg chg="add del">
          <ac:chgData name="U DEKONTEE KUN" userId="809de008ccf2c512" providerId="LiveId" clId="{6F59CBB9-5997-4183-A6A7-1B04607A197E}" dt="2025-02-02T17:45:03.153" v="1014" actId="26606"/>
          <ac:spMkLst>
            <pc:docMk/>
            <pc:sldMk cId="3571101346" sldId="268"/>
            <ac:spMk id="7" creationId="{B4AAD3FD-83A5-4B89-9F8F-01B8870865BE}"/>
          </ac:spMkLst>
        </pc:spChg>
        <pc:spChg chg="add del">
          <ac:chgData name="U DEKONTEE KUN" userId="809de008ccf2c512" providerId="LiveId" clId="{6F59CBB9-5997-4183-A6A7-1B04607A197E}" dt="2025-02-02T17:45:03.153" v="1014" actId="26606"/>
          <ac:spMkLst>
            <pc:docMk/>
            <pc:sldMk cId="3571101346" sldId="268"/>
            <ac:spMk id="8" creationId="{61752F1D-FC0F-4103-9584-630E643CCDA6}"/>
          </ac:spMkLst>
        </pc:spChg>
        <pc:spChg chg="add del">
          <ac:chgData name="U DEKONTEE KUN" userId="809de008ccf2c512" providerId="LiveId" clId="{6F59CBB9-5997-4183-A6A7-1B04607A197E}" dt="2025-02-02T17:45:03.153" v="1014" actId="26606"/>
          <ac:spMkLst>
            <pc:docMk/>
            <pc:sldMk cId="3571101346" sldId="268"/>
            <ac:spMk id="9" creationId="{70151CB7-E7DE-4917-B831-01DF9CE01306}"/>
          </ac:spMkLst>
        </pc:spChg>
        <pc:spChg chg="add del">
          <ac:chgData name="U DEKONTEE KUN" userId="809de008ccf2c512" providerId="LiveId" clId="{6F59CBB9-5997-4183-A6A7-1B04607A197E}" dt="2025-02-02T17:44:47.756" v="1007" actId="26606"/>
          <ac:spMkLst>
            <pc:docMk/>
            <pc:sldMk cId="3571101346" sldId="268"/>
            <ac:spMk id="10" creationId="{9F4444CE-BC8D-4D61-B303-4C05614E62AB}"/>
          </ac:spMkLst>
        </pc:spChg>
        <pc:spChg chg="add del">
          <ac:chgData name="U DEKONTEE KUN" userId="809de008ccf2c512" providerId="LiveId" clId="{6F59CBB9-5997-4183-A6A7-1B04607A197E}" dt="2025-02-02T17:45:03.153" v="1014" actId="26606"/>
          <ac:spMkLst>
            <pc:docMk/>
            <pc:sldMk cId="3571101346" sldId="268"/>
            <ac:spMk id="11" creationId="{A92A1116-1C84-41DF-B803-1F7B0883EC82}"/>
          </ac:spMkLst>
        </pc:spChg>
        <pc:spChg chg="add del">
          <ac:chgData name="U DEKONTEE KUN" userId="809de008ccf2c512" providerId="LiveId" clId="{6F59CBB9-5997-4183-A6A7-1B04607A197E}" dt="2025-02-02T17:44:47.756" v="1007" actId="26606"/>
          <ac:spMkLst>
            <pc:docMk/>
            <pc:sldMk cId="3571101346" sldId="268"/>
            <ac:spMk id="12" creationId="{62423CA5-E2E1-4789-B759-9906C1C94063}"/>
          </ac:spMkLst>
        </pc:spChg>
        <pc:spChg chg="add del">
          <ac:chgData name="U DEKONTEE KUN" userId="809de008ccf2c512" providerId="LiveId" clId="{6F59CBB9-5997-4183-A6A7-1B04607A197E}" dt="2025-02-02T17:45:12.285" v="1017"/>
          <ac:spMkLst>
            <pc:docMk/>
            <pc:sldMk cId="3571101346" sldId="268"/>
            <ac:spMk id="13" creationId="{5F3FC718-FDE3-4EF7-921E-A5F374EAF824}"/>
          </ac:spMkLst>
        </pc:spChg>
        <pc:spChg chg="add del">
          <ac:chgData name="U DEKONTEE KUN" userId="809de008ccf2c512" providerId="LiveId" clId="{6F59CBB9-5997-4183-A6A7-1B04607A197E}" dt="2025-02-02T17:44:47.756" v="1007" actId="26606"/>
          <ac:spMkLst>
            <pc:docMk/>
            <pc:sldMk cId="3571101346" sldId="268"/>
            <ac:spMk id="14" creationId="{73772B81-181F-48B7-8826-4D9686D15DF5}"/>
          </ac:spMkLst>
        </pc:spChg>
        <pc:spChg chg="add del">
          <ac:chgData name="U DEKONTEE KUN" userId="809de008ccf2c512" providerId="LiveId" clId="{6F59CBB9-5997-4183-A6A7-1B04607A197E}" dt="2025-02-02T17:45:12.285" v="1017"/>
          <ac:spMkLst>
            <pc:docMk/>
            <pc:sldMk cId="3571101346" sldId="268"/>
            <ac:spMk id="15" creationId="{FAA0F719-3DC8-4F08-AD8F-5A845658CB9D}"/>
          </ac:spMkLst>
        </pc:spChg>
        <pc:spChg chg="add del">
          <ac:chgData name="U DEKONTEE KUN" userId="809de008ccf2c512" providerId="LiveId" clId="{6F59CBB9-5997-4183-A6A7-1B04607A197E}" dt="2025-02-02T17:44:47.756" v="1007" actId="26606"/>
          <ac:spMkLst>
            <pc:docMk/>
            <pc:sldMk cId="3571101346" sldId="268"/>
            <ac:spMk id="16" creationId="{B2205F6E-03C6-4E92-877C-E2482F6599AA}"/>
          </ac:spMkLst>
        </pc:spChg>
        <pc:spChg chg="add del">
          <ac:chgData name="U DEKONTEE KUN" userId="809de008ccf2c512" providerId="LiveId" clId="{6F59CBB9-5997-4183-A6A7-1B04607A197E}" dt="2025-02-02T17:45:12.285" v="1017"/>
          <ac:spMkLst>
            <pc:docMk/>
            <pc:sldMk cId="3571101346" sldId="268"/>
            <ac:spMk id="17" creationId="{7DCB61BE-FA0F-4EFB-BE0E-268BAD8E30D6}"/>
          </ac:spMkLst>
        </pc:spChg>
        <pc:spChg chg="add del">
          <ac:chgData name="U DEKONTEE KUN" userId="809de008ccf2c512" providerId="LiveId" clId="{6F59CBB9-5997-4183-A6A7-1B04607A197E}" dt="2025-02-02T17:45:12.285" v="1017"/>
          <ac:spMkLst>
            <pc:docMk/>
            <pc:sldMk cId="3571101346" sldId="268"/>
            <ac:spMk id="18" creationId="{A4B31EAA-7423-46F7-9B90-4AB2B09C35C4}"/>
          </ac:spMkLst>
        </pc:spChg>
        <pc:spChg chg="add del">
          <ac:chgData name="U DEKONTEE KUN" userId="809de008ccf2c512" providerId="LiveId" clId="{6F59CBB9-5997-4183-A6A7-1B04607A197E}" dt="2025-02-02T17:45:40.522" v="1041" actId="26606"/>
          <ac:spMkLst>
            <pc:docMk/>
            <pc:sldMk cId="3571101346" sldId="268"/>
            <ac:spMk id="19" creationId="{92468898-5A6E-4D55-85EC-308E785EE06C}"/>
          </ac:spMkLst>
        </pc:spChg>
        <pc:spChg chg="add del">
          <ac:chgData name="U DEKONTEE KUN" userId="809de008ccf2c512" providerId="LiveId" clId="{6F59CBB9-5997-4183-A6A7-1B04607A197E}" dt="2025-02-02T17:45:40.522" v="1041" actId="26606"/>
          <ac:spMkLst>
            <pc:docMk/>
            <pc:sldMk cId="3571101346" sldId="268"/>
            <ac:spMk id="20" creationId="{3E23A947-2D45-4208-AE2B-64948C87A3EB}"/>
          </ac:spMkLst>
        </pc:spChg>
        <pc:spChg chg="add del">
          <ac:chgData name="U DEKONTEE KUN" userId="809de008ccf2c512" providerId="LiveId" clId="{6F59CBB9-5997-4183-A6A7-1B04607A197E}" dt="2025-02-02T17:45:40.522" v="1041" actId="26606"/>
          <ac:spMkLst>
            <pc:docMk/>
            <pc:sldMk cId="3571101346" sldId="268"/>
            <ac:spMk id="21" creationId="{E5BBB0F9-6A59-4D02-A9C7-A2D6516684CE}"/>
          </ac:spMkLst>
        </pc:spChg>
        <pc:spChg chg="add del">
          <ac:chgData name="U DEKONTEE KUN" userId="809de008ccf2c512" providerId="LiveId" clId="{6F59CBB9-5997-4183-A6A7-1B04607A197E}" dt="2025-02-02T18:20:59.335" v="1169" actId="26606"/>
          <ac:spMkLst>
            <pc:docMk/>
            <pc:sldMk cId="3571101346" sldId="268"/>
            <ac:spMk id="22" creationId="{4FAE1107-CEC3-4041-8BAA-CDB6F6759B35}"/>
          </ac:spMkLst>
        </pc:spChg>
        <pc:spChg chg="add del">
          <ac:chgData name="U DEKONTEE KUN" userId="809de008ccf2c512" providerId="LiveId" clId="{6F59CBB9-5997-4183-A6A7-1B04607A197E}" dt="2025-02-02T17:45:49.839" v="1043" actId="26606"/>
          <ac:spMkLst>
            <pc:docMk/>
            <pc:sldMk cId="3571101346" sldId="268"/>
            <ac:spMk id="23" creationId="{2B97F24A-32CE-4C1C-A50D-3016B394DCFB}"/>
          </ac:spMkLst>
        </pc:spChg>
        <pc:spChg chg="add del">
          <ac:chgData name="U DEKONTEE KUN" userId="809de008ccf2c512" providerId="LiveId" clId="{6F59CBB9-5997-4183-A6A7-1B04607A197E}" dt="2025-02-02T17:45:49.839" v="1043" actId="26606"/>
          <ac:spMkLst>
            <pc:docMk/>
            <pc:sldMk cId="3571101346" sldId="268"/>
            <ac:spMk id="24" creationId="{6357EC4F-235E-4222-A36F-C7878ACE37F2}"/>
          </ac:spMkLst>
        </pc:spChg>
        <pc:spChg chg="add del">
          <ac:chgData name="U DEKONTEE KUN" userId="809de008ccf2c512" providerId="LiveId" clId="{6F59CBB9-5997-4183-A6A7-1B04607A197E}" dt="2025-02-02T17:45:52.278" v="1045" actId="26606"/>
          <ac:spMkLst>
            <pc:docMk/>
            <pc:sldMk cId="3571101346" sldId="268"/>
            <ac:spMk id="26" creationId="{058A14AF-9FB5-4CC7-BA35-E8E85D3EDF0E}"/>
          </ac:spMkLst>
        </pc:spChg>
        <pc:spChg chg="add del">
          <ac:chgData name="U DEKONTEE KUN" userId="809de008ccf2c512" providerId="LiveId" clId="{6F59CBB9-5997-4183-A6A7-1B04607A197E}" dt="2025-02-02T17:45:52.278" v="1045" actId="26606"/>
          <ac:spMkLst>
            <pc:docMk/>
            <pc:sldMk cId="3571101346" sldId="268"/>
            <ac:spMk id="27" creationId="{3A9A4357-BD1D-4622-A4FE-766E6AB8DE84}"/>
          </ac:spMkLst>
        </pc:spChg>
        <pc:spChg chg="add del">
          <ac:chgData name="U DEKONTEE KUN" userId="809de008ccf2c512" providerId="LiveId" clId="{6F59CBB9-5997-4183-A6A7-1B04607A197E}" dt="2025-02-02T17:45:52.278" v="1045" actId="26606"/>
          <ac:spMkLst>
            <pc:docMk/>
            <pc:sldMk cId="3571101346" sldId="268"/>
            <ac:spMk id="28" creationId="{E659831F-0D9A-4C63-9EBB-8435B85A440F}"/>
          </ac:spMkLst>
        </pc:spChg>
        <pc:spChg chg="add del">
          <ac:chgData name="U DEKONTEE KUN" userId="809de008ccf2c512" providerId="LiveId" clId="{6F59CBB9-5997-4183-A6A7-1B04607A197E}" dt="2025-02-02T17:45:52.278" v="1045" actId="26606"/>
          <ac:spMkLst>
            <pc:docMk/>
            <pc:sldMk cId="3571101346" sldId="268"/>
            <ac:spMk id="29" creationId="{E6995CE5-F890-4ABA-82A2-26507CE8D2A3}"/>
          </ac:spMkLst>
        </pc:spChg>
        <pc:spChg chg="add del">
          <ac:chgData name="U DEKONTEE KUN" userId="809de008ccf2c512" providerId="LiveId" clId="{6F59CBB9-5997-4183-A6A7-1B04607A197E}" dt="2025-02-02T18:25:09.836" v="1182"/>
          <ac:spMkLst>
            <pc:docMk/>
            <pc:sldMk cId="3571101346" sldId="268"/>
            <ac:spMk id="30" creationId="{CA4D39DB-AFA4-47BA-A7F2-13A71D210C66}"/>
          </ac:spMkLst>
        </pc:spChg>
        <pc:spChg chg="add del">
          <ac:chgData name="U DEKONTEE KUN" userId="809de008ccf2c512" providerId="LiveId" clId="{6F59CBB9-5997-4183-A6A7-1B04607A197E}" dt="2025-02-02T17:45:56.314" v="1047" actId="26606"/>
          <ac:spMkLst>
            <pc:docMk/>
            <pc:sldMk cId="3571101346" sldId="268"/>
            <ac:spMk id="31" creationId="{A2679492-7988-4050-9056-542444452411}"/>
          </ac:spMkLst>
        </pc:spChg>
        <pc:spChg chg="add del">
          <ac:chgData name="U DEKONTEE KUN" userId="809de008ccf2c512" providerId="LiveId" clId="{6F59CBB9-5997-4183-A6A7-1B04607A197E}" dt="2025-02-02T17:45:56.314" v="1047" actId="26606"/>
          <ac:spMkLst>
            <pc:docMk/>
            <pc:sldMk cId="3571101346" sldId="268"/>
            <ac:spMk id="32" creationId="{B091B163-7D61-4891-ABCF-5C13D9C418D0}"/>
          </ac:spMkLst>
        </pc:spChg>
        <pc:spChg chg="add del">
          <ac:chgData name="U DEKONTEE KUN" userId="809de008ccf2c512" providerId="LiveId" clId="{6F59CBB9-5997-4183-A6A7-1B04607A197E}" dt="2025-02-02T18:19:20.256" v="1141"/>
          <ac:spMkLst>
            <pc:docMk/>
            <pc:sldMk cId="3571101346" sldId="268"/>
            <ac:spMk id="35" creationId="{0B9EE3F3-89B7-43C3-8651-C4C96830993D}"/>
          </ac:spMkLst>
        </pc:spChg>
        <pc:spChg chg="add del">
          <ac:chgData name="U DEKONTEE KUN" userId="809de008ccf2c512" providerId="LiveId" clId="{6F59CBB9-5997-4183-A6A7-1B04607A197E}" dt="2025-02-02T18:19:20.256" v="1141"/>
          <ac:spMkLst>
            <pc:docMk/>
            <pc:sldMk cId="3571101346" sldId="268"/>
            <ac:spMk id="36" creationId="{33AE4636-AEEC-45D6-84D4-7AC2DA48ECF8}"/>
          </ac:spMkLst>
        </pc:spChg>
        <pc:spChg chg="add del">
          <ac:chgData name="U DEKONTEE KUN" userId="809de008ccf2c512" providerId="LiveId" clId="{6F59CBB9-5997-4183-A6A7-1B04607A197E}" dt="2025-02-02T18:19:20.256" v="1141"/>
          <ac:spMkLst>
            <pc:docMk/>
            <pc:sldMk cId="3571101346" sldId="268"/>
            <ac:spMk id="37" creationId="{8D9CE0F4-2EB2-4F1F-8AAC-DB3571D9FE10}"/>
          </ac:spMkLst>
        </pc:spChg>
        <pc:graphicFrameChg chg="add">
          <ac:chgData name="U DEKONTEE KUN" userId="809de008ccf2c512" providerId="LiveId" clId="{6F59CBB9-5997-4183-A6A7-1B04607A197E}" dt="2025-02-02T18:23:38.649" v="1180" actId="26606"/>
          <ac:graphicFrameMkLst>
            <pc:docMk/>
            <pc:sldMk cId="3571101346" sldId="268"/>
            <ac:graphicFrameMk id="34" creationId="{5F93FEFF-7E67-45FB-2C6B-A7757B31CAF6}"/>
          </ac:graphicFrameMkLst>
        </pc:graphicFrameChg>
        <pc:picChg chg="add mod">
          <ac:chgData name="U DEKONTEE KUN" userId="809de008ccf2c512" providerId="LiveId" clId="{6F59CBB9-5997-4183-A6A7-1B04607A197E}" dt="2025-02-02T18:21:04.611" v="1172" actId="26606"/>
          <ac:picMkLst>
            <pc:docMk/>
            <pc:sldMk cId="3571101346" sldId="268"/>
            <ac:picMk id="5" creationId="{6AF1F01E-3A27-2BE4-6AF1-66DC4942EFC3}"/>
          </ac:picMkLst>
        </pc:picChg>
        <pc:cxnChg chg="add del">
          <ac:chgData name="U DEKONTEE KUN" userId="809de008ccf2c512" providerId="LiveId" clId="{6F59CBB9-5997-4183-A6A7-1B04607A197E}" dt="2025-02-02T18:20:59.335" v="1169" actId="26606"/>
          <ac:cxnSpMkLst>
            <pc:docMk/>
            <pc:sldMk cId="3571101346" sldId="268"/>
            <ac:cxnSpMk id="25" creationId="{1AEA88FB-F5DD-45CE-AAE1-7B33D0ABDD25}"/>
          </ac:cxnSpMkLst>
        </pc:cxnChg>
        <pc:cxnChg chg="add del">
          <ac:chgData name="U DEKONTEE KUN" userId="809de008ccf2c512" providerId="LiveId" clId="{6F59CBB9-5997-4183-A6A7-1B04607A197E}" dt="2025-02-02T17:45:56.314" v="1047" actId="26606"/>
          <ac:cxnSpMkLst>
            <pc:docMk/>
            <pc:sldMk cId="3571101346" sldId="268"/>
            <ac:cxnSpMk id="33" creationId="{C49DA8F6-BCC1-4447-B54C-57856834B94B}"/>
          </ac:cxnSpMkLst>
        </pc:cxnChg>
      </pc:sldChg>
      <pc:sldChg chg="addSp delSp modSp new mod setBg delDesignElem">
        <pc:chgData name="U DEKONTEE KUN" userId="809de008ccf2c512" providerId="LiveId" clId="{6F59CBB9-5997-4183-A6A7-1B04607A197E}" dt="2025-02-02T18:45:48.331" v="1454" actId="27636"/>
        <pc:sldMkLst>
          <pc:docMk/>
          <pc:sldMk cId="714586156" sldId="269"/>
        </pc:sldMkLst>
        <pc:spChg chg="mod">
          <ac:chgData name="U DEKONTEE KUN" userId="809de008ccf2c512" providerId="LiveId" clId="{6F59CBB9-5997-4183-A6A7-1B04607A197E}" dt="2025-02-02T18:26:51.124" v="1225" actId="403"/>
          <ac:spMkLst>
            <pc:docMk/>
            <pc:sldMk cId="714586156" sldId="269"/>
            <ac:spMk id="2" creationId="{7D5E17E4-E363-3E0E-4DD7-0AA83794DECB}"/>
          </ac:spMkLst>
        </pc:spChg>
        <pc:spChg chg="mod ord">
          <ac:chgData name="U DEKONTEE KUN" userId="809de008ccf2c512" providerId="LiveId" clId="{6F59CBB9-5997-4183-A6A7-1B04607A197E}" dt="2025-02-02T18:45:48.331" v="1454" actId="27636"/>
          <ac:spMkLst>
            <pc:docMk/>
            <pc:sldMk cId="714586156" sldId="269"/>
            <ac:spMk id="3" creationId="{88CF6EC9-D6CC-94E5-4DA4-75867037628D}"/>
          </ac:spMkLst>
        </pc:spChg>
        <pc:spChg chg="add del">
          <ac:chgData name="U DEKONTEE KUN" userId="809de008ccf2c512" providerId="LiveId" clId="{6F59CBB9-5997-4183-A6A7-1B04607A197E}" dt="2025-02-02T18:19:44.224" v="1150"/>
          <ac:spMkLst>
            <pc:docMk/>
            <pc:sldMk cId="714586156" sldId="269"/>
            <ac:spMk id="9" creationId="{9F4444CE-BC8D-4D61-B303-4C05614E62AB}"/>
          </ac:spMkLst>
        </pc:spChg>
        <pc:spChg chg="add del">
          <ac:chgData name="U DEKONTEE KUN" userId="809de008ccf2c512" providerId="LiveId" clId="{6F59CBB9-5997-4183-A6A7-1B04607A197E}" dt="2025-02-02T18:04:24.976" v="1063" actId="26606"/>
          <ac:spMkLst>
            <pc:docMk/>
            <pc:sldMk cId="714586156" sldId="269"/>
            <ac:spMk id="10" creationId="{7FF47CB7-972F-479F-A36D-9E72D26EC8DA}"/>
          </ac:spMkLst>
        </pc:spChg>
        <pc:spChg chg="add del">
          <ac:chgData name="U DEKONTEE KUN" userId="809de008ccf2c512" providerId="LiveId" clId="{6F59CBB9-5997-4183-A6A7-1B04607A197E}" dt="2025-02-02T18:19:44.224" v="1150"/>
          <ac:spMkLst>
            <pc:docMk/>
            <pc:sldMk cId="714586156" sldId="269"/>
            <ac:spMk id="11" creationId="{62423CA5-E2E1-4789-B759-9906C1C94063}"/>
          </ac:spMkLst>
        </pc:spChg>
        <pc:spChg chg="add del">
          <ac:chgData name="U DEKONTEE KUN" userId="809de008ccf2c512" providerId="LiveId" clId="{6F59CBB9-5997-4183-A6A7-1B04607A197E}" dt="2025-02-02T18:04:24.976" v="1063" actId="26606"/>
          <ac:spMkLst>
            <pc:docMk/>
            <pc:sldMk cId="714586156" sldId="269"/>
            <ac:spMk id="12" creationId="{0D153B68-5844-490D-8E67-F616D6D721CA}"/>
          </ac:spMkLst>
        </pc:spChg>
        <pc:spChg chg="add del">
          <ac:chgData name="U DEKONTEE KUN" userId="809de008ccf2c512" providerId="LiveId" clId="{6F59CBB9-5997-4183-A6A7-1B04607A197E}" dt="2025-02-02T18:25:52.906" v="1204" actId="26606"/>
          <ac:spMkLst>
            <pc:docMk/>
            <pc:sldMk cId="714586156" sldId="269"/>
            <ac:spMk id="13" creationId="{C630F413-44CE-4746-9821-9E0107978E7A}"/>
          </ac:spMkLst>
        </pc:spChg>
        <pc:spChg chg="add del">
          <ac:chgData name="U DEKONTEE KUN" userId="809de008ccf2c512" providerId="LiveId" clId="{6F59CBB9-5997-4183-A6A7-1B04607A197E}" dt="2025-02-02T18:04:24.976" v="1063" actId="26606"/>
          <ac:spMkLst>
            <pc:docMk/>
            <pc:sldMk cId="714586156" sldId="269"/>
            <ac:spMk id="14" creationId="{9A0D773F-7A7D-4DBB-9DEA-86BB8B8F4BC8}"/>
          </ac:spMkLst>
        </pc:spChg>
        <pc:spChg chg="add del">
          <ac:chgData name="U DEKONTEE KUN" userId="809de008ccf2c512" providerId="LiveId" clId="{6F59CBB9-5997-4183-A6A7-1B04607A197E}" dt="2025-02-02T18:19:44.224" v="1150"/>
          <ac:spMkLst>
            <pc:docMk/>
            <pc:sldMk cId="714586156" sldId="269"/>
            <ac:spMk id="15" creationId="{73772B81-181F-48B7-8826-4D9686D15DF5}"/>
          </ac:spMkLst>
        </pc:spChg>
        <pc:spChg chg="add del">
          <ac:chgData name="U DEKONTEE KUN" userId="809de008ccf2c512" providerId="LiveId" clId="{6F59CBB9-5997-4183-A6A7-1B04607A197E}" dt="2025-02-02T18:04:29.760" v="1065" actId="26606"/>
          <ac:spMkLst>
            <pc:docMk/>
            <pc:sldMk cId="714586156" sldId="269"/>
            <ac:spMk id="16" creationId="{E6995CE5-F890-4ABA-82A2-26507CE8D2A3}"/>
          </ac:spMkLst>
        </pc:spChg>
        <pc:spChg chg="add del">
          <ac:chgData name="U DEKONTEE KUN" userId="809de008ccf2c512" providerId="LiveId" clId="{6F59CBB9-5997-4183-A6A7-1B04607A197E}" dt="2025-02-02T18:04:29.760" v="1065" actId="26606"/>
          <ac:spMkLst>
            <pc:docMk/>
            <pc:sldMk cId="714586156" sldId="269"/>
            <ac:spMk id="17" creationId="{058A14AF-9FB5-4CC7-BA35-E8E85D3EDF0E}"/>
          </ac:spMkLst>
        </pc:spChg>
        <pc:spChg chg="add del">
          <ac:chgData name="U DEKONTEE KUN" userId="809de008ccf2c512" providerId="LiveId" clId="{6F59CBB9-5997-4183-A6A7-1B04607A197E}" dt="2025-02-02T18:04:29.760" v="1065" actId="26606"/>
          <ac:spMkLst>
            <pc:docMk/>
            <pc:sldMk cId="714586156" sldId="269"/>
            <ac:spMk id="18" creationId="{3A9A4357-BD1D-4622-A4FE-766E6AB8DE84}"/>
          </ac:spMkLst>
        </pc:spChg>
        <pc:spChg chg="add del">
          <ac:chgData name="U DEKONTEE KUN" userId="809de008ccf2c512" providerId="LiveId" clId="{6F59CBB9-5997-4183-A6A7-1B04607A197E}" dt="2025-02-02T18:04:29.760" v="1065" actId="26606"/>
          <ac:spMkLst>
            <pc:docMk/>
            <pc:sldMk cId="714586156" sldId="269"/>
            <ac:spMk id="19" creationId="{E659831F-0D9A-4C63-9EBB-8435B85A440F}"/>
          </ac:spMkLst>
        </pc:spChg>
        <pc:spChg chg="add del">
          <ac:chgData name="U DEKONTEE KUN" userId="809de008ccf2c512" providerId="LiveId" clId="{6F59CBB9-5997-4183-A6A7-1B04607A197E}" dt="2025-02-02T18:05:09.541" v="1069" actId="26606"/>
          <ac:spMkLst>
            <pc:docMk/>
            <pc:sldMk cId="714586156" sldId="269"/>
            <ac:spMk id="20" creationId="{19C9EAEA-39D0-4B0E-A0EB-51E7B26740B1}"/>
          </ac:spMkLst>
        </pc:spChg>
        <pc:spChg chg="add del">
          <ac:chgData name="U DEKONTEE KUN" userId="809de008ccf2c512" providerId="LiveId" clId="{6F59CBB9-5997-4183-A6A7-1B04607A197E}" dt="2025-02-02T18:05:09.541" v="1069" actId="26606"/>
          <ac:spMkLst>
            <pc:docMk/>
            <pc:sldMk cId="714586156" sldId="269"/>
            <ac:spMk id="21" creationId="{201CC55D-ED54-4C5C-95E6-10947BD1103B}"/>
          </ac:spMkLst>
        </pc:spChg>
        <pc:spChg chg="add del">
          <ac:chgData name="U DEKONTEE KUN" userId="809de008ccf2c512" providerId="LiveId" clId="{6F59CBB9-5997-4183-A6A7-1B04607A197E}" dt="2025-02-02T18:25:52.906" v="1204" actId="26606"/>
          <ac:spMkLst>
            <pc:docMk/>
            <pc:sldMk cId="714586156" sldId="269"/>
            <ac:spMk id="23" creationId="{22D671B1-B099-4F9C-B9CC-9D22B4DAF8A8}"/>
          </ac:spMkLst>
        </pc:spChg>
        <pc:spChg chg="add del">
          <ac:chgData name="U DEKONTEE KUN" userId="809de008ccf2c512" providerId="LiveId" clId="{6F59CBB9-5997-4183-A6A7-1B04607A197E}" dt="2025-02-02T18:05:09.541" v="1069" actId="26606"/>
          <ac:spMkLst>
            <pc:docMk/>
            <pc:sldMk cId="714586156" sldId="269"/>
            <ac:spMk id="24" creationId="{3873B707-463F-40B0-8227-E8CC6C67EB25}"/>
          </ac:spMkLst>
        </pc:spChg>
        <pc:spChg chg="add del">
          <ac:chgData name="U DEKONTEE KUN" userId="809de008ccf2c512" providerId="LiveId" clId="{6F59CBB9-5997-4183-A6A7-1B04607A197E}" dt="2025-02-02T18:05:09.541" v="1069" actId="26606"/>
          <ac:spMkLst>
            <pc:docMk/>
            <pc:sldMk cId="714586156" sldId="269"/>
            <ac:spMk id="25" creationId="{C13237C8-E62C-4F0D-A318-BD6FB6C2D138}"/>
          </ac:spMkLst>
        </pc:spChg>
        <pc:spChg chg="add del">
          <ac:chgData name="U DEKONTEE KUN" userId="809de008ccf2c512" providerId="LiveId" clId="{6F59CBB9-5997-4183-A6A7-1B04607A197E}" dt="2025-02-02T18:19:44.224" v="1150"/>
          <ac:spMkLst>
            <pc:docMk/>
            <pc:sldMk cId="714586156" sldId="269"/>
            <ac:spMk id="26" creationId="{B2205F6E-03C6-4E92-877C-E2482F6599AA}"/>
          </ac:spMkLst>
        </pc:spChg>
        <pc:spChg chg="add del">
          <ac:chgData name="U DEKONTEE KUN" userId="809de008ccf2c512" providerId="LiveId" clId="{6F59CBB9-5997-4183-A6A7-1B04607A197E}" dt="2025-02-02T18:25:52.906" v="1204" actId="26606"/>
          <ac:spMkLst>
            <pc:docMk/>
            <pc:sldMk cId="714586156" sldId="269"/>
            <ac:spMk id="28" creationId="{898488B7-DBD3-40E7-B54B-4DA6C5693EF3}"/>
          </ac:spMkLst>
        </pc:spChg>
        <pc:spChg chg="add del">
          <ac:chgData name="U DEKONTEE KUN" userId="809de008ccf2c512" providerId="LiveId" clId="{6F59CBB9-5997-4183-A6A7-1B04607A197E}" dt="2025-02-02T18:19:20.256" v="1141"/>
          <ac:spMkLst>
            <pc:docMk/>
            <pc:sldMk cId="714586156" sldId="269"/>
            <ac:spMk id="30" creationId="{201CC55D-ED54-4C5C-95E6-10947BD1103B}"/>
          </ac:spMkLst>
        </pc:spChg>
        <pc:spChg chg="add del">
          <ac:chgData name="U DEKONTEE KUN" userId="809de008ccf2c512" providerId="LiveId" clId="{6F59CBB9-5997-4183-A6A7-1B04607A197E}" dt="2025-02-02T18:29:58.573" v="1261"/>
          <ac:spMkLst>
            <pc:docMk/>
            <pc:sldMk cId="714586156" sldId="269"/>
            <ac:spMk id="31" creationId="{35C3D674-3D59-4E93-80CA-0C0A9095E816}"/>
          </ac:spMkLst>
        </pc:spChg>
        <pc:spChg chg="add del">
          <ac:chgData name="U DEKONTEE KUN" userId="809de008ccf2c512" providerId="LiveId" clId="{6F59CBB9-5997-4183-A6A7-1B04607A197E}" dt="2025-02-02T18:29:58.573" v="1261"/>
          <ac:spMkLst>
            <pc:docMk/>
            <pc:sldMk cId="714586156" sldId="269"/>
            <ac:spMk id="34" creationId="{EF2A81E1-BCBE-426B-8C09-33274E69409D}"/>
          </ac:spMkLst>
        </pc:spChg>
        <pc:spChg chg="add del">
          <ac:chgData name="U DEKONTEE KUN" userId="809de008ccf2c512" providerId="LiveId" clId="{6F59CBB9-5997-4183-A6A7-1B04607A197E}" dt="2025-02-02T18:19:20.256" v="1141"/>
          <ac:spMkLst>
            <pc:docMk/>
            <pc:sldMk cId="714586156" sldId="269"/>
            <ac:spMk id="36" creationId="{3873B707-463F-40B0-8227-E8CC6C67EB25}"/>
          </ac:spMkLst>
        </pc:spChg>
        <pc:spChg chg="add del">
          <ac:chgData name="U DEKONTEE KUN" userId="809de008ccf2c512" providerId="LiveId" clId="{6F59CBB9-5997-4183-A6A7-1B04607A197E}" dt="2025-02-02T18:19:20.256" v="1141"/>
          <ac:spMkLst>
            <pc:docMk/>
            <pc:sldMk cId="714586156" sldId="269"/>
            <ac:spMk id="38" creationId="{C13237C8-E62C-4F0D-A318-BD6FB6C2D138}"/>
          </ac:spMkLst>
        </pc:spChg>
        <pc:spChg chg="add del">
          <ac:chgData name="U DEKONTEE KUN" userId="809de008ccf2c512" providerId="LiveId" clId="{6F59CBB9-5997-4183-A6A7-1B04607A197E}" dt="2025-02-02T18:19:20.256" v="1141"/>
          <ac:spMkLst>
            <pc:docMk/>
            <pc:sldMk cId="714586156" sldId="269"/>
            <ac:spMk id="40" creationId="{19C9EAEA-39D0-4B0E-A0EB-51E7B26740B1}"/>
          </ac:spMkLst>
        </pc:spChg>
        <pc:grpChg chg="add del">
          <ac:chgData name="U DEKONTEE KUN" userId="809de008ccf2c512" providerId="LiveId" clId="{6F59CBB9-5997-4183-A6A7-1B04607A197E}" dt="2025-02-02T18:05:09.541" v="1069" actId="26606"/>
          <ac:grpSpMkLst>
            <pc:docMk/>
            <pc:sldMk cId="714586156" sldId="269"/>
            <ac:grpSpMk id="22" creationId="{1DE889C7-FAD6-4397-98E2-05D503484459}"/>
          </ac:grpSpMkLst>
        </pc:grpChg>
        <pc:grpChg chg="del">
          <ac:chgData name="U DEKONTEE KUN" userId="809de008ccf2c512" providerId="LiveId" clId="{6F59CBB9-5997-4183-A6A7-1B04607A197E}" dt="2025-02-02T18:19:20.256" v="1141"/>
          <ac:grpSpMkLst>
            <pc:docMk/>
            <pc:sldMk cId="714586156" sldId="269"/>
            <ac:grpSpMk id="32" creationId="{1DE889C7-FAD6-4397-98E2-05D503484459}"/>
          </ac:grpSpMkLst>
        </pc:grpChg>
        <pc:picChg chg="add del mod">
          <ac:chgData name="U DEKONTEE KUN" userId="809de008ccf2c512" providerId="LiveId" clId="{6F59CBB9-5997-4183-A6A7-1B04607A197E}" dt="2025-02-02T18:05:04.832" v="1067" actId="478"/>
          <ac:picMkLst>
            <pc:docMk/>
            <pc:sldMk cId="714586156" sldId="269"/>
            <ac:picMk id="5" creationId="{91F4C32B-E394-CB7F-14EB-B7CAACE72417}"/>
          </ac:picMkLst>
        </pc:picChg>
        <pc:picChg chg="add mod">
          <ac:chgData name="U DEKONTEE KUN" userId="809de008ccf2c512" providerId="LiveId" clId="{6F59CBB9-5997-4183-A6A7-1B04607A197E}" dt="2025-02-02T18:25:52.942" v="1205" actId="26606"/>
          <ac:picMkLst>
            <pc:docMk/>
            <pc:sldMk cId="714586156" sldId="269"/>
            <ac:picMk id="7" creationId="{A3738DC1-E668-B285-8829-946DF5393A70}"/>
          </ac:picMkLst>
        </pc:picChg>
        <pc:picChg chg="add del">
          <ac:chgData name="U DEKONTEE KUN" userId="809de008ccf2c512" providerId="LiveId" clId="{6F59CBB9-5997-4183-A6A7-1B04607A197E}" dt="2025-02-02T18:29:58.573" v="1261"/>
          <ac:picMkLst>
            <pc:docMk/>
            <pc:sldMk cId="714586156" sldId="269"/>
            <ac:picMk id="35" creationId="{39D1DDD4-5BB3-45BA-B9B3-06B62299AD79}"/>
          </ac:picMkLst>
        </pc:picChg>
        <pc:cxnChg chg="add del">
          <ac:chgData name="U DEKONTEE KUN" userId="809de008ccf2c512" providerId="LiveId" clId="{6F59CBB9-5997-4183-A6A7-1B04607A197E}" dt="2025-02-02T18:25:52.906" v="1204" actId="26606"/>
          <ac:cxnSpMkLst>
            <pc:docMk/>
            <pc:sldMk cId="714586156" sldId="269"/>
            <ac:cxnSpMk id="27" creationId="{7552FBEF-FA69-427B-8245-0A518E0513D5}"/>
          </ac:cxnSpMkLst>
        </pc:cxnChg>
        <pc:cxnChg chg="add del">
          <ac:chgData name="U DEKONTEE KUN" userId="809de008ccf2c512" providerId="LiveId" clId="{6F59CBB9-5997-4183-A6A7-1B04607A197E}" dt="2025-02-02T18:29:58.573" v="1261"/>
          <ac:cxnSpMkLst>
            <pc:docMk/>
            <pc:sldMk cId="714586156" sldId="269"/>
            <ac:cxnSpMk id="33" creationId="{C884B8F8-FDC9-498B-9960-5D7260AFCB03}"/>
          </ac:cxnSpMkLst>
        </pc:cxnChg>
        <pc:cxnChg chg="add del">
          <ac:chgData name="U DEKONTEE KUN" userId="809de008ccf2c512" providerId="LiveId" clId="{6F59CBB9-5997-4183-A6A7-1B04607A197E}" dt="2025-02-02T18:29:58.573" v="1261"/>
          <ac:cxnSpMkLst>
            <pc:docMk/>
            <pc:sldMk cId="714586156" sldId="269"/>
            <ac:cxnSpMk id="37" creationId="{A24DAE64-2302-42EA-8239-F2F0775CA5AD}"/>
          </ac:cxnSpMkLst>
        </pc:cxnChg>
      </pc:sldChg>
      <pc:sldChg chg="addSp delSp modSp new mod setBg">
        <pc:chgData name="U DEKONTEE KUN" userId="809de008ccf2c512" providerId="LiveId" clId="{6F59CBB9-5997-4183-A6A7-1B04607A197E}" dt="2025-02-03T02:04:54.832" v="1568"/>
        <pc:sldMkLst>
          <pc:docMk/>
          <pc:sldMk cId="451173087" sldId="270"/>
        </pc:sldMkLst>
        <pc:spChg chg="mod">
          <ac:chgData name="U DEKONTEE KUN" userId="809de008ccf2c512" providerId="LiveId" clId="{6F59CBB9-5997-4183-A6A7-1B04607A197E}" dt="2025-02-03T02:04:54.832" v="1568"/>
          <ac:spMkLst>
            <pc:docMk/>
            <pc:sldMk cId="451173087" sldId="270"/>
            <ac:spMk id="2" creationId="{D99F9D54-B8A2-3B9E-7A90-9FDC850C27E0}"/>
          </ac:spMkLst>
        </pc:spChg>
        <pc:spChg chg="mod">
          <ac:chgData name="U DEKONTEE KUN" userId="809de008ccf2c512" providerId="LiveId" clId="{6F59CBB9-5997-4183-A6A7-1B04607A197E}" dt="2025-02-02T18:32:53.181" v="1297" actId="27636"/>
          <ac:spMkLst>
            <pc:docMk/>
            <pc:sldMk cId="451173087" sldId="270"/>
            <ac:spMk id="3" creationId="{B99CD8D6-3DF8-C35C-2453-153A14109EF3}"/>
          </ac:spMkLst>
        </pc:spChg>
        <pc:spChg chg="add">
          <ac:chgData name="U DEKONTEE KUN" userId="809de008ccf2c512" providerId="LiveId" clId="{6F59CBB9-5997-4183-A6A7-1B04607A197E}" dt="2025-02-02T18:27:54.694" v="1230"/>
          <ac:spMkLst>
            <pc:docMk/>
            <pc:sldMk cId="451173087" sldId="270"/>
            <ac:spMk id="4" creationId="{E5310631-82C7-00BF-B8B9-F18AD6D027A3}"/>
          </ac:spMkLst>
        </pc:spChg>
        <pc:spChg chg="add">
          <ac:chgData name="U DEKONTEE KUN" userId="809de008ccf2c512" providerId="LiveId" clId="{6F59CBB9-5997-4183-A6A7-1B04607A197E}" dt="2025-02-02T18:27:54.694" v="1230"/>
          <ac:spMkLst>
            <pc:docMk/>
            <pc:sldMk cId="451173087" sldId="270"/>
            <ac:spMk id="5" creationId="{AA956484-534C-0288-CBAE-E35E7293DF08}"/>
          </ac:spMkLst>
        </pc:spChg>
        <pc:spChg chg="add">
          <ac:chgData name="U DEKONTEE KUN" userId="809de008ccf2c512" providerId="LiveId" clId="{6F59CBB9-5997-4183-A6A7-1B04607A197E}" dt="2025-02-02T18:27:54.694" v="1230"/>
          <ac:spMkLst>
            <pc:docMk/>
            <pc:sldMk cId="451173087" sldId="270"/>
            <ac:spMk id="6" creationId="{290EDEF5-422A-D3B9-5F9E-F81DBAE788A5}"/>
          </ac:spMkLst>
        </pc:spChg>
        <pc:spChg chg="add">
          <ac:chgData name="U DEKONTEE KUN" userId="809de008ccf2c512" providerId="LiveId" clId="{6F59CBB9-5997-4183-A6A7-1B04607A197E}" dt="2025-02-02T18:27:59.681" v="1231"/>
          <ac:spMkLst>
            <pc:docMk/>
            <pc:sldMk cId="451173087" sldId="270"/>
            <ac:spMk id="7" creationId="{F8134335-48BC-29E7-53F0-C84A69F83661}"/>
          </ac:spMkLst>
        </pc:spChg>
        <pc:spChg chg="add">
          <ac:chgData name="U DEKONTEE KUN" userId="809de008ccf2c512" providerId="LiveId" clId="{6F59CBB9-5997-4183-A6A7-1B04607A197E}" dt="2025-02-02T18:27:59.681" v="1231"/>
          <ac:spMkLst>
            <pc:docMk/>
            <pc:sldMk cId="451173087" sldId="270"/>
            <ac:spMk id="8" creationId="{73DF6041-EAE8-B446-99B3-56EF3CD2621E}"/>
          </ac:spMkLst>
        </pc:spChg>
        <pc:spChg chg="add">
          <ac:chgData name="U DEKONTEE KUN" userId="809de008ccf2c512" providerId="LiveId" clId="{6F59CBB9-5997-4183-A6A7-1B04607A197E}" dt="2025-02-02T18:27:59.681" v="1231"/>
          <ac:spMkLst>
            <pc:docMk/>
            <pc:sldMk cId="451173087" sldId="270"/>
            <ac:spMk id="9" creationId="{16A2EB2A-8219-7A2A-6513-501166E2A7C2}"/>
          </ac:spMkLst>
        </pc:spChg>
        <pc:spChg chg="add del">
          <ac:chgData name="U DEKONTEE KUN" userId="809de008ccf2c512" providerId="LiveId" clId="{6F59CBB9-5997-4183-A6A7-1B04607A197E}" dt="2025-02-02T18:32:30.166" v="1291" actId="26606"/>
          <ac:spMkLst>
            <pc:docMk/>
            <pc:sldMk cId="451173087" sldId="270"/>
            <ac:spMk id="16" creationId="{9F4444CE-BC8D-4D61-B303-4C05614E62AB}"/>
          </ac:spMkLst>
        </pc:spChg>
        <pc:spChg chg="add del">
          <ac:chgData name="U DEKONTEE KUN" userId="809de008ccf2c512" providerId="LiveId" clId="{6F59CBB9-5997-4183-A6A7-1B04607A197E}" dt="2025-02-02T18:32:30.166" v="1291" actId="26606"/>
          <ac:spMkLst>
            <pc:docMk/>
            <pc:sldMk cId="451173087" sldId="270"/>
            <ac:spMk id="18" creationId="{62423CA5-E2E1-4789-B759-9906C1C94063}"/>
          </ac:spMkLst>
        </pc:spChg>
        <pc:spChg chg="add del">
          <ac:chgData name="U DEKONTEE KUN" userId="809de008ccf2c512" providerId="LiveId" clId="{6F59CBB9-5997-4183-A6A7-1B04607A197E}" dt="2025-02-02T18:32:30.166" v="1291" actId="26606"/>
          <ac:spMkLst>
            <pc:docMk/>
            <pc:sldMk cId="451173087" sldId="270"/>
            <ac:spMk id="20" creationId="{73772B81-181F-48B7-8826-4D9686D15DF5}"/>
          </ac:spMkLst>
        </pc:spChg>
        <pc:spChg chg="add del">
          <ac:chgData name="U DEKONTEE KUN" userId="809de008ccf2c512" providerId="LiveId" clId="{6F59CBB9-5997-4183-A6A7-1B04607A197E}" dt="2025-02-02T18:32:30.166" v="1291" actId="26606"/>
          <ac:spMkLst>
            <pc:docMk/>
            <pc:sldMk cId="451173087" sldId="270"/>
            <ac:spMk id="22" creationId="{B2205F6E-03C6-4E92-877C-E2482F6599AA}"/>
          </ac:spMkLst>
        </pc:spChg>
        <pc:picChg chg="add mod">
          <ac:chgData name="U DEKONTEE KUN" userId="809de008ccf2c512" providerId="LiveId" clId="{6F59CBB9-5997-4183-A6A7-1B04607A197E}" dt="2025-02-02T18:32:30.174" v="1292" actId="26606"/>
          <ac:picMkLst>
            <pc:docMk/>
            <pc:sldMk cId="451173087" sldId="270"/>
            <ac:picMk id="11" creationId="{F3B4E083-1ED9-3F1B-D7CA-E63A92856486}"/>
          </ac:picMkLst>
        </pc:picChg>
      </pc:sldChg>
      <pc:sldChg chg="addSp delSp modSp new mod setBg setClrOvrMap delDesignElem">
        <pc:chgData name="U DEKONTEE KUN" userId="809de008ccf2c512" providerId="LiveId" clId="{6F59CBB9-5997-4183-A6A7-1B04607A197E}" dt="2025-02-03T02:11:54.277" v="1676"/>
        <pc:sldMkLst>
          <pc:docMk/>
          <pc:sldMk cId="2555991356" sldId="271"/>
        </pc:sldMkLst>
        <pc:spChg chg="mod">
          <ac:chgData name="U DEKONTEE KUN" userId="809de008ccf2c512" providerId="LiveId" clId="{6F59CBB9-5997-4183-A6A7-1B04607A197E}" dt="2025-02-03T02:04:54.832" v="1568"/>
          <ac:spMkLst>
            <pc:docMk/>
            <pc:sldMk cId="2555991356" sldId="271"/>
            <ac:spMk id="2" creationId="{61834F6B-97D5-5F28-01E3-4053D57BDD4C}"/>
          </ac:spMkLst>
        </pc:spChg>
        <pc:spChg chg="del mod">
          <ac:chgData name="U DEKONTEE KUN" userId="809de008ccf2c512" providerId="LiveId" clId="{6F59CBB9-5997-4183-A6A7-1B04607A197E}" dt="2025-02-02T18:36:30.393" v="1332" actId="26606"/>
          <ac:spMkLst>
            <pc:docMk/>
            <pc:sldMk cId="2555991356" sldId="271"/>
            <ac:spMk id="3" creationId="{42707E1E-99BE-E048-79EE-8B856ACE4D42}"/>
          </ac:spMkLst>
        </pc:spChg>
        <pc:spChg chg="add del">
          <ac:chgData name="U DEKONTEE KUN" userId="809de008ccf2c512" providerId="LiveId" clId="{6F59CBB9-5997-4183-A6A7-1B04607A197E}" dt="2025-02-02T18:36:23.166" v="1329" actId="26606"/>
          <ac:spMkLst>
            <pc:docMk/>
            <pc:sldMk cId="2555991356" sldId="271"/>
            <ac:spMk id="13" creationId="{3F088236-D655-4F88-B238-E16762358025}"/>
          </ac:spMkLst>
        </pc:spChg>
        <pc:spChg chg="add del">
          <ac:chgData name="U DEKONTEE KUN" userId="809de008ccf2c512" providerId="LiveId" clId="{6F59CBB9-5997-4183-A6A7-1B04607A197E}" dt="2025-02-02T18:36:23.166" v="1329" actId="26606"/>
          <ac:spMkLst>
            <pc:docMk/>
            <pc:sldMk cId="2555991356" sldId="271"/>
            <ac:spMk id="15" creationId="{3DAC0C92-199E-475C-9390-119A9B027276}"/>
          </ac:spMkLst>
        </pc:spChg>
        <pc:spChg chg="add del">
          <ac:chgData name="U DEKONTEE KUN" userId="809de008ccf2c512" providerId="LiveId" clId="{6F59CBB9-5997-4183-A6A7-1B04607A197E}" dt="2025-02-02T18:36:23.166" v="1329" actId="26606"/>
          <ac:spMkLst>
            <pc:docMk/>
            <pc:sldMk cId="2555991356" sldId="271"/>
            <ac:spMk id="17" creationId="{C4CFB339-0ED8-4FE2-9EF1-6D1375B8499B}"/>
          </ac:spMkLst>
        </pc:spChg>
        <pc:spChg chg="add del">
          <ac:chgData name="U DEKONTEE KUN" userId="809de008ccf2c512" providerId="LiveId" clId="{6F59CBB9-5997-4183-A6A7-1B04607A197E}" dt="2025-02-02T18:36:23.166" v="1329" actId="26606"/>
          <ac:spMkLst>
            <pc:docMk/>
            <pc:sldMk cId="2555991356" sldId="271"/>
            <ac:spMk id="19" creationId="{31896C80-2069-4431-9C19-83B913734490}"/>
          </ac:spMkLst>
        </pc:spChg>
        <pc:spChg chg="add del">
          <ac:chgData name="U DEKONTEE KUN" userId="809de008ccf2c512" providerId="LiveId" clId="{6F59CBB9-5997-4183-A6A7-1B04607A197E}" dt="2025-02-02T18:36:23.166" v="1329" actId="26606"/>
          <ac:spMkLst>
            <pc:docMk/>
            <pc:sldMk cId="2555991356" sldId="271"/>
            <ac:spMk id="21" creationId="{BF120A21-0841-4823-B0C4-28AEBCEF9B78}"/>
          </ac:spMkLst>
        </pc:spChg>
        <pc:spChg chg="add del">
          <ac:chgData name="U DEKONTEE KUN" userId="809de008ccf2c512" providerId="LiveId" clId="{6F59CBB9-5997-4183-A6A7-1B04607A197E}" dt="2025-02-02T18:37:10.005" v="1334"/>
          <ac:spMkLst>
            <pc:docMk/>
            <pc:sldMk cId="2555991356" sldId="271"/>
            <ac:spMk id="22" creationId="{87BD1F4E-A66D-4C06-86DA-8D56CA7A3B41}"/>
          </ac:spMkLst>
        </pc:spChg>
        <pc:spChg chg="add del">
          <ac:chgData name="U DEKONTEE KUN" userId="809de008ccf2c512" providerId="LiveId" clId="{6F59CBB9-5997-4183-A6A7-1B04607A197E}" dt="2025-02-02T18:36:23.166" v="1329" actId="26606"/>
          <ac:spMkLst>
            <pc:docMk/>
            <pc:sldMk cId="2555991356" sldId="271"/>
            <ac:spMk id="23" creationId="{DBB05BAE-BBD3-4289-899F-A6851503C6B0}"/>
          </ac:spMkLst>
        </pc:spChg>
        <pc:spChg chg="add del">
          <ac:chgData name="U DEKONTEE KUN" userId="809de008ccf2c512" providerId="LiveId" clId="{6F59CBB9-5997-4183-A6A7-1B04607A197E}" dt="2025-02-02T18:36:23.166" v="1329" actId="26606"/>
          <ac:spMkLst>
            <pc:docMk/>
            <pc:sldMk cId="2555991356" sldId="271"/>
            <ac:spMk id="25" creationId="{9874D11C-36F5-4BBE-A490-019A54E953B0}"/>
          </ac:spMkLst>
        </pc:spChg>
        <pc:spChg chg="add del">
          <ac:chgData name="U DEKONTEE KUN" userId="809de008ccf2c512" providerId="LiveId" clId="{6F59CBB9-5997-4183-A6A7-1B04607A197E}" dt="2025-02-02T18:36:30.361" v="1331" actId="26606"/>
          <ac:spMkLst>
            <pc:docMk/>
            <pc:sldMk cId="2555991356" sldId="271"/>
            <ac:spMk id="28" creationId="{3BCB5F6A-9EB0-40B0-9D13-3023E9A20508}"/>
          </ac:spMkLst>
        </pc:spChg>
        <pc:spChg chg="add del">
          <ac:chgData name="U DEKONTEE KUN" userId="809de008ccf2c512" providerId="LiveId" clId="{6F59CBB9-5997-4183-A6A7-1B04607A197E}" dt="2025-02-02T18:37:10.005" v="1334"/>
          <ac:spMkLst>
            <pc:docMk/>
            <pc:sldMk cId="2555991356" sldId="271"/>
            <ac:spMk id="30" creationId="{655AE6B0-AC9E-4167-806F-E9DB135FC46B}"/>
          </ac:spMkLst>
        </pc:spChg>
        <pc:grpChg chg="add del">
          <ac:chgData name="U DEKONTEE KUN" userId="809de008ccf2c512" providerId="LiveId" clId="{6F59CBB9-5997-4183-A6A7-1B04607A197E}" dt="2025-02-02T18:37:10.005" v="1334"/>
          <ac:grpSpMkLst>
            <pc:docMk/>
            <pc:sldMk cId="2555991356" sldId="271"/>
            <ac:grpSpMk id="31" creationId="{3523416A-383B-4FDC-B4C9-D8EDDFE9C043}"/>
          </ac:grpSpMkLst>
        </pc:grpChg>
        <pc:grpChg chg="add del">
          <ac:chgData name="U DEKONTEE KUN" userId="809de008ccf2c512" providerId="LiveId" clId="{6F59CBB9-5997-4183-A6A7-1B04607A197E}" dt="2025-02-02T18:37:44.854" v="1341"/>
          <ac:grpSpMkLst>
            <pc:docMk/>
            <pc:sldMk cId="2555991356" sldId="271"/>
            <ac:grpSpMk id="41" creationId="{70A29ECD-D68F-4AC9-9FA0-BEF7663BC1F5}"/>
          </ac:grpSpMkLst>
        </pc:grpChg>
        <pc:grpChg chg="add del">
          <ac:chgData name="U DEKONTEE KUN" userId="809de008ccf2c512" providerId="LiveId" clId="{6F59CBB9-5997-4183-A6A7-1B04607A197E}" dt="2025-02-02T18:37:44.854" v="1341"/>
          <ac:grpSpMkLst>
            <pc:docMk/>
            <pc:sldMk cId="2555991356" sldId="271"/>
            <ac:grpSpMk id="45" creationId="{9B1032AD-1AE2-4F16-A732-9C0A6A744C85}"/>
          </ac:grpSpMkLst>
        </pc:grpChg>
        <pc:graphicFrameChg chg="add mod modGraphic">
          <ac:chgData name="U DEKONTEE KUN" userId="809de008ccf2c512" providerId="LiveId" clId="{6F59CBB9-5997-4183-A6A7-1B04607A197E}" dt="2025-02-03T02:11:54.277" v="1676"/>
          <ac:graphicFrameMkLst>
            <pc:docMk/>
            <pc:sldMk cId="2555991356" sldId="271"/>
            <ac:graphicFrameMk id="36" creationId="{8687ACCF-4005-6905-8503-5A61C0387CEC}"/>
          </ac:graphicFrameMkLst>
        </pc:graphicFrameChg>
        <pc:picChg chg="add del">
          <ac:chgData name="U DEKONTEE KUN" userId="809de008ccf2c512" providerId="LiveId" clId="{6F59CBB9-5997-4183-A6A7-1B04607A197E}" dt="2025-02-02T18:36:23.166" v="1329" actId="26606"/>
          <ac:picMkLst>
            <pc:docMk/>
            <pc:sldMk cId="2555991356" sldId="271"/>
            <ac:picMk id="5" creationId="{DD97F111-C46B-47F3-8259-734F1F6FBEB4}"/>
          </ac:picMkLst>
        </pc:picChg>
        <pc:picChg chg="add del">
          <ac:chgData name="U DEKONTEE KUN" userId="809de008ccf2c512" providerId="LiveId" clId="{6F59CBB9-5997-4183-A6A7-1B04607A197E}" dt="2025-02-02T18:36:30.361" v="1331" actId="26606"/>
          <ac:picMkLst>
            <pc:docMk/>
            <pc:sldMk cId="2555991356" sldId="271"/>
            <ac:picMk id="27" creationId="{E0253DCD-0633-7F05-3B56-8E74617F71FA}"/>
          </ac:picMkLst>
        </pc:picChg>
      </pc:sldChg>
      <pc:sldChg chg="addSp delSp modSp new mod setBg">
        <pc:chgData name="U DEKONTEE KUN" userId="809de008ccf2c512" providerId="LiveId" clId="{6F59CBB9-5997-4183-A6A7-1B04607A197E}" dt="2025-02-03T02:04:54.832" v="1568"/>
        <pc:sldMkLst>
          <pc:docMk/>
          <pc:sldMk cId="3562665475" sldId="272"/>
        </pc:sldMkLst>
        <pc:spChg chg="mod">
          <ac:chgData name="U DEKONTEE KUN" userId="809de008ccf2c512" providerId="LiveId" clId="{6F59CBB9-5997-4183-A6A7-1B04607A197E}" dt="2025-02-03T02:04:54.832" v="1568"/>
          <ac:spMkLst>
            <pc:docMk/>
            <pc:sldMk cId="3562665475" sldId="272"/>
            <ac:spMk id="2" creationId="{E4A8CC31-B0C7-141F-17A5-6DB427662010}"/>
          </ac:spMkLst>
        </pc:spChg>
        <pc:spChg chg="add del mod">
          <ac:chgData name="U DEKONTEE KUN" userId="809de008ccf2c512" providerId="LiveId" clId="{6F59CBB9-5997-4183-A6A7-1B04607A197E}" dt="2025-02-02T18:43:36.370" v="1397" actId="26606"/>
          <ac:spMkLst>
            <pc:docMk/>
            <pc:sldMk cId="3562665475" sldId="272"/>
            <ac:spMk id="3" creationId="{8DE1D957-88D3-FB1C-3BA9-D04A5994D434}"/>
          </ac:spMkLst>
        </pc:spChg>
        <pc:graphicFrameChg chg="add del">
          <ac:chgData name="U DEKONTEE KUN" userId="809de008ccf2c512" providerId="LiveId" clId="{6F59CBB9-5997-4183-A6A7-1B04607A197E}" dt="2025-02-02T18:43:31.068" v="1394" actId="26606"/>
          <ac:graphicFrameMkLst>
            <pc:docMk/>
            <pc:sldMk cId="3562665475" sldId="272"/>
            <ac:graphicFrameMk id="5" creationId="{243F41F5-436D-D128-5114-BDC0B4252AE3}"/>
          </ac:graphicFrameMkLst>
        </pc:graphicFrameChg>
        <pc:graphicFrameChg chg="add del">
          <ac:chgData name="U DEKONTEE KUN" userId="809de008ccf2c512" providerId="LiveId" clId="{6F59CBB9-5997-4183-A6A7-1B04607A197E}" dt="2025-02-02T18:43:36.314" v="1396" actId="26606"/>
          <ac:graphicFrameMkLst>
            <pc:docMk/>
            <pc:sldMk cId="3562665475" sldId="272"/>
            <ac:graphicFrameMk id="7" creationId="{196EC83C-5CAC-C243-D991-630F1BDF2B8E}"/>
          </ac:graphicFrameMkLst>
        </pc:graphicFrameChg>
        <pc:graphicFrameChg chg="add modGraphic">
          <ac:chgData name="U DEKONTEE KUN" userId="809de008ccf2c512" providerId="LiveId" clId="{6F59CBB9-5997-4183-A6A7-1B04607A197E}" dt="2025-02-02T18:43:47.494" v="1402" actId="403"/>
          <ac:graphicFrameMkLst>
            <pc:docMk/>
            <pc:sldMk cId="3562665475" sldId="272"/>
            <ac:graphicFrameMk id="9" creationId="{68B58964-1F1B-74D8-3822-2B3A7018D248}"/>
          </ac:graphicFrameMkLst>
        </pc:graphicFrameChg>
      </pc:sldChg>
      <pc:sldChg chg="addSp delSp modSp new mod setBg setClrOvrMap delDesignElem">
        <pc:chgData name="U DEKONTEE KUN" userId="809de008ccf2c512" providerId="LiveId" clId="{6F59CBB9-5997-4183-A6A7-1B04607A197E}" dt="2025-02-02T18:49:47.459" v="1501"/>
        <pc:sldMkLst>
          <pc:docMk/>
          <pc:sldMk cId="4075028346" sldId="273"/>
        </pc:sldMkLst>
        <pc:spChg chg="mod">
          <ac:chgData name="U DEKONTEE KUN" userId="809de008ccf2c512" providerId="LiveId" clId="{6F59CBB9-5997-4183-A6A7-1B04607A197E}" dt="2025-02-02T18:46:42.915" v="1480" actId="403"/>
          <ac:spMkLst>
            <pc:docMk/>
            <pc:sldMk cId="4075028346" sldId="273"/>
            <ac:spMk id="2" creationId="{6B36BCCB-09C3-EAE6-1F16-FCBA03DB30CE}"/>
          </ac:spMkLst>
        </pc:spChg>
        <pc:spChg chg="add del mod">
          <ac:chgData name="U DEKONTEE KUN" userId="809de008ccf2c512" providerId="LiveId" clId="{6F59CBB9-5997-4183-A6A7-1B04607A197E}" dt="2025-02-02T18:46:08.325" v="1461" actId="26606"/>
          <ac:spMkLst>
            <pc:docMk/>
            <pc:sldMk cId="4075028346" sldId="273"/>
            <ac:spMk id="3" creationId="{238C6DE6-EE9A-D37D-9FF1-9B365F556D02}"/>
          </ac:spMkLst>
        </pc:spChg>
        <pc:spChg chg="add del">
          <ac:chgData name="U DEKONTEE KUN" userId="809de008ccf2c512" providerId="LiveId" clId="{6F59CBB9-5997-4183-A6A7-1B04607A197E}" dt="2025-02-02T18:45:54.361" v="1456" actId="26606"/>
          <ac:spMkLst>
            <pc:docMk/>
            <pc:sldMk cId="4075028346" sldId="273"/>
            <ac:spMk id="9" creationId="{1A8AF9B1-7D64-4564-969F-CB2B27ED9EC7}"/>
          </ac:spMkLst>
        </pc:spChg>
        <pc:spChg chg="add del">
          <ac:chgData name="U DEKONTEE KUN" userId="809de008ccf2c512" providerId="LiveId" clId="{6F59CBB9-5997-4183-A6A7-1B04607A197E}" dt="2025-02-02T18:45:59.348" v="1458" actId="26606"/>
          <ac:spMkLst>
            <pc:docMk/>
            <pc:sldMk cId="4075028346" sldId="273"/>
            <ac:spMk id="15" creationId="{B8DD2392-397B-48BF-BEFA-EA1FB881CA85}"/>
          </ac:spMkLst>
        </pc:spChg>
        <pc:spChg chg="add del">
          <ac:chgData name="U DEKONTEE KUN" userId="809de008ccf2c512" providerId="LiveId" clId="{6F59CBB9-5997-4183-A6A7-1B04607A197E}" dt="2025-02-02T18:49:47.459" v="1501"/>
          <ac:spMkLst>
            <pc:docMk/>
            <pc:sldMk cId="4075028346" sldId="273"/>
            <ac:spMk id="20" creationId="{B8DD2392-397B-48BF-BEFA-EA1FB881CA85}"/>
          </ac:spMkLst>
        </pc:spChg>
        <pc:spChg chg="add mod">
          <ac:chgData name="U DEKONTEE KUN" userId="809de008ccf2c512" providerId="LiveId" clId="{6F59CBB9-5997-4183-A6A7-1B04607A197E}" dt="2025-02-02T18:46:31.253" v="1469" actId="403"/>
          <ac:spMkLst>
            <pc:docMk/>
            <pc:sldMk cId="4075028346" sldId="273"/>
            <ac:spMk id="22" creationId="{238C6DE6-EE9A-D37D-9FF1-9B365F556D02}"/>
          </ac:spMkLst>
        </pc:spChg>
        <pc:grpChg chg="add del">
          <ac:chgData name="U DEKONTEE KUN" userId="809de008ccf2c512" providerId="LiveId" clId="{6F59CBB9-5997-4183-A6A7-1B04607A197E}" dt="2025-02-02T18:45:54.361" v="1456" actId="26606"/>
          <ac:grpSpMkLst>
            <pc:docMk/>
            <pc:sldMk cId="4075028346" sldId="273"/>
            <ac:grpSpMk id="11" creationId="{8D854759-2D3E-4B54-A780-D84D49E80FE3}"/>
          </ac:grpSpMkLst>
        </pc:grpChg>
        <pc:graphicFrameChg chg="add del">
          <ac:chgData name="U DEKONTEE KUN" userId="809de008ccf2c512" providerId="LiveId" clId="{6F59CBB9-5997-4183-A6A7-1B04607A197E}" dt="2025-02-02T18:46:08.297" v="1460" actId="26606"/>
          <ac:graphicFrameMkLst>
            <pc:docMk/>
            <pc:sldMk cId="4075028346" sldId="273"/>
            <ac:graphicFrameMk id="18" creationId="{78AC7042-8045-B45C-65E7-ADF16150035E}"/>
          </ac:graphicFrameMkLst>
        </pc:graphicFrameChg>
        <pc:picChg chg="add del">
          <ac:chgData name="U DEKONTEE KUN" userId="809de008ccf2c512" providerId="LiveId" clId="{6F59CBB9-5997-4183-A6A7-1B04607A197E}" dt="2025-02-02T18:45:54.361" v="1456" actId="26606"/>
          <ac:picMkLst>
            <pc:docMk/>
            <pc:sldMk cId="4075028346" sldId="273"/>
            <ac:picMk id="5" creationId="{F0B6EDD3-AF72-B92C-499B-5946428786CC}"/>
          </ac:picMkLst>
        </pc:picChg>
        <pc:picChg chg="add del">
          <ac:chgData name="U DEKONTEE KUN" userId="809de008ccf2c512" providerId="LiveId" clId="{6F59CBB9-5997-4183-A6A7-1B04607A197E}" dt="2025-02-02T18:45:59.348" v="1458" actId="26606"/>
          <ac:picMkLst>
            <pc:docMk/>
            <pc:sldMk cId="4075028346" sldId="273"/>
            <ac:picMk id="16" creationId="{384A7383-52E3-6C38-235C-5EA57B0BE348}"/>
          </ac:picMkLst>
        </pc:picChg>
        <pc:picChg chg="add">
          <ac:chgData name="U DEKONTEE KUN" userId="809de008ccf2c512" providerId="LiveId" clId="{6F59CBB9-5997-4183-A6A7-1B04607A197E}" dt="2025-02-02T18:46:08.325" v="1461" actId="26606"/>
          <ac:picMkLst>
            <pc:docMk/>
            <pc:sldMk cId="4075028346" sldId="273"/>
            <ac:picMk id="21" creationId="{384A7383-52E3-6C38-235C-5EA57B0BE348}"/>
          </ac:picMkLst>
        </pc:picChg>
      </pc:sldChg>
      <pc:sldChg chg="addSp delSp modSp new mod ord setBg">
        <pc:chgData name="U DEKONTEE KUN" userId="809de008ccf2c512" providerId="LiveId" clId="{6F59CBB9-5997-4183-A6A7-1B04607A197E}" dt="2025-02-03T02:50:46.830" v="1742"/>
        <pc:sldMkLst>
          <pc:docMk/>
          <pc:sldMk cId="873384438" sldId="274"/>
        </pc:sldMkLst>
        <pc:spChg chg="mod">
          <ac:chgData name="U DEKONTEE KUN" userId="809de008ccf2c512" providerId="LiveId" clId="{6F59CBB9-5997-4183-A6A7-1B04607A197E}" dt="2025-02-03T02:32:39.044" v="1702" actId="26606"/>
          <ac:spMkLst>
            <pc:docMk/>
            <pc:sldMk cId="873384438" sldId="274"/>
            <ac:spMk id="2" creationId="{59972E3D-B2AF-F13B-F867-0BA4146688B9}"/>
          </ac:spMkLst>
        </pc:spChg>
        <pc:spChg chg="del">
          <ac:chgData name="U DEKONTEE KUN" userId="809de008ccf2c512" providerId="LiveId" clId="{6F59CBB9-5997-4183-A6A7-1B04607A197E}" dt="2025-02-03T02:31:08.332" v="1689" actId="22"/>
          <ac:spMkLst>
            <pc:docMk/>
            <pc:sldMk cId="873384438" sldId="274"/>
            <ac:spMk id="3" creationId="{2312C4FB-AD95-E3CA-4115-05F50DD22355}"/>
          </ac:spMkLst>
        </pc:spChg>
        <pc:spChg chg="add mod">
          <ac:chgData name="U DEKONTEE KUN" userId="809de008ccf2c512" providerId="LiveId" clId="{6F59CBB9-5997-4183-A6A7-1B04607A197E}" dt="2025-02-03T02:32:39.044" v="1702" actId="26606"/>
          <ac:spMkLst>
            <pc:docMk/>
            <pc:sldMk cId="873384438" sldId="274"/>
            <ac:spMk id="9" creationId="{76564353-BAFC-1D51-C253-15B8753295B2}"/>
          </ac:spMkLst>
        </pc:spChg>
        <pc:spChg chg="add del mod">
          <ac:chgData name="U DEKONTEE KUN" userId="809de008ccf2c512" providerId="LiveId" clId="{6F59CBB9-5997-4183-A6A7-1B04607A197E}" dt="2025-02-03T02:49:03.946" v="1711"/>
          <ac:spMkLst>
            <pc:docMk/>
            <pc:sldMk cId="873384438" sldId="274"/>
            <ac:spMk id="11" creationId="{69C06BE0-121C-4849-BD92-CB94172E0006}"/>
          </ac:spMkLst>
        </pc:spChg>
        <pc:spChg chg="add del">
          <ac:chgData name="U DEKONTEE KUN" userId="809de008ccf2c512" providerId="LiveId" clId="{6F59CBB9-5997-4183-A6A7-1B04607A197E}" dt="2025-02-03T02:32:39.072" v="1703" actId="26606"/>
          <ac:spMkLst>
            <pc:docMk/>
            <pc:sldMk cId="873384438" sldId="274"/>
            <ac:spMk id="12" creationId="{C6606EF5-7DE8-44D4-A683-EF4986E9A39A}"/>
          </ac:spMkLst>
        </pc:spChg>
        <pc:spChg chg="add mod">
          <ac:chgData name="U DEKONTEE KUN" userId="809de008ccf2c512" providerId="LiveId" clId="{6F59CBB9-5997-4183-A6A7-1B04607A197E}" dt="2025-02-03T02:50:09.301" v="1738" actId="1076"/>
          <ac:spMkLst>
            <pc:docMk/>
            <pc:sldMk cId="873384438" sldId="274"/>
            <ac:spMk id="13" creationId="{D7F746CF-08B1-59BD-8EB3-53C3B264F977}"/>
          </ac:spMkLst>
        </pc:spChg>
        <pc:spChg chg="add del">
          <ac:chgData name="U DEKONTEE KUN" userId="809de008ccf2c512" providerId="LiveId" clId="{6F59CBB9-5997-4183-A6A7-1B04607A197E}" dt="2025-02-03T02:32:39.072" v="1703" actId="26606"/>
          <ac:spMkLst>
            <pc:docMk/>
            <pc:sldMk cId="873384438" sldId="274"/>
            <ac:spMk id="16" creationId="{5BA420DF-B174-4FB4-8008-B3A1954B1E6F}"/>
          </ac:spMkLst>
        </pc:spChg>
        <pc:spChg chg="add del">
          <ac:chgData name="U DEKONTEE KUN" userId="809de008ccf2c512" providerId="LiveId" clId="{6F59CBB9-5997-4183-A6A7-1B04607A197E}" dt="2025-02-03T02:32:13.489" v="1696" actId="26606"/>
          <ac:spMkLst>
            <pc:docMk/>
            <pc:sldMk cId="873384438" sldId="274"/>
            <ac:spMk id="21" creationId="{C6606EF5-7DE8-44D4-A683-EF4986E9A39A}"/>
          </ac:spMkLst>
        </pc:spChg>
        <pc:spChg chg="add del">
          <ac:chgData name="U DEKONTEE KUN" userId="809de008ccf2c512" providerId="LiveId" clId="{6F59CBB9-5997-4183-A6A7-1B04607A197E}" dt="2025-02-03T02:32:13.489" v="1696" actId="26606"/>
          <ac:spMkLst>
            <pc:docMk/>
            <pc:sldMk cId="873384438" sldId="274"/>
            <ac:spMk id="25" creationId="{5BA420DF-B174-4FB4-8008-B3A1954B1E6F}"/>
          </ac:spMkLst>
        </pc:spChg>
        <pc:spChg chg="add del">
          <ac:chgData name="U DEKONTEE KUN" userId="809de008ccf2c512" providerId="LiveId" clId="{6F59CBB9-5997-4183-A6A7-1B04607A197E}" dt="2025-02-03T02:32:19.225" v="1698" actId="26606"/>
          <ac:spMkLst>
            <pc:docMk/>
            <pc:sldMk cId="873384438" sldId="274"/>
            <ac:spMk id="27" creationId="{2DA785FA-C071-43A3-A397-53F1104417FB}"/>
          </ac:spMkLst>
        </pc:spChg>
        <pc:spChg chg="add del">
          <ac:chgData name="U DEKONTEE KUN" userId="809de008ccf2c512" providerId="LiveId" clId="{6F59CBB9-5997-4183-A6A7-1B04607A197E}" dt="2025-02-03T02:32:28.660" v="1700" actId="26606"/>
          <ac:spMkLst>
            <pc:docMk/>
            <pc:sldMk cId="873384438" sldId="274"/>
            <ac:spMk id="30" creationId="{915FA5E9-6A0B-4A0F-8F65-04FF17AE1E1B}"/>
          </ac:spMkLst>
        </pc:spChg>
        <pc:spChg chg="add del">
          <ac:chgData name="U DEKONTEE KUN" userId="809de008ccf2c512" providerId="LiveId" clId="{6F59CBB9-5997-4183-A6A7-1B04607A197E}" dt="2025-02-03T02:32:28.660" v="1700" actId="26606"/>
          <ac:spMkLst>
            <pc:docMk/>
            <pc:sldMk cId="873384438" sldId="274"/>
            <ac:spMk id="32" creationId="{6BFDDC8F-8D60-424D-8471-B32F1CB03A84}"/>
          </ac:spMkLst>
        </pc:spChg>
        <pc:spChg chg="add del">
          <ac:chgData name="U DEKONTEE KUN" userId="809de008ccf2c512" providerId="LiveId" clId="{6F59CBB9-5997-4183-A6A7-1B04607A197E}" dt="2025-02-03T02:32:39.044" v="1702" actId="26606"/>
          <ac:spMkLst>
            <pc:docMk/>
            <pc:sldMk cId="873384438" sldId="274"/>
            <ac:spMk id="34" creationId="{99AE83C9-F278-4B09-8ADC-F904FA97CF41}"/>
          </ac:spMkLst>
        </pc:spChg>
        <pc:spChg chg="add del">
          <ac:chgData name="U DEKONTEE KUN" userId="809de008ccf2c512" providerId="LiveId" clId="{6F59CBB9-5997-4183-A6A7-1B04607A197E}" dt="2025-02-03T02:32:39.044" v="1702" actId="26606"/>
          <ac:spMkLst>
            <pc:docMk/>
            <pc:sldMk cId="873384438" sldId="274"/>
            <ac:spMk id="36" creationId="{3E3B2C26-B619-483F-93A3-7D7FC3EDB5EE}"/>
          </ac:spMkLst>
        </pc:spChg>
        <pc:spChg chg="add">
          <ac:chgData name="U DEKONTEE KUN" userId="809de008ccf2c512" providerId="LiveId" clId="{6F59CBB9-5997-4183-A6A7-1B04607A197E}" dt="2025-02-03T02:32:39.072" v="1703" actId="26606"/>
          <ac:spMkLst>
            <pc:docMk/>
            <pc:sldMk cId="873384438" sldId="274"/>
            <ac:spMk id="38" creationId="{C6606EF5-7DE8-44D4-A683-EF4986E9A39A}"/>
          </ac:spMkLst>
        </pc:spChg>
        <pc:spChg chg="add">
          <ac:chgData name="U DEKONTEE KUN" userId="809de008ccf2c512" providerId="LiveId" clId="{6F59CBB9-5997-4183-A6A7-1B04607A197E}" dt="2025-02-03T02:32:39.072" v="1703" actId="26606"/>
          <ac:spMkLst>
            <pc:docMk/>
            <pc:sldMk cId="873384438" sldId="274"/>
            <ac:spMk id="40" creationId="{5BA420DF-B174-4FB4-8008-B3A1954B1E6F}"/>
          </ac:spMkLst>
        </pc:spChg>
        <pc:picChg chg="add del mod ord">
          <ac:chgData name="U DEKONTEE KUN" userId="809de008ccf2c512" providerId="LiveId" clId="{6F59CBB9-5997-4183-A6A7-1B04607A197E}" dt="2025-02-03T02:31:57.165" v="1693" actId="478"/>
          <ac:picMkLst>
            <pc:docMk/>
            <pc:sldMk cId="873384438" sldId="274"/>
            <ac:picMk id="5" creationId="{7BBDBA44-FEA2-F7D1-139A-509F0C2E208E}"/>
          </ac:picMkLst>
        </pc:picChg>
        <pc:picChg chg="add del mod">
          <ac:chgData name="U DEKONTEE KUN" userId="809de008ccf2c512" providerId="LiveId" clId="{6F59CBB9-5997-4183-A6A7-1B04607A197E}" dt="2025-02-03T02:47:41.254" v="1704" actId="478"/>
          <ac:picMkLst>
            <pc:docMk/>
            <pc:sldMk cId="873384438" sldId="274"/>
            <ac:picMk id="7" creationId="{4310D093-D7C0-6B2B-3198-B3FA6A43203F}"/>
          </ac:picMkLst>
        </pc:picChg>
        <pc:picChg chg="add mod">
          <ac:chgData name="U DEKONTEE KUN" userId="809de008ccf2c512" providerId="LiveId" clId="{6F59CBB9-5997-4183-A6A7-1B04607A197E}" dt="2025-02-03T02:48:05.021" v="1707" actId="14100"/>
          <ac:picMkLst>
            <pc:docMk/>
            <pc:sldMk cId="873384438" sldId="274"/>
            <ac:picMk id="10" creationId="{14F2FF2B-8999-696A-4D60-7C189F7197A2}"/>
          </ac:picMkLst>
        </pc:picChg>
        <pc:picChg chg="add del">
          <ac:chgData name="U DEKONTEE KUN" userId="809de008ccf2c512" providerId="LiveId" clId="{6F59CBB9-5997-4183-A6A7-1B04607A197E}" dt="2025-02-03T02:32:39.072" v="1703" actId="26606"/>
          <ac:picMkLst>
            <pc:docMk/>
            <pc:sldMk cId="873384438" sldId="274"/>
            <ac:picMk id="14" creationId="{3BE15FE4-C7B0-4CE1-9889-0ACB5A7C11D4}"/>
          </ac:picMkLst>
        </pc:picChg>
        <pc:picChg chg="add del">
          <ac:chgData name="U DEKONTEE KUN" userId="809de008ccf2c512" providerId="LiveId" clId="{6F59CBB9-5997-4183-A6A7-1B04607A197E}" dt="2025-02-03T02:32:13.489" v="1696" actId="26606"/>
          <ac:picMkLst>
            <pc:docMk/>
            <pc:sldMk cId="873384438" sldId="274"/>
            <ac:picMk id="23" creationId="{3BE15FE4-C7B0-4CE1-9889-0ACB5A7C11D4}"/>
          </ac:picMkLst>
        </pc:picChg>
        <pc:picChg chg="add del">
          <ac:chgData name="U DEKONTEE KUN" userId="809de008ccf2c512" providerId="LiveId" clId="{6F59CBB9-5997-4183-A6A7-1B04607A197E}" dt="2025-02-03T02:32:19.225" v="1698" actId="26606"/>
          <ac:picMkLst>
            <pc:docMk/>
            <pc:sldMk cId="873384438" sldId="274"/>
            <ac:picMk id="28" creationId="{B654D573-EC63-4874-BAA1-1F203B95BF62}"/>
          </ac:picMkLst>
        </pc:picChg>
        <pc:picChg chg="add del">
          <ac:chgData name="U DEKONTEE KUN" userId="809de008ccf2c512" providerId="LiveId" clId="{6F59CBB9-5997-4183-A6A7-1B04607A197E}" dt="2025-02-03T02:32:28.660" v="1700" actId="26606"/>
          <ac:picMkLst>
            <pc:docMk/>
            <pc:sldMk cId="873384438" sldId="274"/>
            <ac:picMk id="31" creationId="{469E9129-40A7-431A-9059-A3164DCE6B62}"/>
          </ac:picMkLst>
        </pc:picChg>
        <pc:picChg chg="add del">
          <ac:chgData name="U DEKONTEE KUN" userId="809de008ccf2c512" providerId="LiveId" clId="{6F59CBB9-5997-4183-A6A7-1B04607A197E}" dt="2025-02-03T02:32:39.044" v="1702" actId="26606"/>
          <ac:picMkLst>
            <pc:docMk/>
            <pc:sldMk cId="873384438" sldId="274"/>
            <ac:picMk id="35" creationId="{8BEBFC02-8A37-4F78-B568-B3FF189526B8}"/>
          </ac:picMkLst>
        </pc:picChg>
        <pc:picChg chg="add">
          <ac:chgData name="U DEKONTEE KUN" userId="809de008ccf2c512" providerId="LiveId" clId="{6F59CBB9-5997-4183-A6A7-1B04607A197E}" dt="2025-02-03T02:32:39.072" v="1703" actId="26606"/>
          <ac:picMkLst>
            <pc:docMk/>
            <pc:sldMk cId="873384438" sldId="274"/>
            <ac:picMk id="39" creationId="{3BE15FE4-C7B0-4CE1-9889-0ACB5A7C11D4}"/>
          </ac:picMkLst>
        </pc:picChg>
      </pc:sldChg>
      <pc:sldMasterChg chg="modSldLayout">
        <pc:chgData name="U DEKONTEE KUN" userId="809de008ccf2c512" providerId="LiveId" clId="{6F59CBB9-5997-4183-A6A7-1B04607A197E}" dt="2025-02-02T16:45:08.966" v="635"/>
        <pc:sldMasterMkLst>
          <pc:docMk/>
          <pc:sldMasterMk cId="2196319443" sldId="2147484004"/>
        </pc:sldMasterMkLst>
        <pc:sldLayoutChg chg="delSp">
          <pc:chgData name="U DEKONTEE KUN" userId="809de008ccf2c512" providerId="LiveId" clId="{6F59CBB9-5997-4183-A6A7-1B04607A197E}" dt="2025-02-02T16:45:08.966" v="635"/>
          <pc:sldLayoutMkLst>
            <pc:docMk/>
            <pc:sldMasterMk cId="2196319443" sldId="2147484004"/>
            <pc:sldLayoutMk cId="394651200" sldId="2147484022"/>
          </pc:sldLayoutMkLst>
          <pc:spChg chg="del">
            <ac:chgData name="U DEKONTEE KUN" userId="809de008ccf2c512" providerId="LiveId" clId="{6F59CBB9-5997-4183-A6A7-1B04607A197E}" dt="2025-02-02T16:45:08.966" v="635"/>
            <ac:spMkLst>
              <pc:docMk/>
              <pc:sldMasterMk cId="2196319443" sldId="2147484004"/>
              <pc:sldLayoutMk cId="394651200" sldId="2147484022"/>
              <ac:spMk id="11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FE8325-52BB-4050-83C0-DA549F0CDF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9B6CA7-8C07-48DB-8B0A-08CB9E48E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Problem Statement:</a:t>
          </a:r>
          <a:r>
            <a:rPr lang="en-US" b="0" i="0"/>
            <a:t> Cyclitic wants to analyze bike usage trends to optimize operations and marketing strategies.</a:t>
          </a:r>
          <a:endParaRPr lang="en-US"/>
        </a:p>
      </dgm:t>
    </dgm:pt>
    <dgm:pt modelId="{B9B15B59-7D31-4EF4-A34F-E26DBDEE77F6}" type="parTrans" cxnId="{1422731D-54E0-405C-A41E-2DB0074DF208}">
      <dgm:prSet/>
      <dgm:spPr/>
      <dgm:t>
        <a:bodyPr/>
        <a:lstStyle/>
        <a:p>
          <a:endParaRPr lang="en-US"/>
        </a:p>
      </dgm:t>
    </dgm:pt>
    <dgm:pt modelId="{CC4B0ED8-17BF-4451-B672-6AB58EEC014E}" type="sibTrans" cxnId="{1422731D-54E0-405C-A41E-2DB0074DF208}">
      <dgm:prSet/>
      <dgm:spPr/>
      <dgm:t>
        <a:bodyPr/>
        <a:lstStyle/>
        <a:p>
          <a:endParaRPr lang="en-US"/>
        </a:p>
      </dgm:t>
    </dgm:pt>
    <dgm:pt modelId="{71D84F02-72BE-43C6-B8B0-B3DFAD5D45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Objective:</a:t>
          </a:r>
          <a:r>
            <a:rPr lang="en-US" b="0" i="0" dirty="0"/>
            <a:t> Identify key insights on customer behavior, usage patterns, and areas for improvement.</a:t>
          </a:r>
          <a:endParaRPr lang="en-US" dirty="0"/>
        </a:p>
      </dgm:t>
    </dgm:pt>
    <dgm:pt modelId="{DC736B9C-569F-4A3A-875C-E99DBE7A57FF}" type="parTrans" cxnId="{55E36D5F-47D0-432A-87D7-8BE1C36636D3}">
      <dgm:prSet/>
      <dgm:spPr/>
      <dgm:t>
        <a:bodyPr/>
        <a:lstStyle/>
        <a:p>
          <a:endParaRPr lang="en-US"/>
        </a:p>
      </dgm:t>
    </dgm:pt>
    <dgm:pt modelId="{D6ED22EB-1687-478C-944C-475E38202EA5}" type="sibTrans" cxnId="{55E36D5F-47D0-432A-87D7-8BE1C36636D3}">
      <dgm:prSet/>
      <dgm:spPr/>
      <dgm:t>
        <a:bodyPr/>
        <a:lstStyle/>
        <a:p>
          <a:endParaRPr lang="en-US"/>
        </a:p>
      </dgm:t>
    </dgm:pt>
    <dgm:pt modelId="{6B637243-6B7C-48F4-BE8D-5E5465FDB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Business Impact:</a:t>
          </a:r>
          <a:r>
            <a:rPr lang="en-US" b="0" i="0"/>
            <a:t> Understanding these trends can improve resource allocation, infrastructure planning, and customer engagement.</a:t>
          </a:r>
          <a:endParaRPr lang="en-US"/>
        </a:p>
      </dgm:t>
    </dgm:pt>
    <dgm:pt modelId="{47ECD1EB-1643-419B-883C-72629A51B794}" type="parTrans" cxnId="{369B4FA3-19AC-4E3C-9E66-FF874AD910F7}">
      <dgm:prSet/>
      <dgm:spPr/>
      <dgm:t>
        <a:bodyPr/>
        <a:lstStyle/>
        <a:p>
          <a:endParaRPr lang="en-US"/>
        </a:p>
      </dgm:t>
    </dgm:pt>
    <dgm:pt modelId="{5C286862-478A-4796-BADC-A5B5E147F533}" type="sibTrans" cxnId="{369B4FA3-19AC-4E3C-9E66-FF874AD910F7}">
      <dgm:prSet/>
      <dgm:spPr/>
      <dgm:t>
        <a:bodyPr/>
        <a:lstStyle/>
        <a:p>
          <a:endParaRPr lang="en-US"/>
        </a:p>
      </dgm:t>
    </dgm:pt>
    <dgm:pt modelId="{458AA63A-72C0-4B31-B35E-077278A85FC4}" type="pres">
      <dgm:prSet presAssocID="{CCFE8325-52BB-4050-83C0-DA549F0CDFB8}" presName="root" presStyleCnt="0">
        <dgm:presLayoutVars>
          <dgm:dir/>
          <dgm:resizeHandles val="exact"/>
        </dgm:presLayoutVars>
      </dgm:prSet>
      <dgm:spPr/>
    </dgm:pt>
    <dgm:pt modelId="{04445D34-0D1A-43C7-8D1D-8EF7CE15743B}" type="pres">
      <dgm:prSet presAssocID="{2E9B6CA7-8C07-48DB-8B0A-08CB9E48E4DD}" presName="compNode" presStyleCnt="0"/>
      <dgm:spPr/>
    </dgm:pt>
    <dgm:pt modelId="{9BF0F028-6AE5-4D7D-BBD6-76535C47AADA}" type="pres">
      <dgm:prSet presAssocID="{2E9B6CA7-8C07-48DB-8B0A-08CB9E48E4DD}" presName="bgRect" presStyleLbl="bgShp" presStyleIdx="0" presStyleCnt="3"/>
      <dgm:spPr/>
    </dgm:pt>
    <dgm:pt modelId="{768D5925-DF22-4B17-A8C2-5C28F327A5B4}" type="pres">
      <dgm:prSet presAssocID="{2E9B6CA7-8C07-48DB-8B0A-08CB9E48E4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5DA22B74-E190-4C93-8BB5-227A63A6A4CF}" type="pres">
      <dgm:prSet presAssocID="{2E9B6CA7-8C07-48DB-8B0A-08CB9E48E4DD}" presName="spaceRect" presStyleCnt="0"/>
      <dgm:spPr/>
    </dgm:pt>
    <dgm:pt modelId="{A832BDD7-A62B-4CC1-A33F-5D9A2F911FA7}" type="pres">
      <dgm:prSet presAssocID="{2E9B6CA7-8C07-48DB-8B0A-08CB9E48E4DD}" presName="parTx" presStyleLbl="revTx" presStyleIdx="0" presStyleCnt="3">
        <dgm:presLayoutVars>
          <dgm:chMax val="0"/>
          <dgm:chPref val="0"/>
        </dgm:presLayoutVars>
      </dgm:prSet>
      <dgm:spPr/>
    </dgm:pt>
    <dgm:pt modelId="{9DF9D38F-C310-45C3-A101-413CC039BE54}" type="pres">
      <dgm:prSet presAssocID="{CC4B0ED8-17BF-4451-B672-6AB58EEC014E}" presName="sibTrans" presStyleCnt="0"/>
      <dgm:spPr/>
    </dgm:pt>
    <dgm:pt modelId="{66C88273-AF47-4556-8C7A-6854F9A6FECE}" type="pres">
      <dgm:prSet presAssocID="{71D84F02-72BE-43C6-B8B0-B3DFAD5D45EB}" presName="compNode" presStyleCnt="0"/>
      <dgm:spPr/>
    </dgm:pt>
    <dgm:pt modelId="{9F4958FC-EFB4-452B-B859-18EDBB2AB014}" type="pres">
      <dgm:prSet presAssocID="{71D84F02-72BE-43C6-B8B0-B3DFAD5D45EB}" presName="bgRect" presStyleLbl="bgShp" presStyleIdx="1" presStyleCnt="3"/>
      <dgm:spPr/>
    </dgm:pt>
    <dgm:pt modelId="{AA690FEC-E342-49DC-9F65-87CD6511095C}" type="pres">
      <dgm:prSet presAssocID="{71D84F02-72BE-43C6-B8B0-B3DFAD5D45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83B6B75D-8AB7-49FF-8E58-DF5BEAA28C1D}" type="pres">
      <dgm:prSet presAssocID="{71D84F02-72BE-43C6-B8B0-B3DFAD5D45EB}" presName="spaceRect" presStyleCnt="0"/>
      <dgm:spPr/>
    </dgm:pt>
    <dgm:pt modelId="{DDE1E00A-C104-4FEA-A6CF-E1EB0B0404C4}" type="pres">
      <dgm:prSet presAssocID="{71D84F02-72BE-43C6-B8B0-B3DFAD5D45EB}" presName="parTx" presStyleLbl="revTx" presStyleIdx="1" presStyleCnt="3">
        <dgm:presLayoutVars>
          <dgm:chMax val="0"/>
          <dgm:chPref val="0"/>
        </dgm:presLayoutVars>
      </dgm:prSet>
      <dgm:spPr/>
    </dgm:pt>
    <dgm:pt modelId="{A9FC8E68-8CAB-4195-8653-9ABD3E2D74E1}" type="pres">
      <dgm:prSet presAssocID="{D6ED22EB-1687-478C-944C-475E38202EA5}" presName="sibTrans" presStyleCnt="0"/>
      <dgm:spPr/>
    </dgm:pt>
    <dgm:pt modelId="{19685A5E-0177-4AA0-9985-FA0DA5A9F197}" type="pres">
      <dgm:prSet presAssocID="{6B637243-6B7C-48F4-BE8D-5E5465FDB640}" presName="compNode" presStyleCnt="0"/>
      <dgm:spPr/>
    </dgm:pt>
    <dgm:pt modelId="{46A849C4-72EC-48CA-904D-35D4D6E6D1B0}" type="pres">
      <dgm:prSet presAssocID="{6B637243-6B7C-48F4-BE8D-5E5465FDB640}" presName="bgRect" presStyleLbl="bgShp" presStyleIdx="2" presStyleCnt="3"/>
      <dgm:spPr/>
    </dgm:pt>
    <dgm:pt modelId="{4B2783F2-C654-4B81-9117-213D7B6998EC}" type="pres">
      <dgm:prSet presAssocID="{6B637243-6B7C-48F4-BE8D-5E5465FDB6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60282E2-0CA8-441B-AD5B-26B53218BD8C}" type="pres">
      <dgm:prSet presAssocID="{6B637243-6B7C-48F4-BE8D-5E5465FDB640}" presName="spaceRect" presStyleCnt="0"/>
      <dgm:spPr/>
    </dgm:pt>
    <dgm:pt modelId="{11F3F9AD-280D-4590-A15B-DBA392D6FD28}" type="pres">
      <dgm:prSet presAssocID="{6B637243-6B7C-48F4-BE8D-5E5465FDB6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22731D-54E0-405C-A41E-2DB0074DF208}" srcId="{CCFE8325-52BB-4050-83C0-DA549F0CDFB8}" destId="{2E9B6CA7-8C07-48DB-8B0A-08CB9E48E4DD}" srcOrd="0" destOrd="0" parTransId="{B9B15B59-7D31-4EF4-A34F-E26DBDEE77F6}" sibTransId="{CC4B0ED8-17BF-4451-B672-6AB58EEC014E}"/>
    <dgm:cxn modelId="{55E36D5F-47D0-432A-87D7-8BE1C36636D3}" srcId="{CCFE8325-52BB-4050-83C0-DA549F0CDFB8}" destId="{71D84F02-72BE-43C6-B8B0-B3DFAD5D45EB}" srcOrd="1" destOrd="0" parTransId="{DC736B9C-569F-4A3A-875C-E99DBE7A57FF}" sibTransId="{D6ED22EB-1687-478C-944C-475E38202EA5}"/>
    <dgm:cxn modelId="{5CEF1580-CA74-4162-99DD-0DD751E96051}" type="presOf" srcId="{6B637243-6B7C-48F4-BE8D-5E5465FDB640}" destId="{11F3F9AD-280D-4590-A15B-DBA392D6FD28}" srcOrd="0" destOrd="0" presId="urn:microsoft.com/office/officeart/2018/2/layout/IconVerticalSolidList"/>
    <dgm:cxn modelId="{3BB8C680-DBB6-45D7-BC5D-0905F1C8D142}" type="presOf" srcId="{2E9B6CA7-8C07-48DB-8B0A-08CB9E48E4DD}" destId="{A832BDD7-A62B-4CC1-A33F-5D9A2F911FA7}" srcOrd="0" destOrd="0" presId="urn:microsoft.com/office/officeart/2018/2/layout/IconVerticalSolidList"/>
    <dgm:cxn modelId="{178FDD85-C9E5-4C91-AB08-A7296C68395A}" type="presOf" srcId="{CCFE8325-52BB-4050-83C0-DA549F0CDFB8}" destId="{458AA63A-72C0-4B31-B35E-077278A85FC4}" srcOrd="0" destOrd="0" presId="urn:microsoft.com/office/officeart/2018/2/layout/IconVerticalSolidList"/>
    <dgm:cxn modelId="{369B4FA3-19AC-4E3C-9E66-FF874AD910F7}" srcId="{CCFE8325-52BB-4050-83C0-DA549F0CDFB8}" destId="{6B637243-6B7C-48F4-BE8D-5E5465FDB640}" srcOrd="2" destOrd="0" parTransId="{47ECD1EB-1643-419B-883C-72629A51B794}" sibTransId="{5C286862-478A-4796-BADC-A5B5E147F533}"/>
    <dgm:cxn modelId="{AEFC1DE6-8952-4AED-BB09-12DB06BB75D9}" type="presOf" srcId="{71D84F02-72BE-43C6-B8B0-B3DFAD5D45EB}" destId="{DDE1E00A-C104-4FEA-A6CF-E1EB0B0404C4}" srcOrd="0" destOrd="0" presId="urn:microsoft.com/office/officeart/2018/2/layout/IconVerticalSolidList"/>
    <dgm:cxn modelId="{35CFF546-1D6C-433E-9608-AA80A3D24926}" type="presParOf" srcId="{458AA63A-72C0-4B31-B35E-077278A85FC4}" destId="{04445D34-0D1A-43C7-8D1D-8EF7CE15743B}" srcOrd="0" destOrd="0" presId="urn:microsoft.com/office/officeart/2018/2/layout/IconVerticalSolidList"/>
    <dgm:cxn modelId="{D188DEED-71E5-4C2A-89B9-9D89009097B7}" type="presParOf" srcId="{04445D34-0D1A-43C7-8D1D-8EF7CE15743B}" destId="{9BF0F028-6AE5-4D7D-BBD6-76535C47AADA}" srcOrd="0" destOrd="0" presId="urn:microsoft.com/office/officeart/2018/2/layout/IconVerticalSolidList"/>
    <dgm:cxn modelId="{576DDFF6-81FD-4A72-9741-7434E9F7F245}" type="presParOf" srcId="{04445D34-0D1A-43C7-8D1D-8EF7CE15743B}" destId="{768D5925-DF22-4B17-A8C2-5C28F327A5B4}" srcOrd="1" destOrd="0" presId="urn:microsoft.com/office/officeart/2018/2/layout/IconVerticalSolidList"/>
    <dgm:cxn modelId="{57E1A400-D98E-4DDB-B993-BD6E06491183}" type="presParOf" srcId="{04445D34-0D1A-43C7-8D1D-8EF7CE15743B}" destId="{5DA22B74-E190-4C93-8BB5-227A63A6A4CF}" srcOrd="2" destOrd="0" presId="urn:microsoft.com/office/officeart/2018/2/layout/IconVerticalSolidList"/>
    <dgm:cxn modelId="{0F22054E-5938-4950-B620-1A7AE4116A98}" type="presParOf" srcId="{04445D34-0D1A-43C7-8D1D-8EF7CE15743B}" destId="{A832BDD7-A62B-4CC1-A33F-5D9A2F911FA7}" srcOrd="3" destOrd="0" presId="urn:microsoft.com/office/officeart/2018/2/layout/IconVerticalSolidList"/>
    <dgm:cxn modelId="{C6C8C8D5-AE80-42C5-8B13-76CCD7D7080F}" type="presParOf" srcId="{458AA63A-72C0-4B31-B35E-077278A85FC4}" destId="{9DF9D38F-C310-45C3-A101-413CC039BE54}" srcOrd="1" destOrd="0" presId="urn:microsoft.com/office/officeart/2018/2/layout/IconVerticalSolidList"/>
    <dgm:cxn modelId="{0141C752-1366-49B1-A506-B7896A0D4342}" type="presParOf" srcId="{458AA63A-72C0-4B31-B35E-077278A85FC4}" destId="{66C88273-AF47-4556-8C7A-6854F9A6FECE}" srcOrd="2" destOrd="0" presId="urn:microsoft.com/office/officeart/2018/2/layout/IconVerticalSolidList"/>
    <dgm:cxn modelId="{5C212872-384A-4600-A949-5AFB3341E6BF}" type="presParOf" srcId="{66C88273-AF47-4556-8C7A-6854F9A6FECE}" destId="{9F4958FC-EFB4-452B-B859-18EDBB2AB014}" srcOrd="0" destOrd="0" presId="urn:microsoft.com/office/officeart/2018/2/layout/IconVerticalSolidList"/>
    <dgm:cxn modelId="{38C9F552-41C3-4F16-9BE5-F6EFBE900C5D}" type="presParOf" srcId="{66C88273-AF47-4556-8C7A-6854F9A6FECE}" destId="{AA690FEC-E342-49DC-9F65-87CD6511095C}" srcOrd="1" destOrd="0" presId="urn:microsoft.com/office/officeart/2018/2/layout/IconVerticalSolidList"/>
    <dgm:cxn modelId="{5AEC9AA9-3E97-46ED-8A24-962D01877F9F}" type="presParOf" srcId="{66C88273-AF47-4556-8C7A-6854F9A6FECE}" destId="{83B6B75D-8AB7-49FF-8E58-DF5BEAA28C1D}" srcOrd="2" destOrd="0" presId="urn:microsoft.com/office/officeart/2018/2/layout/IconVerticalSolidList"/>
    <dgm:cxn modelId="{1219EE0F-91D7-47EB-AA5C-4734BA4611EA}" type="presParOf" srcId="{66C88273-AF47-4556-8C7A-6854F9A6FECE}" destId="{DDE1E00A-C104-4FEA-A6CF-E1EB0B0404C4}" srcOrd="3" destOrd="0" presId="urn:microsoft.com/office/officeart/2018/2/layout/IconVerticalSolidList"/>
    <dgm:cxn modelId="{6C2E05F2-10D7-4B0B-ACA4-C9704474AFFE}" type="presParOf" srcId="{458AA63A-72C0-4B31-B35E-077278A85FC4}" destId="{A9FC8E68-8CAB-4195-8653-9ABD3E2D74E1}" srcOrd="3" destOrd="0" presId="urn:microsoft.com/office/officeart/2018/2/layout/IconVerticalSolidList"/>
    <dgm:cxn modelId="{6765D0E1-B1BA-40CB-A7F1-BFCE0194E49F}" type="presParOf" srcId="{458AA63A-72C0-4B31-B35E-077278A85FC4}" destId="{19685A5E-0177-4AA0-9985-FA0DA5A9F197}" srcOrd="4" destOrd="0" presId="urn:microsoft.com/office/officeart/2018/2/layout/IconVerticalSolidList"/>
    <dgm:cxn modelId="{BC0DCFFD-1876-42F1-99E7-9D9CE3F665DF}" type="presParOf" srcId="{19685A5E-0177-4AA0-9985-FA0DA5A9F197}" destId="{46A849C4-72EC-48CA-904D-35D4D6E6D1B0}" srcOrd="0" destOrd="0" presId="urn:microsoft.com/office/officeart/2018/2/layout/IconVerticalSolidList"/>
    <dgm:cxn modelId="{464282EF-47D8-4FE9-98EA-3B484A197515}" type="presParOf" srcId="{19685A5E-0177-4AA0-9985-FA0DA5A9F197}" destId="{4B2783F2-C654-4B81-9117-213D7B6998EC}" srcOrd="1" destOrd="0" presId="urn:microsoft.com/office/officeart/2018/2/layout/IconVerticalSolidList"/>
    <dgm:cxn modelId="{BCEBE315-9BC1-47BB-B889-96AF532157D0}" type="presParOf" srcId="{19685A5E-0177-4AA0-9985-FA0DA5A9F197}" destId="{260282E2-0CA8-441B-AD5B-26B53218BD8C}" srcOrd="2" destOrd="0" presId="urn:microsoft.com/office/officeart/2018/2/layout/IconVerticalSolidList"/>
    <dgm:cxn modelId="{468C81FA-D30A-4023-A00C-2855191F2108}" type="presParOf" srcId="{19685A5E-0177-4AA0-9985-FA0DA5A9F197}" destId="{11F3F9AD-280D-4590-A15B-DBA392D6FD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74F87D-9BB7-4A19-90D3-FDC10C99628E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300ADE-1D14-4AC0-BCD7-34D385EABD4D}">
      <dgm:prSet/>
      <dgm:spPr/>
      <dgm:t>
        <a:bodyPr/>
        <a:lstStyle/>
        <a:p>
          <a:r>
            <a:rPr lang="en-US" b="1"/>
            <a:t>Data Sources:</a:t>
          </a:r>
          <a:endParaRPr lang="en-US"/>
        </a:p>
      </dgm:t>
    </dgm:pt>
    <dgm:pt modelId="{461D353C-3798-4A22-8A06-0682EE84D89A}" type="parTrans" cxnId="{BCBAA07B-DE8C-4FAB-8D46-8C2CD15AEE78}">
      <dgm:prSet/>
      <dgm:spPr/>
      <dgm:t>
        <a:bodyPr/>
        <a:lstStyle/>
        <a:p>
          <a:endParaRPr lang="en-US"/>
        </a:p>
      </dgm:t>
    </dgm:pt>
    <dgm:pt modelId="{F05037A8-B736-491D-887D-505805236C5A}" type="sibTrans" cxnId="{BCBAA07B-DE8C-4FAB-8D46-8C2CD15AEE78}">
      <dgm:prSet/>
      <dgm:spPr/>
      <dgm:t>
        <a:bodyPr/>
        <a:lstStyle/>
        <a:p>
          <a:endParaRPr lang="en-US"/>
        </a:p>
      </dgm:t>
    </dgm:pt>
    <dgm:pt modelId="{12F581BF-B609-42AD-A152-F2945E878DBC}">
      <dgm:prSet custT="1"/>
      <dgm:spPr/>
      <dgm:t>
        <a:bodyPr/>
        <a:lstStyle/>
        <a:p>
          <a:r>
            <a:rPr lang="en-US" sz="2000" b="1" dirty="0"/>
            <a:t>NYC_BIKE_2013 dataset (Bike trip data)</a:t>
          </a:r>
          <a:endParaRPr lang="en-US" sz="2000" dirty="0"/>
        </a:p>
      </dgm:t>
    </dgm:pt>
    <dgm:pt modelId="{5A38CEB1-63AE-4A3E-AD5C-648388361175}" type="parTrans" cxnId="{395D3F85-6C9E-4004-A450-4D1BA2A26C90}">
      <dgm:prSet/>
      <dgm:spPr/>
      <dgm:t>
        <a:bodyPr/>
        <a:lstStyle/>
        <a:p>
          <a:endParaRPr lang="en-US"/>
        </a:p>
      </dgm:t>
    </dgm:pt>
    <dgm:pt modelId="{E1995837-DB9F-4DC9-8743-603CD3C3777E}" type="sibTrans" cxnId="{395D3F85-6C9E-4004-A450-4D1BA2A26C90}">
      <dgm:prSet/>
      <dgm:spPr/>
      <dgm:t>
        <a:bodyPr/>
        <a:lstStyle/>
        <a:p>
          <a:endParaRPr lang="en-US"/>
        </a:p>
      </dgm:t>
    </dgm:pt>
    <dgm:pt modelId="{32AD7364-8C1A-45A3-B735-813C4CA93DAF}">
      <dgm:prSet custT="1"/>
      <dgm:spPr/>
      <dgm:t>
        <a:bodyPr/>
        <a:lstStyle/>
        <a:p>
          <a:r>
            <a:rPr lang="en-US" sz="2000" b="1" dirty="0" err="1"/>
            <a:t>Cyclistic</a:t>
          </a:r>
          <a:r>
            <a:rPr lang="en-US" sz="2000" b="1" dirty="0"/>
            <a:t> NYC Zip Codes dataset (Borough &amp; neighborhood mapping)</a:t>
          </a:r>
          <a:endParaRPr lang="en-US" sz="2000" dirty="0"/>
        </a:p>
      </dgm:t>
    </dgm:pt>
    <dgm:pt modelId="{8A8F90DD-21D4-4B6C-8B2A-EB42EA54DA0E}" type="parTrans" cxnId="{7E9CB593-43A5-4EE9-BA35-E42F4B8F2922}">
      <dgm:prSet/>
      <dgm:spPr/>
      <dgm:t>
        <a:bodyPr/>
        <a:lstStyle/>
        <a:p>
          <a:endParaRPr lang="en-US"/>
        </a:p>
      </dgm:t>
    </dgm:pt>
    <dgm:pt modelId="{BA629421-9019-4E5C-9D98-01B4795FDE30}" type="sibTrans" cxnId="{7E9CB593-43A5-4EE9-BA35-E42F4B8F2922}">
      <dgm:prSet/>
      <dgm:spPr/>
      <dgm:t>
        <a:bodyPr/>
        <a:lstStyle/>
        <a:p>
          <a:endParaRPr lang="en-US"/>
        </a:p>
      </dgm:t>
    </dgm:pt>
    <dgm:pt modelId="{85175C58-9853-42E7-A5B2-F6F1B56E45AE}">
      <dgm:prSet/>
      <dgm:spPr/>
      <dgm:t>
        <a:bodyPr/>
        <a:lstStyle/>
        <a:p>
          <a:r>
            <a:rPr lang="en-US" b="1"/>
            <a:t>ETL (Extract, Transform, Load) Process:</a:t>
          </a:r>
          <a:endParaRPr lang="en-US"/>
        </a:p>
      </dgm:t>
    </dgm:pt>
    <dgm:pt modelId="{9D766CBB-B7AD-4A6E-B9A3-2491DE8AA6F9}" type="parTrans" cxnId="{46F08A3E-76E8-41AE-A5A7-CD66FDCAFBFC}">
      <dgm:prSet/>
      <dgm:spPr/>
      <dgm:t>
        <a:bodyPr/>
        <a:lstStyle/>
        <a:p>
          <a:endParaRPr lang="en-US"/>
        </a:p>
      </dgm:t>
    </dgm:pt>
    <dgm:pt modelId="{E4079C97-76CB-4493-BF42-3AA435048151}" type="sibTrans" cxnId="{46F08A3E-76E8-41AE-A5A7-CD66FDCAFBFC}">
      <dgm:prSet/>
      <dgm:spPr/>
      <dgm:t>
        <a:bodyPr/>
        <a:lstStyle/>
        <a:p>
          <a:endParaRPr lang="en-US"/>
        </a:p>
      </dgm:t>
    </dgm:pt>
    <dgm:pt modelId="{58E42F21-43B2-4081-902E-B240B1D15F4D}">
      <dgm:prSet custT="1"/>
      <dgm:spPr/>
      <dgm:t>
        <a:bodyPr/>
        <a:lstStyle/>
        <a:p>
          <a:r>
            <a:rPr lang="en-US" sz="1600" b="1" dirty="0"/>
            <a:t>Extract: Collected raw bike trip data from the NYC_BIKE_2013 dataset.</a:t>
          </a:r>
          <a:endParaRPr lang="en-US" sz="1600" dirty="0"/>
        </a:p>
      </dgm:t>
    </dgm:pt>
    <dgm:pt modelId="{E1DE1497-AAE7-4F25-931C-2BCADB5EFACE}" type="parTrans" cxnId="{F68BFCB6-2F02-4FA1-B883-6618E24EFC27}">
      <dgm:prSet/>
      <dgm:spPr/>
      <dgm:t>
        <a:bodyPr/>
        <a:lstStyle/>
        <a:p>
          <a:endParaRPr lang="en-US"/>
        </a:p>
      </dgm:t>
    </dgm:pt>
    <dgm:pt modelId="{AA4FCFA3-61B4-4F2E-8835-DD7C7E905616}" type="sibTrans" cxnId="{F68BFCB6-2F02-4FA1-B883-6618E24EFC27}">
      <dgm:prSet/>
      <dgm:spPr/>
      <dgm:t>
        <a:bodyPr/>
        <a:lstStyle/>
        <a:p>
          <a:endParaRPr lang="en-US"/>
        </a:p>
      </dgm:t>
    </dgm:pt>
    <dgm:pt modelId="{54E42021-7DED-492B-901B-E2D9C148D2EA}">
      <dgm:prSet custT="1"/>
      <dgm:spPr/>
      <dgm:t>
        <a:bodyPr/>
        <a:lstStyle/>
        <a:p>
          <a:r>
            <a:rPr lang="en-US" sz="1600" b="1" dirty="0"/>
            <a:t>Transform:</a:t>
          </a:r>
          <a:endParaRPr lang="en-US" sz="1600" dirty="0"/>
        </a:p>
      </dgm:t>
    </dgm:pt>
    <dgm:pt modelId="{96D831C1-0065-47F7-B7D4-A96A4CB0B662}" type="parTrans" cxnId="{948C38D6-BD4D-4D0A-B90A-33FF3767F70E}">
      <dgm:prSet/>
      <dgm:spPr/>
      <dgm:t>
        <a:bodyPr/>
        <a:lstStyle/>
        <a:p>
          <a:endParaRPr lang="en-US"/>
        </a:p>
      </dgm:t>
    </dgm:pt>
    <dgm:pt modelId="{6E0D08A1-1A01-4F9B-93A2-4BF9238C5769}" type="sibTrans" cxnId="{948C38D6-BD4D-4D0A-B90A-33FF3767F70E}">
      <dgm:prSet/>
      <dgm:spPr/>
      <dgm:t>
        <a:bodyPr/>
        <a:lstStyle/>
        <a:p>
          <a:endParaRPr lang="en-US"/>
        </a:p>
      </dgm:t>
    </dgm:pt>
    <dgm:pt modelId="{973F98B0-6BA5-49A7-9766-481AE681A620}">
      <dgm:prSet custT="1"/>
      <dgm:spPr/>
      <dgm:t>
        <a:bodyPr/>
        <a:lstStyle/>
        <a:p>
          <a:r>
            <a:rPr lang="en-US" sz="1400" b="1" dirty="0"/>
            <a:t>Removed duplicates &amp; missing values</a:t>
          </a:r>
          <a:endParaRPr lang="en-US" sz="1400" dirty="0"/>
        </a:p>
      </dgm:t>
    </dgm:pt>
    <dgm:pt modelId="{A0C69C0E-67DD-414B-87CC-53A3542E1C5C}" type="parTrans" cxnId="{EDA828DF-58A8-4213-B435-3387AAC992BF}">
      <dgm:prSet/>
      <dgm:spPr/>
      <dgm:t>
        <a:bodyPr/>
        <a:lstStyle/>
        <a:p>
          <a:endParaRPr lang="en-US"/>
        </a:p>
      </dgm:t>
    </dgm:pt>
    <dgm:pt modelId="{5FCB8BDD-3B29-4BCF-B50D-3AC81B4B5DA3}" type="sibTrans" cxnId="{EDA828DF-58A8-4213-B435-3387AAC992BF}">
      <dgm:prSet/>
      <dgm:spPr/>
      <dgm:t>
        <a:bodyPr/>
        <a:lstStyle/>
        <a:p>
          <a:endParaRPr lang="en-US"/>
        </a:p>
      </dgm:t>
    </dgm:pt>
    <dgm:pt modelId="{7CD9A7FD-C0B6-4452-843A-18AC506AE7FA}">
      <dgm:prSet custT="1"/>
      <dgm:spPr/>
      <dgm:t>
        <a:bodyPr/>
        <a:lstStyle/>
        <a:p>
          <a:r>
            <a:rPr lang="en-US" sz="1400" b="1"/>
            <a:t>Standardized gender labels</a:t>
          </a:r>
          <a:endParaRPr lang="en-US" sz="1400"/>
        </a:p>
      </dgm:t>
    </dgm:pt>
    <dgm:pt modelId="{4024F18B-8995-4E58-A5E0-6D8B79E3A7F2}" type="parTrans" cxnId="{DBD7A169-C61E-4770-9F85-E27F5E1357B6}">
      <dgm:prSet/>
      <dgm:spPr/>
      <dgm:t>
        <a:bodyPr/>
        <a:lstStyle/>
        <a:p>
          <a:endParaRPr lang="en-US"/>
        </a:p>
      </dgm:t>
    </dgm:pt>
    <dgm:pt modelId="{24F4CD36-79E7-4E4C-8F94-5F08E2FC85AC}" type="sibTrans" cxnId="{DBD7A169-C61E-4770-9F85-E27F5E1357B6}">
      <dgm:prSet/>
      <dgm:spPr/>
      <dgm:t>
        <a:bodyPr/>
        <a:lstStyle/>
        <a:p>
          <a:endParaRPr lang="en-US"/>
        </a:p>
      </dgm:t>
    </dgm:pt>
    <dgm:pt modelId="{86287EF4-2B31-40A3-BAE9-628C6157F89C}">
      <dgm:prSet custT="1"/>
      <dgm:spPr/>
      <dgm:t>
        <a:bodyPr/>
        <a:lstStyle/>
        <a:p>
          <a:r>
            <a:rPr lang="en-US" sz="1400" b="1" dirty="0"/>
            <a:t>Merged datasets based on ZIP codes</a:t>
          </a:r>
          <a:endParaRPr lang="en-US" sz="1400" dirty="0"/>
        </a:p>
      </dgm:t>
    </dgm:pt>
    <dgm:pt modelId="{715B4891-FCED-4B45-8664-5F10EA71AC9F}" type="parTrans" cxnId="{DAF61CD3-01CB-4A54-93CC-E18C6D35721E}">
      <dgm:prSet/>
      <dgm:spPr/>
      <dgm:t>
        <a:bodyPr/>
        <a:lstStyle/>
        <a:p>
          <a:endParaRPr lang="en-US"/>
        </a:p>
      </dgm:t>
    </dgm:pt>
    <dgm:pt modelId="{68EBEC7F-6D22-4A3E-B9F1-C05D7B9C3A92}" type="sibTrans" cxnId="{DAF61CD3-01CB-4A54-93CC-E18C6D35721E}">
      <dgm:prSet/>
      <dgm:spPr/>
      <dgm:t>
        <a:bodyPr/>
        <a:lstStyle/>
        <a:p>
          <a:endParaRPr lang="en-US"/>
        </a:p>
      </dgm:t>
    </dgm:pt>
    <dgm:pt modelId="{7945A4BB-F778-4346-B7B5-BB174A9733A3}">
      <dgm:prSet custT="1"/>
      <dgm:spPr/>
      <dgm:t>
        <a:bodyPr/>
        <a:lstStyle/>
        <a:p>
          <a:r>
            <a:rPr lang="en-US" sz="1600" b="1" dirty="0"/>
            <a:t>Load: Cleaned and structured data was imported into Tableau for visualization.</a:t>
          </a:r>
          <a:endParaRPr lang="en-US" sz="1600" dirty="0"/>
        </a:p>
      </dgm:t>
    </dgm:pt>
    <dgm:pt modelId="{554B57DE-DA5B-4FDB-B7B1-296ED48B615A}" type="parTrans" cxnId="{129BE1E6-B38D-4390-8ECF-0C8A9460A3EF}">
      <dgm:prSet/>
      <dgm:spPr/>
      <dgm:t>
        <a:bodyPr/>
        <a:lstStyle/>
        <a:p>
          <a:endParaRPr lang="en-US"/>
        </a:p>
      </dgm:t>
    </dgm:pt>
    <dgm:pt modelId="{8BB26629-EE9C-4EFB-A839-0C8E90B57621}" type="sibTrans" cxnId="{129BE1E6-B38D-4390-8ECF-0C8A9460A3EF}">
      <dgm:prSet/>
      <dgm:spPr/>
      <dgm:t>
        <a:bodyPr/>
        <a:lstStyle/>
        <a:p>
          <a:endParaRPr lang="en-US"/>
        </a:p>
      </dgm:t>
    </dgm:pt>
    <dgm:pt modelId="{2ADD8318-EA8D-4C86-8954-DA85E3F1B7B3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7D97BE00-95FD-4B9F-B95B-5F5B1589D84D}" type="parTrans" cxnId="{1407A897-A148-4659-809A-30EC064C2FF5}">
      <dgm:prSet/>
      <dgm:spPr/>
      <dgm:t>
        <a:bodyPr/>
        <a:lstStyle/>
        <a:p>
          <a:endParaRPr lang="en-US"/>
        </a:p>
      </dgm:t>
    </dgm:pt>
    <dgm:pt modelId="{4DF70472-97A8-4F18-98E5-279E176E4D39}" type="sibTrans" cxnId="{1407A897-A148-4659-809A-30EC064C2FF5}">
      <dgm:prSet/>
      <dgm:spPr/>
      <dgm:t>
        <a:bodyPr/>
        <a:lstStyle/>
        <a:p>
          <a:endParaRPr lang="en-US"/>
        </a:p>
      </dgm:t>
    </dgm:pt>
    <dgm:pt modelId="{50482719-3867-4A9A-AF02-9E29F76FEE00}">
      <dgm:prSet custT="1"/>
      <dgm:spPr/>
      <dgm:t>
        <a:bodyPr/>
        <a:lstStyle/>
        <a:p>
          <a:r>
            <a:rPr lang="en-US" sz="2000" b="1" dirty="0"/>
            <a:t>MySQL for data processing and ETL pipeline execution</a:t>
          </a:r>
          <a:endParaRPr lang="en-US" sz="2000" dirty="0"/>
        </a:p>
      </dgm:t>
    </dgm:pt>
    <dgm:pt modelId="{C820E71E-A9EF-4F6F-9AB7-BEEA4614342A}" type="parTrans" cxnId="{1688E241-1631-4F8C-99D5-1F8364062785}">
      <dgm:prSet/>
      <dgm:spPr/>
      <dgm:t>
        <a:bodyPr/>
        <a:lstStyle/>
        <a:p>
          <a:endParaRPr lang="en-US"/>
        </a:p>
      </dgm:t>
    </dgm:pt>
    <dgm:pt modelId="{56543CD4-CBD1-45AF-8991-ECFC36CD989D}" type="sibTrans" cxnId="{1688E241-1631-4F8C-99D5-1F8364062785}">
      <dgm:prSet/>
      <dgm:spPr/>
      <dgm:t>
        <a:bodyPr/>
        <a:lstStyle/>
        <a:p>
          <a:endParaRPr lang="en-US"/>
        </a:p>
      </dgm:t>
    </dgm:pt>
    <dgm:pt modelId="{FBB3F745-1768-44CA-B475-500681ADF010}">
      <dgm:prSet custT="1"/>
      <dgm:spPr/>
      <dgm:t>
        <a:bodyPr/>
        <a:lstStyle/>
        <a:p>
          <a:r>
            <a:rPr lang="en-US" sz="2000" b="1" dirty="0"/>
            <a:t>Tableau for visualization and analysis</a:t>
          </a:r>
          <a:endParaRPr lang="en-US" sz="2000" dirty="0"/>
        </a:p>
      </dgm:t>
    </dgm:pt>
    <dgm:pt modelId="{509032F1-33EC-4E5C-869E-519EC2C917C7}" type="parTrans" cxnId="{304C8C7E-0530-42E7-9D83-9EBD7676BF16}">
      <dgm:prSet/>
      <dgm:spPr/>
      <dgm:t>
        <a:bodyPr/>
        <a:lstStyle/>
        <a:p>
          <a:endParaRPr lang="en-US"/>
        </a:p>
      </dgm:t>
    </dgm:pt>
    <dgm:pt modelId="{38E829E8-05CC-40B4-8478-ACF7991DC135}" type="sibTrans" cxnId="{304C8C7E-0530-42E7-9D83-9EBD7676BF16}">
      <dgm:prSet/>
      <dgm:spPr/>
      <dgm:t>
        <a:bodyPr/>
        <a:lstStyle/>
        <a:p>
          <a:endParaRPr lang="en-US"/>
        </a:p>
      </dgm:t>
    </dgm:pt>
    <dgm:pt modelId="{A9DB65E6-7E37-411F-B2A2-6BF9C8D0F1D7}" type="pres">
      <dgm:prSet presAssocID="{8B74F87D-9BB7-4A19-90D3-FDC10C99628E}" presName="Name0" presStyleCnt="0">
        <dgm:presLayoutVars>
          <dgm:dir/>
          <dgm:animLvl val="lvl"/>
          <dgm:resizeHandles val="exact"/>
        </dgm:presLayoutVars>
      </dgm:prSet>
      <dgm:spPr/>
    </dgm:pt>
    <dgm:pt modelId="{109AC8E7-6485-4FB9-A45E-79EE68E2B2D9}" type="pres">
      <dgm:prSet presAssocID="{50300ADE-1D14-4AC0-BCD7-34D385EABD4D}" presName="composite" presStyleCnt="0"/>
      <dgm:spPr/>
    </dgm:pt>
    <dgm:pt modelId="{1A61C02C-0AB5-42EA-8BAC-9C7272D7D0B1}" type="pres">
      <dgm:prSet presAssocID="{50300ADE-1D14-4AC0-BCD7-34D385EABD4D}" presName="parTx" presStyleLbl="alignNode1" presStyleIdx="0" presStyleCnt="3">
        <dgm:presLayoutVars>
          <dgm:chMax val="0"/>
          <dgm:chPref val="0"/>
        </dgm:presLayoutVars>
      </dgm:prSet>
      <dgm:spPr/>
    </dgm:pt>
    <dgm:pt modelId="{231BB3D8-9C6B-4F24-8868-9289F07514C2}" type="pres">
      <dgm:prSet presAssocID="{50300ADE-1D14-4AC0-BCD7-34D385EABD4D}" presName="desTx" presStyleLbl="alignAccFollowNode1" presStyleIdx="0" presStyleCnt="3">
        <dgm:presLayoutVars/>
      </dgm:prSet>
      <dgm:spPr/>
    </dgm:pt>
    <dgm:pt modelId="{7D702761-AC67-4350-BF1B-D95AED0411C4}" type="pres">
      <dgm:prSet presAssocID="{F05037A8-B736-491D-887D-505805236C5A}" presName="space" presStyleCnt="0"/>
      <dgm:spPr/>
    </dgm:pt>
    <dgm:pt modelId="{BB9647BF-AFFB-4160-9A7B-5DFFD4764226}" type="pres">
      <dgm:prSet presAssocID="{85175C58-9853-42E7-A5B2-F6F1B56E45AE}" presName="composite" presStyleCnt="0"/>
      <dgm:spPr/>
    </dgm:pt>
    <dgm:pt modelId="{FA1B4E4D-819C-4C42-84A2-2689B50D032D}" type="pres">
      <dgm:prSet presAssocID="{85175C58-9853-42E7-A5B2-F6F1B56E45AE}" presName="parTx" presStyleLbl="alignNode1" presStyleIdx="1" presStyleCnt="3">
        <dgm:presLayoutVars>
          <dgm:chMax val="0"/>
          <dgm:chPref val="0"/>
        </dgm:presLayoutVars>
      </dgm:prSet>
      <dgm:spPr/>
    </dgm:pt>
    <dgm:pt modelId="{A0DA5D4C-7642-4E7A-9B88-5E56B3C93E29}" type="pres">
      <dgm:prSet presAssocID="{85175C58-9853-42E7-A5B2-F6F1B56E45AE}" presName="desTx" presStyleLbl="alignAccFollowNode1" presStyleIdx="1" presStyleCnt="3">
        <dgm:presLayoutVars/>
      </dgm:prSet>
      <dgm:spPr/>
    </dgm:pt>
    <dgm:pt modelId="{6541B222-3EA9-42D6-94E9-930C59580B1F}" type="pres">
      <dgm:prSet presAssocID="{E4079C97-76CB-4493-BF42-3AA435048151}" presName="space" presStyleCnt="0"/>
      <dgm:spPr/>
    </dgm:pt>
    <dgm:pt modelId="{26C9AA36-0660-4BFA-907C-1C135F78813D}" type="pres">
      <dgm:prSet presAssocID="{2ADD8318-EA8D-4C86-8954-DA85E3F1B7B3}" presName="composite" presStyleCnt="0"/>
      <dgm:spPr/>
    </dgm:pt>
    <dgm:pt modelId="{0668ACB2-ADCE-4A65-BDFF-DF1144EC694C}" type="pres">
      <dgm:prSet presAssocID="{2ADD8318-EA8D-4C86-8954-DA85E3F1B7B3}" presName="parTx" presStyleLbl="alignNode1" presStyleIdx="2" presStyleCnt="3">
        <dgm:presLayoutVars>
          <dgm:chMax val="0"/>
          <dgm:chPref val="0"/>
        </dgm:presLayoutVars>
      </dgm:prSet>
      <dgm:spPr/>
    </dgm:pt>
    <dgm:pt modelId="{1E1EE130-ADCE-46F2-952E-7641E6DF44FE}" type="pres">
      <dgm:prSet presAssocID="{2ADD8318-EA8D-4C86-8954-DA85E3F1B7B3}" presName="desTx" presStyleLbl="alignAccFollowNode1" presStyleIdx="2" presStyleCnt="3">
        <dgm:presLayoutVars/>
      </dgm:prSet>
      <dgm:spPr/>
    </dgm:pt>
  </dgm:ptLst>
  <dgm:cxnLst>
    <dgm:cxn modelId="{B75DCB1D-55F1-47EF-A6C8-7B101A5EFA97}" type="presOf" srcId="{12F581BF-B609-42AD-A152-F2945E878DBC}" destId="{231BB3D8-9C6B-4F24-8868-9289F07514C2}" srcOrd="0" destOrd="0" presId="urn:microsoft.com/office/officeart/2016/7/layout/HorizontalActionList"/>
    <dgm:cxn modelId="{7C538725-BCF7-487C-9383-5415CB45C9A9}" type="presOf" srcId="{2ADD8318-EA8D-4C86-8954-DA85E3F1B7B3}" destId="{0668ACB2-ADCE-4A65-BDFF-DF1144EC694C}" srcOrd="0" destOrd="0" presId="urn:microsoft.com/office/officeart/2016/7/layout/HorizontalActionList"/>
    <dgm:cxn modelId="{C551D033-83CF-4095-AED7-CA2E5BD4DF35}" type="presOf" srcId="{8B74F87D-9BB7-4A19-90D3-FDC10C99628E}" destId="{A9DB65E6-7E37-411F-B2A2-6BF9C8D0F1D7}" srcOrd="0" destOrd="0" presId="urn:microsoft.com/office/officeart/2016/7/layout/HorizontalActionList"/>
    <dgm:cxn modelId="{E79DE835-7E9C-4B55-90C4-E5AB64C0ABC0}" type="presOf" srcId="{50482719-3867-4A9A-AF02-9E29F76FEE00}" destId="{1E1EE130-ADCE-46F2-952E-7641E6DF44FE}" srcOrd="0" destOrd="0" presId="urn:microsoft.com/office/officeart/2016/7/layout/HorizontalActionList"/>
    <dgm:cxn modelId="{46F08A3E-76E8-41AE-A5A7-CD66FDCAFBFC}" srcId="{8B74F87D-9BB7-4A19-90D3-FDC10C99628E}" destId="{85175C58-9853-42E7-A5B2-F6F1B56E45AE}" srcOrd="1" destOrd="0" parTransId="{9D766CBB-B7AD-4A6E-B9A3-2491DE8AA6F9}" sibTransId="{E4079C97-76CB-4493-BF42-3AA435048151}"/>
    <dgm:cxn modelId="{0CF5903E-359D-4615-BC0C-30A8F43D8D2C}" type="presOf" srcId="{32AD7364-8C1A-45A3-B735-813C4CA93DAF}" destId="{231BB3D8-9C6B-4F24-8868-9289F07514C2}" srcOrd="0" destOrd="1" presId="urn:microsoft.com/office/officeart/2016/7/layout/HorizontalActionList"/>
    <dgm:cxn modelId="{2A34785B-C54C-4925-82B0-3C1C31793955}" type="presOf" srcId="{54E42021-7DED-492B-901B-E2D9C148D2EA}" destId="{A0DA5D4C-7642-4E7A-9B88-5E56B3C93E29}" srcOrd="0" destOrd="1" presId="urn:microsoft.com/office/officeart/2016/7/layout/HorizontalActionList"/>
    <dgm:cxn modelId="{1688E241-1631-4F8C-99D5-1F8364062785}" srcId="{2ADD8318-EA8D-4C86-8954-DA85E3F1B7B3}" destId="{50482719-3867-4A9A-AF02-9E29F76FEE00}" srcOrd="0" destOrd="0" parTransId="{C820E71E-A9EF-4F6F-9AB7-BEEA4614342A}" sibTransId="{56543CD4-CBD1-45AF-8991-ECFC36CD989D}"/>
    <dgm:cxn modelId="{DBD7A169-C61E-4770-9F85-E27F5E1357B6}" srcId="{54E42021-7DED-492B-901B-E2D9C148D2EA}" destId="{7CD9A7FD-C0B6-4452-843A-18AC506AE7FA}" srcOrd="1" destOrd="0" parTransId="{4024F18B-8995-4E58-A5E0-6D8B79E3A7F2}" sibTransId="{24F4CD36-79E7-4E4C-8F94-5F08E2FC85AC}"/>
    <dgm:cxn modelId="{779CFB49-1105-401F-9BFB-AC8D3401969D}" type="presOf" srcId="{7CD9A7FD-C0B6-4452-843A-18AC506AE7FA}" destId="{A0DA5D4C-7642-4E7A-9B88-5E56B3C93E29}" srcOrd="0" destOrd="3" presId="urn:microsoft.com/office/officeart/2016/7/layout/HorizontalActionList"/>
    <dgm:cxn modelId="{2C01454D-05DF-42FC-9020-A0A981AEC4E6}" type="presOf" srcId="{85175C58-9853-42E7-A5B2-F6F1B56E45AE}" destId="{FA1B4E4D-819C-4C42-84A2-2689B50D032D}" srcOrd="0" destOrd="0" presId="urn:microsoft.com/office/officeart/2016/7/layout/HorizontalActionList"/>
    <dgm:cxn modelId="{BCBAA07B-DE8C-4FAB-8D46-8C2CD15AEE78}" srcId="{8B74F87D-9BB7-4A19-90D3-FDC10C99628E}" destId="{50300ADE-1D14-4AC0-BCD7-34D385EABD4D}" srcOrd="0" destOrd="0" parTransId="{461D353C-3798-4A22-8A06-0682EE84D89A}" sibTransId="{F05037A8-B736-491D-887D-505805236C5A}"/>
    <dgm:cxn modelId="{992ADF7D-4283-4FD0-B687-4E7CDF1AACB5}" type="presOf" srcId="{FBB3F745-1768-44CA-B475-500681ADF010}" destId="{1E1EE130-ADCE-46F2-952E-7641E6DF44FE}" srcOrd="0" destOrd="1" presId="urn:microsoft.com/office/officeart/2016/7/layout/HorizontalActionList"/>
    <dgm:cxn modelId="{304C8C7E-0530-42E7-9D83-9EBD7676BF16}" srcId="{2ADD8318-EA8D-4C86-8954-DA85E3F1B7B3}" destId="{FBB3F745-1768-44CA-B475-500681ADF010}" srcOrd="1" destOrd="0" parTransId="{509032F1-33EC-4E5C-869E-519EC2C917C7}" sibTransId="{38E829E8-05CC-40B4-8478-ACF7991DC135}"/>
    <dgm:cxn modelId="{395D3F85-6C9E-4004-A450-4D1BA2A26C90}" srcId="{50300ADE-1D14-4AC0-BCD7-34D385EABD4D}" destId="{12F581BF-B609-42AD-A152-F2945E878DBC}" srcOrd="0" destOrd="0" parTransId="{5A38CEB1-63AE-4A3E-AD5C-648388361175}" sibTransId="{E1995837-DB9F-4DC9-8743-603CD3C3777E}"/>
    <dgm:cxn modelId="{7E9CB593-43A5-4EE9-BA35-E42F4B8F2922}" srcId="{50300ADE-1D14-4AC0-BCD7-34D385EABD4D}" destId="{32AD7364-8C1A-45A3-B735-813C4CA93DAF}" srcOrd="1" destOrd="0" parTransId="{8A8F90DD-21D4-4B6C-8B2A-EB42EA54DA0E}" sibTransId="{BA629421-9019-4E5C-9D98-01B4795FDE30}"/>
    <dgm:cxn modelId="{1407A897-A148-4659-809A-30EC064C2FF5}" srcId="{8B74F87D-9BB7-4A19-90D3-FDC10C99628E}" destId="{2ADD8318-EA8D-4C86-8954-DA85E3F1B7B3}" srcOrd="2" destOrd="0" parTransId="{7D97BE00-95FD-4B9F-B95B-5F5B1589D84D}" sibTransId="{4DF70472-97A8-4F18-98E5-279E176E4D39}"/>
    <dgm:cxn modelId="{F43298B3-C530-450F-83AB-E40A7B6606F8}" type="presOf" srcId="{86287EF4-2B31-40A3-BAE9-628C6157F89C}" destId="{A0DA5D4C-7642-4E7A-9B88-5E56B3C93E29}" srcOrd="0" destOrd="4" presId="urn:microsoft.com/office/officeart/2016/7/layout/HorizontalActionList"/>
    <dgm:cxn modelId="{F68BFCB6-2F02-4FA1-B883-6618E24EFC27}" srcId="{85175C58-9853-42E7-A5B2-F6F1B56E45AE}" destId="{58E42F21-43B2-4081-902E-B240B1D15F4D}" srcOrd="0" destOrd="0" parTransId="{E1DE1497-AAE7-4F25-931C-2BCADB5EFACE}" sibTransId="{AA4FCFA3-61B4-4F2E-8835-DD7C7E905616}"/>
    <dgm:cxn modelId="{A17868B8-4DEE-4409-9B78-B3549F962FC3}" type="presOf" srcId="{973F98B0-6BA5-49A7-9766-481AE681A620}" destId="{A0DA5D4C-7642-4E7A-9B88-5E56B3C93E29}" srcOrd="0" destOrd="2" presId="urn:microsoft.com/office/officeart/2016/7/layout/HorizontalActionList"/>
    <dgm:cxn modelId="{DAF61CD3-01CB-4A54-93CC-E18C6D35721E}" srcId="{54E42021-7DED-492B-901B-E2D9C148D2EA}" destId="{86287EF4-2B31-40A3-BAE9-628C6157F89C}" srcOrd="2" destOrd="0" parTransId="{715B4891-FCED-4B45-8664-5F10EA71AC9F}" sibTransId="{68EBEC7F-6D22-4A3E-B9F1-C05D7B9C3A92}"/>
    <dgm:cxn modelId="{948C38D6-BD4D-4D0A-B90A-33FF3767F70E}" srcId="{85175C58-9853-42E7-A5B2-F6F1B56E45AE}" destId="{54E42021-7DED-492B-901B-E2D9C148D2EA}" srcOrd="1" destOrd="0" parTransId="{96D831C1-0065-47F7-B7D4-A96A4CB0B662}" sibTransId="{6E0D08A1-1A01-4F9B-93A2-4BF9238C5769}"/>
    <dgm:cxn modelId="{672E85D8-BF56-441E-9706-DFD905CC36EC}" type="presOf" srcId="{7945A4BB-F778-4346-B7B5-BB174A9733A3}" destId="{A0DA5D4C-7642-4E7A-9B88-5E56B3C93E29}" srcOrd="0" destOrd="5" presId="urn:microsoft.com/office/officeart/2016/7/layout/HorizontalActionList"/>
    <dgm:cxn modelId="{EDA828DF-58A8-4213-B435-3387AAC992BF}" srcId="{54E42021-7DED-492B-901B-E2D9C148D2EA}" destId="{973F98B0-6BA5-49A7-9766-481AE681A620}" srcOrd="0" destOrd="0" parTransId="{A0C69C0E-67DD-414B-87CC-53A3542E1C5C}" sibTransId="{5FCB8BDD-3B29-4BCF-B50D-3AC81B4B5DA3}"/>
    <dgm:cxn modelId="{129BE1E6-B38D-4390-8ECF-0C8A9460A3EF}" srcId="{85175C58-9853-42E7-A5B2-F6F1B56E45AE}" destId="{7945A4BB-F778-4346-B7B5-BB174A9733A3}" srcOrd="2" destOrd="0" parTransId="{554B57DE-DA5B-4FDB-B7B1-296ED48B615A}" sibTransId="{8BB26629-EE9C-4EFB-A839-0C8E90B57621}"/>
    <dgm:cxn modelId="{E4B3A9F2-35D7-404F-A321-0DC50AB1071F}" type="presOf" srcId="{58E42F21-43B2-4081-902E-B240B1D15F4D}" destId="{A0DA5D4C-7642-4E7A-9B88-5E56B3C93E29}" srcOrd="0" destOrd="0" presId="urn:microsoft.com/office/officeart/2016/7/layout/HorizontalActionList"/>
    <dgm:cxn modelId="{89BF9DFC-7CA5-4B77-991C-E4171DEC0B57}" type="presOf" srcId="{50300ADE-1D14-4AC0-BCD7-34D385EABD4D}" destId="{1A61C02C-0AB5-42EA-8BAC-9C7272D7D0B1}" srcOrd="0" destOrd="0" presId="urn:microsoft.com/office/officeart/2016/7/layout/HorizontalActionList"/>
    <dgm:cxn modelId="{3A3CB890-87D0-4304-B181-C29D815E092C}" type="presParOf" srcId="{A9DB65E6-7E37-411F-B2A2-6BF9C8D0F1D7}" destId="{109AC8E7-6485-4FB9-A45E-79EE68E2B2D9}" srcOrd="0" destOrd="0" presId="urn:microsoft.com/office/officeart/2016/7/layout/HorizontalActionList"/>
    <dgm:cxn modelId="{A4CBCAF0-F7EA-437E-BF31-73E14EA90E8B}" type="presParOf" srcId="{109AC8E7-6485-4FB9-A45E-79EE68E2B2D9}" destId="{1A61C02C-0AB5-42EA-8BAC-9C7272D7D0B1}" srcOrd="0" destOrd="0" presId="urn:microsoft.com/office/officeart/2016/7/layout/HorizontalActionList"/>
    <dgm:cxn modelId="{77FA0053-6093-4672-B756-408EBB3660EC}" type="presParOf" srcId="{109AC8E7-6485-4FB9-A45E-79EE68E2B2D9}" destId="{231BB3D8-9C6B-4F24-8868-9289F07514C2}" srcOrd="1" destOrd="0" presId="urn:microsoft.com/office/officeart/2016/7/layout/HorizontalActionList"/>
    <dgm:cxn modelId="{EF9F50B9-DA49-4DE8-80EF-B9C7FD88799D}" type="presParOf" srcId="{A9DB65E6-7E37-411F-B2A2-6BF9C8D0F1D7}" destId="{7D702761-AC67-4350-BF1B-D95AED0411C4}" srcOrd="1" destOrd="0" presId="urn:microsoft.com/office/officeart/2016/7/layout/HorizontalActionList"/>
    <dgm:cxn modelId="{5E209E21-AB67-474D-8EC8-6DA6F6963F1D}" type="presParOf" srcId="{A9DB65E6-7E37-411F-B2A2-6BF9C8D0F1D7}" destId="{BB9647BF-AFFB-4160-9A7B-5DFFD4764226}" srcOrd="2" destOrd="0" presId="urn:microsoft.com/office/officeart/2016/7/layout/HorizontalActionList"/>
    <dgm:cxn modelId="{7FA3E570-7918-42AF-94CD-F273A7A9A97A}" type="presParOf" srcId="{BB9647BF-AFFB-4160-9A7B-5DFFD4764226}" destId="{FA1B4E4D-819C-4C42-84A2-2689B50D032D}" srcOrd="0" destOrd="0" presId="urn:microsoft.com/office/officeart/2016/7/layout/HorizontalActionList"/>
    <dgm:cxn modelId="{8AAB9A2B-0FA5-4BCD-88EB-D969215972FC}" type="presParOf" srcId="{BB9647BF-AFFB-4160-9A7B-5DFFD4764226}" destId="{A0DA5D4C-7642-4E7A-9B88-5E56B3C93E29}" srcOrd="1" destOrd="0" presId="urn:microsoft.com/office/officeart/2016/7/layout/HorizontalActionList"/>
    <dgm:cxn modelId="{A2BB8F69-D95E-44FA-BA90-D914649158D5}" type="presParOf" srcId="{A9DB65E6-7E37-411F-B2A2-6BF9C8D0F1D7}" destId="{6541B222-3EA9-42D6-94E9-930C59580B1F}" srcOrd="3" destOrd="0" presId="urn:microsoft.com/office/officeart/2016/7/layout/HorizontalActionList"/>
    <dgm:cxn modelId="{0CA115C2-FC6B-4092-BA67-B735D5E17A1A}" type="presParOf" srcId="{A9DB65E6-7E37-411F-B2A2-6BF9C8D0F1D7}" destId="{26C9AA36-0660-4BFA-907C-1C135F78813D}" srcOrd="4" destOrd="0" presId="urn:microsoft.com/office/officeart/2016/7/layout/HorizontalActionList"/>
    <dgm:cxn modelId="{4CEAF969-62E6-4330-9B08-84DF54922C8B}" type="presParOf" srcId="{26C9AA36-0660-4BFA-907C-1C135F78813D}" destId="{0668ACB2-ADCE-4A65-BDFF-DF1144EC694C}" srcOrd="0" destOrd="0" presId="urn:microsoft.com/office/officeart/2016/7/layout/HorizontalActionList"/>
    <dgm:cxn modelId="{61F88532-870C-4C7D-9151-3F011422598C}" type="presParOf" srcId="{26C9AA36-0660-4BFA-907C-1C135F78813D}" destId="{1E1EE130-ADCE-46F2-952E-7641E6DF44F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228BAD-F3D4-4AFF-84D7-539BB91D8E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532298-0D32-4C8C-B85B-F7D6A2EB4E12}">
      <dgm:prSet/>
      <dgm:spPr/>
      <dgm:t>
        <a:bodyPr/>
        <a:lstStyle/>
        <a:p>
          <a:r>
            <a:rPr lang="en-US" b="1" dirty="0"/>
            <a:t>Key Takeaways:</a:t>
          </a:r>
          <a:endParaRPr lang="en-US" dirty="0"/>
        </a:p>
      </dgm:t>
    </dgm:pt>
    <dgm:pt modelId="{A5F9DCCA-DB79-4838-854E-66D58E320084}" type="parTrans" cxnId="{EF8773CD-22A4-41DE-9A38-3147871A4416}">
      <dgm:prSet/>
      <dgm:spPr/>
      <dgm:t>
        <a:bodyPr/>
        <a:lstStyle/>
        <a:p>
          <a:endParaRPr lang="en-US"/>
        </a:p>
      </dgm:t>
    </dgm:pt>
    <dgm:pt modelId="{9B5EB7A6-AACD-4E71-A3BB-95DD1B34DA21}" type="sibTrans" cxnId="{EF8773CD-22A4-41DE-9A38-3147871A4416}">
      <dgm:prSet/>
      <dgm:spPr/>
      <dgm:t>
        <a:bodyPr/>
        <a:lstStyle/>
        <a:p>
          <a:endParaRPr lang="en-US"/>
        </a:p>
      </dgm:t>
    </dgm:pt>
    <dgm:pt modelId="{76738532-91B0-4B19-87AB-C8C4B41BF804}">
      <dgm:prSet/>
      <dgm:spPr/>
      <dgm:t>
        <a:bodyPr/>
        <a:lstStyle/>
        <a:p>
          <a:r>
            <a:rPr lang="en-US" b="1"/>
            <a:t>Subscribers</a:t>
          </a:r>
          <a:r>
            <a:rPr lang="en-US"/>
            <a:t> make up </a:t>
          </a:r>
          <a:r>
            <a:rPr lang="en-US" b="1"/>
            <a:t>54%</a:t>
          </a:r>
          <a:r>
            <a:rPr lang="en-US"/>
            <a:t> of all trips, while </a:t>
          </a:r>
          <a:r>
            <a:rPr lang="en-US" b="1"/>
            <a:t>Casual Riders</a:t>
          </a:r>
          <a:r>
            <a:rPr lang="en-US"/>
            <a:t> account for </a:t>
          </a:r>
          <a:r>
            <a:rPr lang="en-US" b="1"/>
            <a:t>46%</a:t>
          </a:r>
          <a:r>
            <a:rPr lang="en-US"/>
            <a:t>.</a:t>
          </a:r>
        </a:p>
      </dgm:t>
    </dgm:pt>
    <dgm:pt modelId="{A6F1547E-4ECA-43AC-BA26-9682F944A310}" type="parTrans" cxnId="{D21CBC11-FAB5-4CD9-9D99-B0B6297915A8}">
      <dgm:prSet/>
      <dgm:spPr/>
      <dgm:t>
        <a:bodyPr/>
        <a:lstStyle/>
        <a:p>
          <a:endParaRPr lang="en-US"/>
        </a:p>
      </dgm:t>
    </dgm:pt>
    <dgm:pt modelId="{2DFAB365-FAE3-4963-A414-AB80FDDA64E5}" type="sibTrans" cxnId="{D21CBC11-FAB5-4CD9-9D99-B0B6297915A8}">
      <dgm:prSet/>
      <dgm:spPr/>
      <dgm:t>
        <a:bodyPr/>
        <a:lstStyle/>
        <a:p>
          <a:endParaRPr lang="en-US"/>
        </a:p>
      </dgm:t>
    </dgm:pt>
    <dgm:pt modelId="{E617FAD7-41A4-49C7-8294-2BF1622A37D3}">
      <dgm:prSet/>
      <dgm:spPr/>
      <dgm:t>
        <a:bodyPr/>
        <a:lstStyle/>
        <a:p>
          <a:r>
            <a:rPr lang="en-US"/>
            <a:t>Targeted marketing strategies could help convert casual users into subscribers.</a:t>
          </a:r>
        </a:p>
      </dgm:t>
    </dgm:pt>
    <dgm:pt modelId="{E2CDC5FB-9FE2-49B1-92F2-E6984C11E2BB}" type="parTrans" cxnId="{A636A0A5-4B79-4055-85B5-47AD5335EFDD}">
      <dgm:prSet/>
      <dgm:spPr/>
      <dgm:t>
        <a:bodyPr/>
        <a:lstStyle/>
        <a:p>
          <a:endParaRPr lang="en-US"/>
        </a:p>
      </dgm:t>
    </dgm:pt>
    <dgm:pt modelId="{A4996B02-5AC9-4EBD-8D05-3172880FA758}" type="sibTrans" cxnId="{A636A0A5-4B79-4055-85B5-47AD5335EFDD}">
      <dgm:prSet/>
      <dgm:spPr/>
      <dgm:t>
        <a:bodyPr/>
        <a:lstStyle/>
        <a:p>
          <a:endParaRPr lang="en-US"/>
        </a:p>
      </dgm:t>
    </dgm:pt>
    <dgm:pt modelId="{3E10F73B-09E0-4C9F-B491-DE4B937495FB}" type="pres">
      <dgm:prSet presAssocID="{74228BAD-F3D4-4AFF-84D7-539BB91D8E3E}" presName="linear" presStyleCnt="0">
        <dgm:presLayoutVars>
          <dgm:animLvl val="lvl"/>
          <dgm:resizeHandles val="exact"/>
        </dgm:presLayoutVars>
      </dgm:prSet>
      <dgm:spPr/>
    </dgm:pt>
    <dgm:pt modelId="{E18CB03D-4DA9-4A21-BB17-A89DE81C0926}" type="pres">
      <dgm:prSet presAssocID="{0A532298-0D32-4C8C-B85B-F7D6A2EB4E12}" presName="parentText" presStyleLbl="node1" presStyleIdx="0" presStyleCnt="3" custScaleY="160790">
        <dgm:presLayoutVars>
          <dgm:chMax val="0"/>
          <dgm:bulletEnabled val="1"/>
        </dgm:presLayoutVars>
      </dgm:prSet>
      <dgm:spPr/>
    </dgm:pt>
    <dgm:pt modelId="{9E519798-291E-49E0-83FF-89C0E211C9AD}" type="pres">
      <dgm:prSet presAssocID="{9B5EB7A6-AACD-4E71-A3BB-95DD1B34DA21}" presName="spacer" presStyleCnt="0"/>
      <dgm:spPr/>
    </dgm:pt>
    <dgm:pt modelId="{617136C7-C6F3-4BDF-A470-1B35F9C0E81D}" type="pres">
      <dgm:prSet presAssocID="{76738532-91B0-4B19-87AB-C8C4B41BF80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1121716-2C04-41FF-9579-4425EE28497A}" type="pres">
      <dgm:prSet presAssocID="{2DFAB365-FAE3-4963-A414-AB80FDDA64E5}" presName="spacer" presStyleCnt="0"/>
      <dgm:spPr/>
    </dgm:pt>
    <dgm:pt modelId="{D9E63DC2-6D4D-4F3D-9185-A6C639101137}" type="pres">
      <dgm:prSet presAssocID="{E617FAD7-41A4-49C7-8294-2BF1622A37D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21CBC11-FAB5-4CD9-9D99-B0B6297915A8}" srcId="{74228BAD-F3D4-4AFF-84D7-539BB91D8E3E}" destId="{76738532-91B0-4B19-87AB-C8C4B41BF804}" srcOrd="1" destOrd="0" parTransId="{A6F1547E-4ECA-43AC-BA26-9682F944A310}" sibTransId="{2DFAB365-FAE3-4963-A414-AB80FDDA64E5}"/>
    <dgm:cxn modelId="{54D2F447-0D2D-4A8E-B7E3-656C1F9CA477}" type="presOf" srcId="{0A532298-0D32-4C8C-B85B-F7D6A2EB4E12}" destId="{E18CB03D-4DA9-4A21-BB17-A89DE81C0926}" srcOrd="0" destOrd="0" presId="urn:microsoft.com/office/officeart/2005/8/layout/vList2"/>
    <dgm:cxn modelId="{8626D46A-0957-4732-A77A-22BF8EB0156D}" type="presOf" srcId="{76738532-91B0-4B19-87AB-C8C4B41BF804}" destId="{617136C7-C6F3-4BDF-A470-1B35F9C0E81D}" srcOrd="0" destOrd="0" presId="urn:microsoft.com/office/officeart/2005/8/layout/vList2"/>
    <dgm:cxn modelId="{E4A0366D-19D0-4355-BD65-1D892B90E1DE}" type="presOf" srcId="{E617FAD7-41A4-49C7-8294-2BF1622A37D3}" destId="{D9E63DC2-6D4D-4F3D-9185-A6C639101137}" srcOrd="0" destOrd="0" presId="urn:microsoft.com/office/officeart/2005/8/layout/vList2"/>
    <dgm:cxn modelId="{A636A0A5-4B79-4055-85B5-47AD5335EFDD}" srcId="{74228BAD-F3D4-4AFF-84D7-539BB91D8E3E}" destId="{E617FAD7-41A4-49C7-8294-2BF1622A37D3}" srcOrd="2" destOrd="0" parTransId="{E2CDC5FB-9FE2-49B1-92F2-E6984C11E2BB}" sibTransId="{A4996B02-5AC9-4EBD-8D05-3172880FA758}"/>
    <dgm:cxn modelId="{11D08FBD-8973-4E0B-AF80-17332058D55C}" type="presOf" srcId="{74228BAD-F3D4-4AFF-84D7-539BB91D8E3E}" destId="{3E10F73B-09E0-4C9F-B491-DE4B937495FB}" srcOrd="0" destOrd="0" presId="urn:microsoft.com/office/officeart/2005/8/layout/vList2"/>
    <dgm:cxn modelId="{EF8773CD-22A4-41DE-9A38-3147871A4416}" srcId="{74228BAD-F3D4-4AFF-84D7-539BB91D8E3E}" destId="{0A532298-0D32-4C8C-B85B-F7D6A2EB4E12}" srcOrd="0" destOrd="0" parTransId="{A5F9DCCA-DB79-4838-854E-66D58E320084}" sibTransId="{9B5EB7A6-AACD-4E71-A3BB-95DD1B34DA21}"/>
    <dgm:cxn modelId="{AFBA4433-53A3-47EC-964E-D22C41E3C96A}" type="presParOf" srcId="{3E10F73B-09E0-4C9F-B491-DE4B937495FB}" destId="{E18CB03D-4DA9-4A21-BB17-A89DE81C0926}" srcOrd="0" destOrd="0" presId="urn:microsoft.com/office/officeart/2005/8/layout/vList2"/>
    <dgm:cxn modelId="{64B19A8C-13EB-4BF9-9EF5-ABF14E143A1F}" type="presParOf" srcId="{3E10F73B-09E0-4C9F-B491-DE4B937495FB}" destId="{9E519798-291E-49E0-83FF-89C0E211C9AD}" srcOrd="1" destOrd="0" presId="urn:microsoft.com/office/officeart/2005/8/layout/vList2"/>
    <dgm:cxn modelId="{07F596BF-9A68-48A0-B5F1-1F8AE342AC0B}" type="presParOf" srcId="{3E10F73B-09E0-4C9F-B491-DE4B937495FB}" destId="{617136C7-C6F3-4BDF-A470-1B35F9C0E81D}" srcOrd="2" destOrd="0" presId="urn:microsoft.com/office/officeart/2005/8/layout/vList2"/>
    <dgm:cxn modelId="{B79DDD1B-1BD3-412B-9F48-6E0DCD748E5D}" type="presParOf" srcId="{3E10F73B-09E0-4C9F-B491-DE4B937495FB}" destId="{51121716-2C04-41FF-9579-4425EE28497A}" srcOrd="3" destOrd="0" presId="urn:microsoft.com/office/officeart/2005/8/layout/vList2"/>
    <dgm:cxn modelId="{DD5EC6B7-4058-40E7-8BCB-DA9AB3C1ABC7}" type="presParOf" srcId="{3E10F73B-09E0-4C9F-B491-DE4B937495FB}" destId="{D9E63DC2-6D4D-4F3D-9185-A6C63910113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A3114-C581-4FF2-A2F1-DAD4153B88CF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884F002-4BB3-4E13-8F31-E5E8AFFB3E70}">
      <dgm:prSet custT="1"/>
      <dgm:spPr/>
      <dgm:t>
        <a:bodyPr/>
        <a:lstStyle/>
        <a:p>
          <a:r>
            <a:rPr lang="en-US" sz="2800" b="1" dirty="0"/>
            <a:t>Key Takeaways:</a:t>
          </a:r>
          <a:endParaRPr lang="en-US" sz="2800" dirty="0"/>
        </a:p>
      </dgm:t>
    </dgm:pt>
    <dgm:pt modelId="{FBD4319D-AC71-48B0-A546-0B62536C7F26}" type="parTrans" cxnId="{3CC6DF65-763A-4399-BD1C-346732616A04}">
      <dgm:prSet/>
      <dgm:spPr/>
      <dgm:t>
        <a:bodyPr/>
        <a:lstStyle/>
        <a:p>
          <a:endParaRPr lang="en-US"/>
        </a:p>
      </dgm:t>
    </dgm:pt>
    <dgm:pt modelId="{A2C9C67B-6AC8-4AD7-AAAA-6EC708E568E9}" type="sibTrans" cxnId="{3CC6DF65-763A-4399-BD1C-346732616A04}">
      <dgm:prSet/>
      <dgm:spPr/>
      <dgm:t>
        <a:bodyPr/>
        <a:lstStyle/>
        <a:p>
          <a:endParaRPr lang="en-US"/>
        </a:p>
      </dgm:t>
    </dgm:pt>
    <dgm:pt modelId="{A378EDC3-69E6-46C8-A582-F0D7A96887D2}">
      <dgm:prSet custT="1"/>
      <dgm:spPr/>
      <dgm:t>
        <a:bodyPr/>
        <a:lstStyle/>
        <a:p>
          <a:r>
            <a:rPr lang="en-US" sz="2400" dirty="0"/>
            <a:t>Bike stations are concentrated in </a:t>
          </a:r>
          <a:r>
            <a:rPr lang="en-US" sz="2400" b="1" dirty="0"/>
            <a:t>high-traffic areas</a:t>
          </a:r>
          <a:r>
            <a:rPr lang="en-US" sz="2400" dirty="0"/>
            <a:t>.</a:t>
          </a:r>
        </a:p>
      </dgm:t>
    </dgm:pt>
    <dgm:pt modelId="{26BEE66E-DDD4-412C-93BC-C8DE259E7578}" type="parTrans" cxnId="{6CB66021-0C2A-4089-813D-BE634C04D073}">
      <dgm:prSet/>
      <dgm:spPr/>
      <dgm:t>
        <a:bodyPr/>
        <a:lstStyle/>
        <a:p>
          <a:endParaRPr lang="en-US"/>
        </a:p>
      </dgm:t>
    </dgm:pt>
    <dgm:pt modelId="{371FA0DF-03D0-4CA8-8DA4-B8ABC66496AB}" type="sibTrans" cxnId="{6CB66021-0C2A-4089-813D-BE634C04D073}">
      <dgm:prSet/>
      <dgm:spPr/>
      <dgm:t>
        <a:bodyPr/>
        <a:lstStyle/>
        <a:p>
          <a:endParaRPr lang="en-US"/>
        </a:p>
      </dgm:t>
    </dgm:pt>
    <dgm:pt modelId="{A9FB0752-4DE5-4AB8-94F0-ACC1AC6A975D}">
      <dgm:prSet custT="1"/>
      <dgm:spPr/>
      <dgm:t>
        <a:bodyPr/>
        <a:lstStyle/>
        <a:p>
          <a:r>
            <a:rPr lang="en-US" sz="2000" dirty="0"/>
            <a:t>Opportunities exist to </a:t>
          </a:r>
          <a:r>
            <a:rPr lang="en-US" sz="2000" b="1" dirty="0"/>
            <a:t>expand stations in underrepresented locations</a:t>
          </a:r>
          <a:r>
            <a:rPr lang="en-US" sz="2000" dirty="0"/>
            <a:t>.</a:t>
          </a:r>
        </a:p>
      </dgm:t>
    </dgm:pt>
    <dgm:pt modelId="{E75B2844-7AA9-4304-BC93-57F091F5A578}" type="parTrans" cxnId="{C5F67829-3EBC-4232-B631-51F25108DE8E}">
      <dgm:prSet/>
      <dgm:spPr/>
      <dgm:t>
        <a:bodyPr/>
        <a:lstStyle/>
        <a:p>
          <a:endParaRPr lang="en-US"/>
        </a:p>
      </dgm:t>
    </dgm:pt>
    <dgm:pt modelId="{CE26A0DC-899C-4370-B8BC-11084AEC282D}" type="sibTrans" cxnId="{C5F67829-3EBC-4232-B631-51F25108DE8E}">
      <dgm:prSet/>
      <dgm:spPr/>
      <dgm:t>
        <a:bodyPr/>
        <a:lstStyle/>
        <a:p>
          <a:endParaRPr lang="en-US"/>
        </a:p>
      </dgm:t>
    </dgm:pt>
    <dgm:pt modelId="{DC7E7340-F4FD-42E5-9BD2-21D4F051343F}" type="pres">
      <dgm:prSet presAssocID="{BAEA3114-C581-4FF2-A2F1-DAD4153B88CF}" presName="linear" presStyleCnt="0">
        <dgm:presLayoutVars>
          <dgm:animLvl val="lvl"/>
          <dgm:resizeHandles val="exact"/>
        </dgm:presLayoutVars>
      </dgm:prSet>
      <dgm:spPr/>
    </dgm:pt>
    <dgm:pt modelId="{341640CB-2619-4FE4-8607-634F24FC5857}" type="pres">
      <dgm:prSet presAssocID="{E884F002-4BB3-4E13-8F31-E5E8AFFB3E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CFBB35-7E24-40B6-9F9A-9309D1B835F2}" type="pres">
      <dgm:prSet presAssocID="{A2C9C67B-6AC8-4AD7-AAAA-6EC708E568E9}" presName="spacer" presStyleCnt="0"/>
      <dgm:spPr/>
    </dgm:pt>
    <dgm:pt modelId="{88E924EB-C0C3-4441-B276-BC6A4550A66D}" type="pres">
      <dgm:prSet presAssocID="{A378EDC3-69E6-46C8-A582-F0D7A96887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24267A-80AD-4243-BA20-AECD29B42CD1}" type="pres">
      <dgm:prSet presAssocID="{371FA0DF-03D0-4CA8-8DA4-B8ABC66496AB}" presName="spacer" presStyleCnt="0"/>
      <dgm:spPr/>
    </dgm:pt>
    <dgm:pt modelId="{4E542217-A0E9-4370-8872-F30DDB2E0D29}" type="pres">
      <dgm:prSet presAssocID="{A9FB0752-4DE5-4AB8-94F0-ACC1AC6A975D}" presName="parentText" presStyleLbl="node1" presStyleIdx="2" presStyleCnt="3" custLinFactY="-1882" custLinFactNeighborY="-100000">
        <dgm:presLayoutVars>
          <dgm:chMax val="0"/>
          <dgm:bulletEnabled val="1"/>
        </dgm:presLayoutVars>
      </dgm:prSet>
      <dgm:spPr/>
    </dgm:pt>
  </dgm:ptLst>
  <dgm:cxnLst>
    <dgm:cxn modelId="{6CB66021-0C2A-4089-813D-BE634C04D073}" srcId="{BAEA3114-C581-4FF2-A2F1-DAD4153B88CF}" destId="{A378EDC3-69E6-46C8-A582-F0D7A96887D2}" srcOrd="1" destOrd="0" parTransId="{26BEE66E-DDD4-412C-93BC-C8DE259E7578}" sibTransId="{371FA0DF-03D0-4CA8-8DA4-B8ABC66496AB}"/>
    <dgm:cxn modelId="{C5F67829-3EBC-4232-B631-51F25108DE8E}" srcId="{BAEA3114-C581-4FF2-A2F1-DAD4153B88CF}" destId="{A9FB0752-4DE5-4AB8-94F0-ACC1AC6A975D}" srcOrd="2" destOrd="0" parTransId="{E75B2844-7AA9-4304-BC93-57F091F5A578}" sibTransId="{CE26A0DC-899C-4370-B8BC-11084AEC282D}"/>
    <dgm:cxn modelId="{04E0DF3D-2FAC-426F-B24E-3641C3EAA5C2}" type="presOf" srcId="{BAEA3114-C581-4FF2-A2F1-DAD4153B88CF}" destId="{DC7E7340-F4FD-42E5-9BD2-21D4F051343F}" srcOrd="0" destOrd="0" presId="urn:microsoft.com/office/officeart/2005/8/layout/vList2"/>
    <dgm:cxn modelId="{3CC6DF65-763A-4399-BD1C-346732616A04}" srcId="{BAEA3114-C581-4FF2-A2F1-DAD4153B88CF}" destId="{E884F002-4BB3-4E13-8F31-E5E8AFFB3E70}" srcOrd="0" destOrd="0" parTransId="{FBD4319D-AC71-48B0-A546-0B62536C7F26}" sibTransId="{A2C9C67B-6AC8-4AD7-AAAA-6EC708E568E9}"/>
    <dgm:cxn modelId="{A26B19D2-C19B-42BD-8E52-D7C3B4C7607C}" type="presOf" srcId="{A9FB0752-4DE5-4AB8-94F0-ACC1AC6A975D}" destId="{4E542217-A0E9-4370-8872-F30DDB2E0D29}" srcOrd="0" destOrd="0" presId="urn:microsoft.com/office/officeart/2005/8/layout/vList2"/>
    <dgm:cxn modelId="{0E6FC6DB-3215-4865-949A-F725AA556945}" type="presOf" srcId="{A378EDC3-69E6-46C8-A582-F0D7A96887D2}" destId="{88E924EB-C0C3-4441-B276-BC6A4550A66D}" srcOrd="0" destOrd="0" presId="urn:microsoft.com/office/officeart/2005/8/layout/vList2"/>
    <dgm:cxn modelId="{190C51E8-DBC7-49C6-B4DC-FF92BFDD4EF8}" type="presOf" srcId="{E884F002-4BB3-4E13-8F31-E5E8AFFB3E70}" destId="{341640CB-2619-4FE4-8607-634F24FC5857}" srcOrd="0" destOrd="0" presId="urn:microsoft.com/office/officeart/2005/8/layout/vList2"/>
    <dgm:cxn modelId="{34FDB717-3EF8-481B-A033-2211470886E7}" type="presParOf" srcId="{DC7E7340-F4FD-42E5-9BD2-21D4F051343F}" destId="{341640CB-2619-4FE4-8607-634F24FC5857}" srcOrd="0" destOrd="0" presId="urn:microsoft.com/office/officeart/2005/8/layout/vList2"/>
    <dgm:cxn modelId="{4E33B80E-82DA-4C62-8DEB-16F87B8DC65F}" type="presParOf" srcId="{DC7E7340-F4FD-42E5-9BD2-21D4F051343F}" destId="{0ACFBB35-7E24-40B6-9F9A-9309D1B835F2}" srcOrd="1" destOrd="0" presId="urn:microsoft.com/office/officeart/2005/8/layout/vList2"/>
    <dgm:cxn modelId="{43ADA650-C1E2-49EE-AC20-2614DF851F73}" type="presParOf" srcId="{DC7E7340-F4FD-42E5-9BD2-21D4F051343F}" destId="{88E924EB-C0C3-4441-B276-BC6A4550A66D}" srcOrd="2" destOrd="0" presId="urn:microsoft.com/office/officeart/2005/8/layout/vList2"/>
    <dgm:cxn modelId="{39156962-51A8-4CB7-8291-AFF0FAA168B5}" type="presParOf" srcId="{DC7E7340-F4FD-42E5-9BD2-21D4F051343F}" destId="{2624267A-80AD-4243-BA20-AECD29B42CD1}" srcOrd="3" destOrd="0" presId="urn:microsoft.com/office/officeart/2005/8/layout/vList2"/>
    <dgm:cxn modelId="{BBAE84DF-A6DD-4702-A759-C27C6621602F}" type="presParOf" srcId="{DC7E7340-F4FD-42E5-9BD2-21D4F051343F}" destId="{4E542217-A0E9-4370-8872-F30DDB2E0D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C240DA-25A2-4F60-A038-3C90D3FDE0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80A7FD-1499-4128-B0C8-1E89CBDB91FA}">
      <dgm:prSet/>
      <dgm:spPr/>
      <dgm:t>
        <a:bodyPr/>
        <a:lstStyle/>
        <a:p>
          <a:r>
            <a:rPr lang="en-US" b="1"/>
            <a:t>Key Takeaways:</a:t>
          </a:r>
          <a:endParaRPr lang="en-US"/>
        </a:p>
      </dgm:t>
    </dgm:pt>
    <dgm:pt modelId="{9C90DB08-167D-4CD7-9C96-D01F77D91E22}" type="parTrans" cxnId="{931F5CF0-BB22-4408-ACB1-A8C4FE5364CF}">
      <dgm:prSet/>
      <dgm:spPr/>
      <dgm:t>
        <a:bodyPr/>
        <a:lstStyle/>
        <a:p>
          <a:endParaRPr lang="en-US"/>
        </a:p>
      </dgm:t>
    </dgm:pt>
    <dgm:pt modelId="{6561A18A-E29D-4945-AD38-9565A82E0F4E}" type="sibTrans" cxnId="{931F5CF0-BB22-4408-ACB1-A8C4FE5364CF}">
      <dgm:prSet/>
      <dgm:spPr/>
      <dgm:t>
        <a:bodyPr/>
        <a:lstStyle/>
        <a:p>
          <a:endParaRPr lang="en-US"/>
        </a:p>
      </dgm:t>
    </dgm:pt>
    <dgm:pt modelId="{D2D2BD0B-5D92-405D-B8CC-12CDA1763AAF}">
      <dgm:prSet/>
      <dgm:spPr/>
      <dgm:t>
        <a:bodyPr/>
        <a:lstStyle/>
        <a:p>
          <a:r>
            <a:rPr lang="en-US"/>
            <a:t>Certain stations see </a:t>
          </a:r>
          <a:r>
            <a:rPr lang="en-US" b="1"/>
            <a:t>significantly higher traffic</a:t>
          </a:r>
          <a:r>
            <a:rPr lang="en-US"/>
            <a:t> than others.</a:t>
          </a:r>
        </a:p>
      </dgm:t>
    </dgm:pt>
    <dgm:pt modelId="{14BACA66-05FE-4231-AB94-34271E58AB1C}" type="parTrans" cxnId="{9F2677C5-FB34-4638-9175-ED1B644F7E9D}">
      <dgm:prSet/>
      <dgm:spPr/>
      <dgm:t>
        <a:bodyPr/>
        <a:lstStyle/>
        <a:p>
          <a:endParaRPr lang="en-US"/>
        </a:p>
      </dgm:t>
    </dgm:pt>
    <dgm:pt modelId="{135CD3D6-FE97-4A0E-94AC-8E06239C40E6}" type="sibTrans" cxnId="{9F2677C5-FB34-4638-9175-ED1B644F7E9D}">
      <dgm:prSet/>
      <dgm:spPr/>
      <dgm:t>
        <a:bodyPr/>
        <a:lstStyle/>
        <a:p>
          <a:endParaRPr lang="en-US"/>
        </a:p>
      </dgm:t>
    </dgm:pt>
    <dgm:pt modelId="{CEE44009-6B3E-4613-A694-192D640E2BE2}">
      <dgm:prSet/>
      <dgm:spPr/>
      <dgm:t>
        <a:bodyPr/>
        <a:lstStyle/>
        <a:p>
          <a:r>
            <a:rPr lang="en-US"/>
            <a:t>High-traffic stations need </a:t>
          </a:r>
          <a:r>
            <a:rPr lang="en-US" b="1"/>
            <a:t>better bike availability</a:t>
          </a:r>
          <a:r>
            <a:rPr lang="en-US"/>
            <a:t>.</a:t>
          </a:r>
        </a:p>
      </dgm:t>
    </dgm:pt>
    <dgm:pt modelId="{C146F123-C9C0-4CEF-8DB5-5EC9196F7C36}" type="parTrans" cxnId="{7A3DF192-52C6-47EA-B250-903B7254E491}">
      <dgm:prSet/>
      <dgm:spPr/>
      <dgm:t>
        <a:bodyPr/>
        <a:lstStyle/>
        <a:p>
          <a:endParaRPr lang="en-US"/>
        </a:p>
      </dgm:t>
    </dgm:pt>
    <dgm:pt modelId="{C06FF598-AFBD-4FC4-9B67-6FA6983586FE}" type="sibTrans" cxnId="{7A3DF192-52C6-47EA-B250-903B7254E491}">
      <dgm:prSet/>
      <dgm:spPr/>
      <dgm:t>
        <a:bodyPr/>
        <a:lstStyle/>
        <a:p>
          <a:endParaRPr lang="en-US"/>
        </a:p>
      </dgm:t>
    </dgm:pt>
    <dgm:pt modelId="{C767D5DE-8892-4E02-9F68-33C08B075950}" type="pres">
      <dgm:prSet presAssocID="{D0C240DA-25A2-4F60-A038-3C90D3FDE009}" presName="linear" presStyleCnt="0">
        <dgm:presLayoutVars>
          <dgm:animLvl val="lvl"/>
          <dgm:resizeHandles val="exact"/>
        </dgm:presLayoutVars>
      </dgm:prSet>
      <dgm:spPr/>
    </dgm:pt>
    <dgm:pt modelId="{6C6BFFDB-84AD-468D-B023-E27CE8248ABD}" type="pres">
      <dgm:prSet presAssocID="{9280A7FD-1499-4128-B0C8-1E89CBDB91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CB3949-E9FF-478E-9E84-6BC809FF8F7B}" type="pres">
      <dgm:prSet presAssocID="{6561A18A-E29D-4945-AD38-9565A82E0F4E}" presName="spacer" presStyleCnt="0"/>
      <dgm:spPr/>
    </dgm:pt>
    <dgm:pt modelId="{95A1B2C4-B525-4826-A793-5D7BD8A8CF15}" type="pres">
      <dgm:prSet presAssocID="{D2D2BD0B-5D92-405D-B8CC-12CDA1763A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0CC408F-FF61-40C4-BDD4-B1E5BA68AE06}" type="pres">
      <dgm:prSet presAssocID="{135CD3D6-FE97-4A0E-94AC-8E06239C40E6}" presName="spacer" presStyleCnt="0"/>
      <dgm:spPr/>
    </dgm:pt>
    <dgm:pt modelId="{51B8BF5F-EFC7-442F-9112-D950F2AB840B}" type="pres">
      <dgm:prSet presAssocID="{CEE44009-6B3E-4613-A694-192D640E2B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B1563F-79AA-48B8-AA7E-024E61883350}" type="presOf" srcId="{CEE44009-6B3E-4613-A694-192D640E2BE2}" destId="{51B8BF5F-EFC7-442F-9112-D950F2AB840B}" srcOrd="0" destOrd="0" presId="urn:microsoft.com/office/officeart/2005/8/layout/vList2"/>
    <dgm:cxn modelId="{865D9970-F7C3-4770-8588-BEBC92042732}" type="presOf" srcId="{9280A7FD-1499-4128-B0C8-1E89CBDB91FA}" destId="{6C6BFFDB-84AD-468D-B023-E27CE8248ABD}" srcOrd="0" destOrd="0" presId="urn:microsoft.com/office/officeart/2005/8/layout/vList2"/>
    <dgm:cxn modelId="{7A3DF192-52C6-47EA-B250-903B7254E491}" srcId="{D0C240DA-25A2-4F60-A038-3C90D3FDE009}" destId="{CEE44009-6B3E-4613-A694-192D640E2BE2}" srcOrd="2" destOrd="0" parTransId="{C146F123-C9C0-4CEF-8DB5-5EC9196F7C36}" sibTransId="{C06FF598-AFBD-4FC4-9B67-6FA6983586FE}"/>
    <dgm:cxn modelId="{FFA54296-6F8A-4197-8BD4-5323EA7FDDC8}" type="presOf" srcId="{D0C240DA-25A2-4F60-A038-3C90D3FDE009}" destId="{C767D5DE-8892-4E02-9F68-33C08B075950}" srcOrd="0" destOrd="0" presId="urn:microsoft.com/office/officeart/2005/8/layout/vList2"/>
    <dgm:cxn modelId="{0E7B99B0-4DAF-4A92-A180-DB0ECF39812C}" type="presOf" srcId="{D2D2BD0B-5D92-405D-B8CC-12CDA1763AAF}" destId="{95A1B2C4-B525-4826-A793-5D7BD8A8CF15}" srcOrd="0" destOrd="0" presId="urn:microsoft.com/office/officeart/2005/8/layout/vList2"/>
    <dgm:cxn modelId="{9F2677C5-FB34-4638-9175-ED1B644F7E9D}" srcId="{D0C240DA-25A2-4F60-A038-3C90D3FDE009}" destId="{D2D2BD0B-5D92-405D-B8CC-12CDA1763AAF}" srcOrd="1" destOrd="0" parTransId="{14BACA66-05FE-4231-AB94-34271E58AB1C}" sibTransId="{135CD3D6-FE97-4A0E-94AC-8E06239C40E6}"/>
    <dgm:cxn modelId="{931F5CF0-BB22-4408-ACB1-A8C4FE5364CF}" srcId="{D0C240DA-25A2-4F60-A038-3C90D3FDE009}" destId="{9280A7FD-1499-4128-B0C8-1E89CBDB91FA}" srcOrd="0" destOrd="0" parTransId="{9C90DB08-167D-4CD7-9C96-D01F77D91E22}" sibTransId="{6561A18A-E29D-4945-AD38-9565A82E0F4E}"/>
    <dgm:cxn modelId="{5F6C502D-F293-479F-9E08-37543C66FB6A}" type="presParOf" srcId="{C767D5DE-8892-4E02-9F68-33C08B075950}" destId="{6C6BFFDB-84AD-468D-B023-E27CE8248ABD}" srcOrd="0" destOrd="0" presId="urn:microsoft.com/office/officeart/2005/8/layout/vList2"/>
    <dgm:cxn modelId="{E3315619-B3AB-4421-980E-724A4CE5474D}" type="presParOf" srcId="{C767D5DE-8892-4E02-9F68-33C08B075950}" destId="{07CB3949-E9FF-478E-9E84-6BC809FF8F7B}" srcOrd="1" destOrd="0" presId="urn:microsoft.com/office/officeart/2005/8/layout/vList2"/>
    <dgm:cxn modelId="{6BF41837-C65F-4A15-BAA0-29A101DDFEFF}" type="presParOf" srcId="{C767D5DE-8892-4E02-9F68-33C08B075950}" destId="{95A1B2C4-B525-4826-A793-5D7BD8A8CF15}" srcOrd="2" destOrd="0" presId="urn:microsoft.com/office/officeart/2005/8/layout/vList2"/>
    <dgm:cxn modelId="{09838E08-1F9E-4284-B13C-9F93474949EB}" type="presParOf" srcId="{C767D5DE-8892-4E02-9F68-33C08B075950}" destId="{E0CC408F-FF61-40C4-BDD4-B1E5BA68AE06}" srcOrd="3" destOrd="0" presId="urn:microsoft.com/office/officeart/2005/8/layout/vList2"/>
    <dgm:cxn modelId="{B82BEE43-7BD4-4E86-A67F-52F04252E296}" type="presParOf" srcId="{C767D5DE-8892-4E02-9F68-33C08B075950}" destId="{51B8BF5F-EFC7-442F-9112-D950F2AB84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3DD1A5-38A0-4572-80BE-9DB9C7B419EC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C7401ED-9000-4F8B-97DE-5FC998C2A111}">
      <dgm:prSet custT="1"/>
      <dgm:spPr/>
      <dgm:t>
        <a:bodyPr/>
        <a:lstStyle/>
        <a:p>
          <a:r>
            <a:rPr lang="en-US" sz="3200" b="1"/>
            <a:t>Key Takeaways:</a:t>
          </a:r>
          <a:endParaRPr lang="en-US" sz="3200" dirty="0"/>
        </a:p>
      </dgm:t>
    </dgm:pt>
    <dgm:pt modelId="{639CF5CB-4493-4FB1-AABE-6D2A5461F936}" type="parTrans" cxnId="{1B36CA1F-F75E-443E-A91D-1021F07EE440}">
      <dgm:prSet/>
      <dgm:spPr/>
      <dgm:t>
        <a:bodyPr/>
        <a:lstStyle/>
        <a:p>
          <a:endParaRPr lang="en-US"/>
        </a:p>
      </dgm:t>
    </dgm:pt>
    <dgm:pt modelId="{9D8E1B40-539E-421D-9CBD-C5E3820B4D5E}" type="sibTrans" cxnId="{1B36CA1F-F75E-443E-A91D-1021F07EE440}">
      <dgm:prSet/>
      <dgm:spPr/>
      <dgm:t>
        <a:bodyPr/>
        <a:lstStyle/>
        <a:p>
          <a:endParaRPr lang="en-US"/>
        </a:p>
      </dgm:t>
    </dgm:pt>
    <dgm:pt modelId="{21A11421-1BA1-4722-862F-DE4CB83DF87E}">
      <dgm:prSet custT="1"/>
      <dgm:spPr/>
      <dgm:t>
        <a:bodyPr/>
        <a:lstStyle/>
        <a:p>
          <a:r>
            <a:rPr lang="en-US" sz="2800"/>
            <a:t>Most riders are </a:t>
          </a:r>
          <a:r>
            <a:rPr lang="en-US" sz="2800" b="1"/>
            <a:t>between 25+ -50+ years old</a:t>
          </a:r>
          <a:r>
            <a:rPr lang="en-US" sz="2800"/>
            <a:t>.</a:t>
          </a:r>
          <a:endParaRPr lang="en-US" sz="2800" dirty="0"/>
        </a:p>
      </dgm:t>
    </dgm:pt>
    <dgm:pt modelId="{661CB93A-57A7-4BAD-8D89-DE7E9F8FD65B}" type="parTrans" cxnId="{411580ED-49F3-4E97-B5DE-F2FA0C936C8E}">
      <dgm:prSet/>
      <dgm:spPr/>
      <dgm:t>
        <a:bodyPr/>
        <a:lstStyle/>
        <a:p>
          <a:endParaRPr lang="en-US"/>
        </a:p>
      </dgm:t>
    </dgm:pt>
    <dgm:pt modelId="{5B3C9B77-21DD-4189-A6F8-50163A047D8C}" type="sibTrans" cxnId="{411580ED-49F3-4E97-B5DE-F2FA0C936C8E}">
      <dgm:prSet/>
      <dgm:spPr/>
      <dgm:t>
        <a:bodyPr/>
        <a:lstStyle/>
        <a:p>
          <a:endParaRPr lang="en-US"/>
        </a:p>
      </dgm:t>
    </dgm:pt>
    <dgm:pt modelId="{69037433-9AF0-49EF-84A1-8E79BC87AF85}">
      <dgm:prSet custT="1"/>
      <dgm:spPr/>
      <dgm:t>
        <a:bodyPr/>
        <a:lstStyle/>
        <a:p>
          <a:r>
            <a:rPr lang="en-US" sz="2400"/>
            <a:t>Younger riders (under 25) and older users (50+) have lower engagement.</a:t>
          </a:r>
          <a:endParaRPr lang="en-US" sz="2400" dirty="0"/>
        </a:p>
      </dgm:t>
    </dgm:pt>
    <dgm:pt modelId="{C78972DE-FAA9-4EFF-B769-AA869B9BF979}" type="parTrans" cxnId="{38BA6067-8012-43A5-ACF3-4C77A61D3D2B}">
      <dgm:prSet/>
      <dgm:spPr/>
      <dgm:t>
        <a:bodyPr/>
        <a:lstStyle/>
        <a:p>
          <a:endParaRPr lang="en-US"/>
        </a:p>
      </dgm:t>
    </dgm:pt>
    <dgm:pt modelId="{6DCCA1CD-DA93-45B3-BF5B-386A54420FB7}" type="sibTrans" cxnId="{38BA6067-8012-43A5-ACF3-4C77A61D3D2B}">
      <dgm:prSet/>
      <dgm:spPr/>
      <dgm:t>
        <a:bodyPr/>
        <a:lstStyle/>
        <a:p>
          <a:endParaRPr lang="en-US"/>
        </a:p>
      </dgm:t>
    </dgm:pt>
    <dgm:pt modelId="{B03B7839-2A64-41DD-BFB1-03B629B5936A}">
      <dgm:prSet/>
      <dgm:spPr/>
      <dgm:t>
        <a:bodyPr/>
        <a:lstStyle/>
        <a:p>
          <a:r>
            <a:rPr lang="en-US" dirty="0"/>
            <a:t>Marketing strategies could </a:t>
          </a:r>
          <a:r>
            <a:rPr lang="en-US" b="1" dirty="0"/>
            <a:t>target age-specific promotions</a:t>
          </a:r>
          <a:r>
            <a:rPr lang="en-US" dirty="0"/>
            <a:t>.</a:t>
          </a:r>
        </a:p>
      </dgm:t>
    </dgm:pt>
    <dgm:pt modelId="{86F01C90-6373-4812-B235-6758B0621243}" type="parTrans" cxnId="{C10EED5F-018E-42F9-BD89-BFE046D3099C}">
      <dgm:prSet/>
      <dgm:spPr/>
      <dgm:t>
        <a:bodyPr/>
        <a:lstStyle/>
        <a:p>
          <a:endParaRPr lang="en-US"/>
        </a:p>
      </dgm:t>
    </dgm:pt>
    <dgm:pt modelId="{55F62FE0-BA7B-4522-A3E0-8ACB90217B75}" type="sibTrans" cxnId="{C10EED5F-018E-42F9-BD89-BFE046D3099C}">
      <dgm:prSet/>
      <dgm:spPr/>
      <dgm:t>
        <a:bodyPr/>
        <a:lstStyle/>
        <a:p>
          <a:endParaRPr lang="en-US"/>
        </a:p>
      </dgm:t>
    </dgm:pt>
    <dgm:pt modelId="{98B3CBCA-29EF-408F-87AB-C3A3D5309741}" type="pres">
      <dgm:prSet presAssocID="{123DD1A5-38A0-4572-80BE-9DB9C7B419EC}" presName="vert0" presStyleCnt="0">
        <dgm:presLayoutVars>
          <dgm:dir/>
          <dgm:animOne val="branch"/>
          <dgm:animLvl val="lvl"/>
        </dgm:presLayoutVars>
      </dgm:prSet>
      <dgm:spPr/>
    </dgm:pt>
    <dgm:pt modelId="{8689435C-8A1B-406F-B440-E40D804F79F7}" type="pres">
      <dgm:prSet presAssocID="{BC7401ED-9000-4F8B-97DE-5FC998C2A111}" presName="thickLine" presStyleLbl="alignNode1" presStyleIdx="0" presStyleCnt="4"/>
      <dgm:spPr/>
    </dgm:pt>
    <dgm:pt modelId="{13479D4A-8381-4A2D-B904-362515CC6A21}" type="pres">
      <dgm:prSet presAssocID="{BC7401ED-9000-4F8B-97DE-5FC998C2A111}" presName="horz1" presStyleCnt="0"/>
      <dgm:spPr/>
    </dgm:pt>
    <dgm:pt modelId="{2C45BB39-D760-48EA-9FAF-60061AD31CDC}" type="pres">
      <dgm:prSet presAssocID="{BC7401ED-9000-4F8B-97DE-5FC998C2A111}" presName="tx1" presStyleLbl="revTx" presStyleIdx="0" presStyleCnt="4"/>
      <dgm:spPr/>
    </dgm:pt>
    <dgm:pt modelId="{3FE3E160-6463-4210-AABC-651A510FE6C6}" type="pres">
      <dgm:prSet presAssocID="{BC7401ED-9000-4F8B-97DE-5FC998C2A111}" presName="vert1" presStyleCnt="0"/>
      <dgm:spPr/>
    </dgm:pt>
    <dgm:pt modelId="{1B54C414-8BE6-494E-BFD5-CD6839F63EFB}" type="pres">
      <dgm:prSet presAssocID="{21A11421-1BA1-4722-862F-DE4CB83DF87E}" presName="thickLine" presStyleLbl="alignNode1" presStyleIdx="1" presStyleCnt="4"/>
      <dgm:spPr/>
    </dgm:pt>
    <dgm:pt modelId="{27DAE9C4-8CE2-4296-8507-BD918E982C95}" type="pres">
      <dgm:prSet presAssocID="{21A11421-1BA1-4722-862F-DE4CB83DF87E}" presName="horz1" presStyleCnt="0"/>
      <dgm:spPr/>
    </dgm:pt>
    <dgm:pt modelId="{D696144F-B500-4F5C-9502-6D662BBD7452}" type="pres">
      <dgm:prSet presAssocID="{21A11421-1BA1-4722-862F-DE4CB83DF87E}" presName="tx1" presStyleLbl="revTx" presStyleIdx="1" presStyleCnt="4"/>
      <dgm:spPr/>
    </dgm:pt>
    <dgm:pt modelId="{DBABB137-7D6C-4C7B-9D25-1312DE91BDA8}" type="pres">
      <dgm:prSet presAssocID="{21A11421-1BA1-4722-862F-DE4CB83DF87E}" presName="vert1" presStyleCnt="0"/>
      <dgm:spPr/>
    </dgm:pt>
    <dgm:pt modelId="{E88816FF-9EB2-419E-B612-0A2BB2E3861E}" type="pres">
      <dgm:prSet presAssocID="{69037433-9AF0-49EF-84A1-8E79BC87AF85}" presName="thickLine" presStyleLbl="alignNode1" presStyleIdx="2" presStyleCnt="4"/>
      <dgm:spPr/>
    </dgm:pt>
    <dgm:pt modelId="{D5102513-1366-4D4B-A09B-19E9647BA08E}" type="pres">
      <dgm:prSet presAssocID="{69037433-9AF0-49EF-84A1-8E79BC87AF85}" presName="horz1" presStyleCnt="0"/>
      <dgm:spPr/>
    </dgm:pt>
    <dgm:pt modelId="{75BAF974-14D1-45FF-BF97-994498BA3E70}" type="pres">
      <dgm:prSet presAssocID="{69037433-9AF0-49EF-84A1-8E79BC87AF85}" presName="tx1" presStyleLbl="revTx" presStyleIdx="2" presStyleCnt="4"/>
      <dgm:spPr/>
    </dgm:pt>
    <dgm:pt modelId="{D61648BB-8ADA-46D5-994D-98F0FEB0D983}" type="pres">
      <dgm:prSet presAssocID="{69037433-9AF0-49EF-84A1-8E79BC87AF85}" presName="vert1" presStyleCnt="0"/>
      <dgm:spPr/>
    </dgm:pt>
    <dgm:pt modelId="{9D6821C7-D32D-481A-8ED4-A349359CA70C}" type="pres">
      <dgm:prSet presAssocID="{B03B7839-2A64-41DD-BFB1-03B629B5936A}" presName="thickLine" presStyleLbl="alignNode1" presStyleIdx="3" presStyleCnt="4"/>
      <dgm:spPr/>
    </dgm:pt>
    <dgm:pt modelId="{0BA535AE-6649-4CEA-A312-C44C4ED9B676}" type="pres">
      <dgm:prSet presAssocID="{B03B7839-2A64-41DD-BFB1-03B629B5936A}" presName="horz1" presStyleCnt="0"/>
      <dgm:spPr/>
    </dgm:pt>
    <dgm:pt modelId="{836E246B-C6B6-4734-A7DC-E0EC9BB75F3E}" type="pres">
      <dgm:prSet presAssocID="{B03B7839-2A64-41DD-BFB1-03B629B5936A}" presName="tx1" presStyleLbl="revTx" presStyleIdx="3" presStyleCnt="4"/>
      <dgm:spPr/>
    </dgm:pt>
    <dgm:pt modelId="{003EE6E5-CF2D-438F-B36E-B6354189B74C}" type="pres">
      <dgm:prSet presAssocID="{B03B7839-2A64-41DD-BFB1-03B629B5936A}" presName="vert1" presStyleCnt="0"/>
      <dgm:spPr/>
    </dgm:pt>
  </dgm:ptLst>
  <dgm:cxnLst>
    <dgm:cxn modelId="{1B36CA1F-F75E-443E-A91D-1021F07EE440}" srcId="{123DD1A5-38A0-4572-80BE-9DB9C7B419EC}" destId="{BC7401ED-9000-4F8B-97DE-5FC998C2A111}" srcOrd="0" destOrd="0" parTransId="{639CF5CB-4493-4FB1-AABE-6D2A5461F936}" sibTransId="{9D8E1B40-539E-421D-9CBD-C5E3820B4D5E}"/>
    <dgm:cxn modelId="{6A3ED931-D249-4C01-84B0-32E3693E9E54}" type="presOf" srcId="{BC7401ED-9000-4F8B-97DE-5FC998C2A111}" destId="{2C45BB39-D760-48EA-9FAF-60061AD31CDC}" srcOrd="0" destOrd="0" presId="urn:microsoft.com/office/officeart/2008/layout/LinedList"/>
    <dgm:cxn modelId="{BA9C895B-49E2-425A-807D-95BA83DAF0BC}" type="presOf" srcId="{21A11421-1BA1-4722-862F-DE4CB83DF87E}" destId="{D696144F-B500-4F5C-9502-6D662BBD7452}" srcOrd="0" destOrd="0" presId="urn:microsoft.com/office/officeart/2008/layout/LinedList"/>
    <dgm:cxn modelId="{C10EED5F-018E-42F9-BD89-BFE046D3099C}" srcId="{123DD1A5-38A0-4572-80BE-9DB9C7B419EC}" destId="{B03B7839-2A64-41DD-BFB1-03B629B5936A}" srcOrd="3" destOrd="0" parTransId="{86F01C90-6373-4812-B235-6758B0621243}" sibTransId="{55F62FE0-BA7B-4522-A3E0-8ACB90217B75}"/>
    <dgm:cxn modelId="{38BA6067-8012-43A5-ACF3-4C77A61D3D2B}" srcId="{123DD1A5-38A0-4572-80BE-9DB9C7B419EC}" destId="{69037433-9AF0-49EF-84A1-8E79BC87AF85}" srcOrd="2" destOrd="0" parTransId="{C78972DE-FAA9-4EFF-B769-AA869B9BF979}" sibTransId="{6DCCA1CD-DA93-45B3-BF5B-386A54420FB7}"/>
    <dgm:cxn modelId="{3520326F-AE38-4700-8B41-BF1DC0307D6F}" type="presOf" srcId="{69037433-9AF0-49EF-84A1-8E79BC87AF85}" destId="{75BAF974-14D1-45FF-BF97-994498BA3E70}" srcOrd="0" destOrd="0" presId="urn:microsoft.com/office/officeart/2008/layout/LinedList"/>
    <dgm:cxn modelId="{1AD7677B-D175-437C-BBA1-C75AA134AEF9}" type="presOf" srcId="{B03B7839-2A64-41DD-BFB1-03B629B5936A}" destId="{836E246B-C6B6-4734-A7DC-E0EC9BB75F3E}" srcOrd="0" destOrd="0" presId="urn:microsoft.com/office/officeart/2008/layout/LinedList"/>
    <dgm:cxn modelId="{428D0DE2-14B9-49E0-B3E9-8F2FB3339E92}" type="presOf" srcId="{123DD1A5-38A0-4572-80BE-9DB9C7B419EC}" destId="{98B3CBCA-29EF-408F-87AB-C3A3D5309741}" srcOrd="0" destOrd="0" presId="urn:microsoft.com/office/officeart/2008/layout/LinedList"/>
    <dgm:cxn modelId="{411580ED-49F3-4E97-B5DE-F2FA0C936C8E}" srcId="{123DD1A5-38A0-4572-80BE-9DB9C7B419EC}" destId="{21A11421-1BA1-4722-862F-DE4CB83DF87E}" srcOrd="1" destOrd="0" parTransId="{661CB93A-57A7-4BAD-8D89-DE7E9F8FD65B}" sibTransId="{5B3C9B77-21DD-4189-A6F8-50163A047D8C}"/>
    <dgm:cxn modelId="{B40DA2C0-2536-44C3-8133-15CD807F86F4}" type="presParOf" srcId="{98B3CBCA-29EF-408F-87AB-C3A3D5309741}" destId="{8689435C-8A1B-406F-B440-E40D804F79F7}" srcOrd="0" destOrd="0" presId="urn:microsoft.com/office/officeart/2008/layout/LinedList"/>
    <dgm:cxn modelId="{B0537D06-05C6-4FA6-AB20-3D2DE9A14F9D}" type="presParOf" srcId="{98B3CBCA-29EF-408F-87AB-C3A3D5309741}" destId="{13479D4A-8381-4A2D-B904-362515CC6A21}" srcOrd="1" destOrd="0" presId="urn:microsoft.com/office/officeart/2008/layout/LinedList"/>
    <dgm:cxn modelId="{D2EDD6DF-A4A1-4F5C-BDCB-3688DA46839F}" type="presParOf" srcId="{13479D4A-8381-4A2D-B904-362515CC6A21}" destId="{2C45BB39-D760-48EA-9FAF-60061AD31CDC}" srcOrd="0" destOrd="0" presId="urn:microsoft.com/office/officeart/2008/layout/LinedList"/>
    <dgm:cxn modelId="{06332308-8F3C-4752-804F-9395F1ACB9FE}" type="presParOf" srcId="{13479D4A-8381-4A2D-B904-362515CC6A21}" destId="{3FE3E160-6463-4210-AABC-651A510FE6C6}" srcOrd="1" destOrd="0" presId="urn:microsoft.com/office/officeart/2008/layout/LinedList"/>
    <dgm:cxn modelId="{DE281303-0E35-432E-9257-2F221F8CC863}" type="presParOf" srcId="{98B3CBCA-29EF-408F-87AB-C3A3D5309741}" destId="{1B54C414-8BE6-494E-BFD5-CD6839F63EFB}" srcOrd="2" destOrd="0" presId="urn:microsoft.com/office/officeart/2008/layout/LinedList"/>
    <dgm:cxn modelId="{6D7E7EBD-C82E-4B3F-A78D-F798C70159B4}" type="presParOf" srcId="{98B3CBCA-29EF-408F-87AB-C3A3D5309741}" destId="{27DAE9C4-8CE2-4296-8507-BD918E982C95}" srcOrd="3" destOrd="0" presId="urn:microsoft.com/office/officeart/2008/layout/LinedList"/>
    <dgm:cxn modelId="{C971992E-DFBD-4904-93F5-D80E3A7D45B8}" type="presParOf" srcId="{27DAE9C4-8CE2-4296-8507-BD918E982C95}" destId="{D696144F-B500-4F5C-9502-6D662BBD7452}" srcOrd="0" destOrd="0" presId="urn:microsoft.com/office/officeart/2008/layout/LinedList"/>
    <dgm:cxn modelId="{AFA7E87F-835A-4C4A-9ECE-4BF5CBB279BE}" type="presParOf" srcId="{27DAE9C4-8CE2-4296-8507-BD918E982C95}" destId="{DBABB137-7D6C-4C7B-9D25-1312DE91BDA8}" srcOrd="1" destOrd="0" presId="urn:microsoft.com/office/officeart/2008/layout/LinedList"/>
    <dgm:cxn modelId="{C210DD9D-BF9A-449C-AC56-94F4BF598960}" type="presParOf" srcId="{98B3CBCA-29EF-408F-87AB-C3A3D5309741}" destId="{E88816FF-9EB2-419E-B612-0A2BB2E3861E}" srcOrd="4" destOrd="0" presId="urn:microsoft.com/office/officeart/2008/layout/LinedList"/>
    <dgm:cxn modelId="{4F75F6B6-E4FD-42DB-8B58-F9AFEFC94712}" type="presParOf" srcId="{98B3CBCA-29EF-408F-87AB-C3A3D5309741}" destId="{D5102513-1366-4D4B-A09B-19E9647BA08E}" srcOrd="5" destOrd="0" presId="urn:microsoft.com/office/officeart/2008/layout/LinedList"/>
    <dgm:cxn modelId="{6D545B48-97A0-47DE-96A2-DD8A61C68758}" type="presParOf" srcId="{D5102513-1366-4D4B-A09B-19E9647BA08E}" destId="{75BAF974-14D1-45FF-BF97-994498BA3E70}" srcOrd="0" destOrd="0" presId="urn:microsoft.com/office/officeart/2008/layout/LinedList"/>
    <dgm:cxn modelId="{1CCC048D-20D3-4A05-8912-25C93CBF89D1}" type="presParOf" srcId="{D5102513-1366-4D4B-A09B-19E9647BA08E}" destId="{D61648BB-8ADA-46D5-994D-98F0FEB0D983}" srcOrd="1" destOrd="0" presId="urn:microsoft.com/office/officeart/2008/layout/LinedList"/>
    <dgm:cxn modelId="{E006C60A-FC89-4F2B-B351-0AE85C46A67A}" type="presParOf" srcId="{98B3CBCA-29EF-408F-87AB-C3A3D5309741}" destId="{9D6821C7-D32D-481A-8ED4-A349359CA70C}" srcOrd="6" destOrd="0" presId="urn:microsoft.com/office/officeart/2008/layout/LinedList"/>
    <dgm:cxn modelId="{66A4E8A6-CF28-4E2F-950E-0760D449F656}" type="presParOf" srcId="{98B3CBCA-29EF-408F-87AB-C3A3D5309741}" destId="{0BA535AE-6649-4CEA-A312-C44C4ED9B676}" srcOrd="7" destOrd="0" presId="urn:microsoft.com/office/officeart/2008/layout/LinedList"/>
    <dgm:cxn modelId="{46AD341F-81DD-4F9F-ADB6-CBB91437D42F}" type="presParOf" srcId="{0BA535AE-6649-4CEA-A312-C44C4ED9B676}" destId="{836E246B-C6B6-4734-A7DC-E0EC9BB75F3E}" srcOrd="0" destOrd="0" presId="urn:microsoft.com/office/officeart/2008/layout/LinedList"/>
    <dgm:cxn modelId="{78B7B396-6438-40C2-AF25-A0E408C21784}" type="presParOf" srcId="{0BA535AE-6649-4CEA-A312-C44C4ED9B676}" destId="{003EE6E5-CF2D-438F-B36E-B6354189B7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8521C7-ECBF-45A1-8D8E-2564DA4DE0EA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0EEB2D-337F-4536-AF41-85897A5FB7EB}">
      <dgm:prSet/>
      <dgm:spPr/>
      <dgm:t>
        <a:bodyPr/>
        <a:lstStyle/>
        <a:p>
          <a:r>
            <a:rPr lang="en-US"/>
            <a:t>Expand</a:t>
          </a:r>
        </a:p>
      </dgm:t>
    </dgm:pt>
    <dgm:pt modelId="{80C848E1-B6A2-4809-A142-2AC126F599B7}" type="parTrans" cxnId="{2BB03163-0B3D-4A99-99B0-30EC95429F38}">
      <dgm:prSet/>
      <dgm:spPr/>
      <dgm:t>
        <a:bodyPr/>
        <a:lstStyle/>
        <a:p>
          <a:endParaRPr lang="en-US"/>
        </a:p>
      </dgm:t>
    </dgm:pt>
    <dgm:pt modelId="{E1F479B5-E54B-4DB1-820F-19914C5020C7}" type="sibTrans" cxnId="{2BB03163-0B3D-4A99-99B0-30EC95429F38}">
      <dgm:prSet/>
      <dgm:spPr/>
      <dgm:t>
        <a:bodyPr/>
        <a:lstStyle/>
        <a:p>
          <a:endParaRPr lang="en-US"/>
        </a:p>
      </dgm:t>
    </dgm:pt>
    <dgm:pt modelId="{8AD8AB74-4028-437A-A4C1-ACC62C88B4A9}">
      <dgm:prSet custT="1"/>
      <dgm:spPr/>
      <dgm:t>
        <a:bodyPr/>
        <a:lstStyle/>
        <a:p>
          <a:r>
            <a:rPr lang="en-US" sz="2000" b="1" dirty="0"/>
            <a:t>Expand Bike Stations in High-Demand Areas</a:t>
          </a:r>
        </a:p>
      </dgm:t>
    </dgm:pt>
    <dgm:pt modelId="{33282DA4-56FF-44ED-A63A-335A17F1831C}" type="parTrans" cxnId="{436A3F4B-C1BA-4080-B1ED-4E2F5038B163}">
      <dgm:prSet/>
      <dgm:spPr/>
      <dgm:t>
        <a:bodyPr/>
        <a:lstStyle/>
        <a:p>
          <a:endParaRPr lang="en-US"/>
        </a:p>
      </dgm:t>
    </dgm:pt>
    <dgm:pt modelId="{CE386228-A355-4F7B-A57B-8B59489D308E}" type="sibTrans" cxnId="{436A3F4B-C1BA-4080-B1ED-4E2F5038B163}">
      <dgm:prSet/>
      <dgm:spPr/>
      <dgm:t>
        <a:bodyPr/>
        <a:lstStyle/>
        <a:p>
          <a:endParaRPr lang="en-US"/>
        </a:p>
      </dgm:t>
    </dgm:pt>
    <dgm:pt modelId="{6474A49E-9FE0-4BD2-8A6F-3519387E9F8A}">
      <dgm:prSet/>
      <dgm:spPr/>
      <dgm:t>
        <a:bodyPr/>
        <a:lstStyle/>
        <a:p>
          <a:r>
            <a:rPr lang="en-US"/>
            <a:t>Focus on</a:t>
          </a:r>
        </a:p>
      </dgm:t>
    </dgm:pt>
    <dgm:pt modelId="{7D511B65-A018-4BF0-AA4F-345DD1E5D5B5}" type="parTrans" cxnId="{FD47C9BD-D628-4729-9B18-E1FB9DF9F79C}">
      <dgm:prSet/>
      <dgm:spPr/>
      <dgm:t>
        <a:bodyPr/>
        <a:lstStyle/>
        <a:p>
          <a:endParaRPr lang="en-US"/>
        </a:p>
      </dgm:t>
    </dgm:pt>
    <dgm:pt modelId="{5E67AA2D-48B9-4FF6-9688-803DEED920D2}" type="sibTrans" cxnId="{FD47C9BD-D628-4729-9B18-E1FB9DF9F79C}">
      <dgm:prSet/>
      <dgm:spPr/>
      <dgm:t>
        <a:bodyPr/>
        <a:lstStyle/>
        <a:p>
          <a:endParaRPr lang="en-US"/>
        </a:p>
      </dgm:t>
    </dgm:pt>
    <dgm:pt modelId="{B6C8842A-5C10-4709-AF38-F1CCDE69DC85}">
      <dgm:prSet custT="1"/>
      <dgm:spPr/>
      <dgm:t>
        <a:bodyPr/>
        <a:lstStyle/>
        <a:p>
          <a:pPr algn="ctr"/>
          <a:r>
            <a:rPr lang="en-US" sz="2000" b="1" dirty="0"/>
            <a:t>Focus on high-traffic Bronx locations &amp; potential Manhattan growth.</a:t>
          </a:r>
        </a:p>
      </dgm:t>
    </dgm:pt>
    <dgm:pt modelId="{56DBDCC5-8C56-40FF-9A56-703FFAE2B17C}" type="parTrans" cxnId="{C39EA1D1-CF22-4556-81DF-7D6948ACC760}">
      <dgm:prSet/>
      <dgm:spPr/>
      <dgm:t>
        <a:bodyPr/>
        <a:lstStyle/>
        <a:p>
          <a:endParaRPr lang="en-US"/>
        </a:p>
      </dgm:t>
    </dgm:pt>
    <dgm:pt modelId="{EACAA440-8D7B-4F9A-8827-5F0F7F8B0A32}" type="sibTrans" cxnId="{C39EA1D1-CF22-4556-81DF-7D6948ACC760}">
      <dgm:prSet/>
      <dgm:spPr/>
      <dgm:t>
        <a:bodyPr/>
        <a:lstStyle/>
        <a:p>
          <a:endParaRPr lang="en-US"/>
        </a:p>
      </dgm:t>
    </dgm:pt>
    <dgm:pt modelId="{ACB294A1-CDDA-49A9-B7DB-0328D9F990FB}">
      <dgm:prSet/>
      <dgm:spPr/>
      <dgm:t>
        <a:bodyPr/>
        <a:lstStyle/>
        <a:p>
          <a:r>
            <a:rPr lang="en-US"/>
            <a:t>Develop</a:t>
          </a:r>
        </a:p>
      </dgm:t>
    </dgm:pt>
    <dgm:pt modelId="{9E91A0BF-20DA-49D1-85DB-38922E0DBA2A}" type="parTrans" cxnId="{0F30689F-27E6-40B4-9BDB-6AAE4BD009F6}">
      <dgm:prSet/>
      <dgm:spPr/>
      <dgm:t>
        <a:bodyPr/>
        <a:lstStyle/>
        <a:p>
          <a:endParaRPr lang="en-US"/>
        </a:p>
      </dgm:t>
    </dgm:pt>
    <dgm:pt modelId="{79FEC9CC-6B01-4258-84EF-2726E733698A}" type="sibTrans" cxnId="{0F30689F-27E6-40B4-9BDB-6AAE4BD009F6}">
      <dgm:prSet/>
      <dgm:spPr/>
      <dgm:t>
        <a:bodyPr/>
        <a:lstStyle/>
        <a:p>
          <a:endParaRPr lang="en-US"/>
        </a:p>
      </dgm:t>
    </dgm:pt>
    <dgm:pt modelId="{C1A87D72-828F-45BC-9E79-33EEEAC26A5A}">
      <dgm:prSet custT="1"/>
      <dgm:spPr/>
      <dgm:t>
        <a:bodyPr/>
        <a:lstStyle/>
        <a:p>
          <a:r>
            <a:rPr lang="en-US" sz="2000" b="1" dirty="0"/>
            <a:t>Develop Targeted Marketing for Casual Users</a:t>
          </a:r>
        </a:p>
      </dgm:t>
    </dgm:pt>
    <dgm:pt modelId="{35DF8E4D-470B-4100-9CD1-9CEF316D5D64}" type="parTrans" cxnId="{B1A8A42D-DA1C-4C66-B200-65C9C256E504}">
      <dgm:prSet/>
      <dgm:spPr/>
      <dgm:t>
        <a:bodyPr/>
        <a:lstStyle/>
        <a:p>
          <a:endParaRPr lang="en-US"/>
        </a:p>
      </dgm:t>
    </dgm:pt>
    <dgm:pt modelId="{0A8E0511-189A-4479-85E1-6AAECC4F2740}" type="sibTrans" cxnId="{B1A8A42D-DA1C-4C66-B200-65C9C256E504}">
      <dgm:prSet/>
      <dgm:spPr/>
      <dgm:t>
        <a:bodyPr/>
        <a:lstStyle/>
        <a:p>
          <a:endParaRPr lang="en-US"/>
        </a:p>
      </dgm:t>
    </dgm:pt>
    <dgm:pt modelId="{88D9F15D-5AAD-4DB4-9886-E2C5B8BD442C}">
      <dgm:prSet/>
      <dgm:spPr/>
      <dgm:t>
        <a:bodyPr/>
        <a:lstStyle/>
        <a:p>
          <a:r>
            <a:rPr lang="en-US"/>
            <a:t>Convert</a:t>
          </a:r>
        </a:p>
      </dgm:t>
    </dgm:pt>
    <dgm:pt modelId="{8CEA5A41-D166-403B-875B-7DBDCD320184}" type="parTrans" cxnId="{BB147042-2D40-4670-963D-863C23F204A1}">
      <dgm:prSet/>
      <dgm:spPr/>
      <dgm:t>
        <a:bodyPr/>
        <a:lstStyle/>
        <a:p>
          <a:endParaRPr lang="en-US"/>
        </a:p>
      </dgm:t>
    </dgm:pt>
    <dgm:pt modelId="{0F0CCA44-245B-4BD9-BD13-679346BB62BD}" type="sibTrans" cxnId="{BB147042-2D40-4670-963D-863C23F204A1}">
      <dgm:prSet/>
      <dgm:spPr/>
      <dgm:t>
        <a:bodyPr/>
        <a:lstStyle/>
        <a:p>
          <a:endParaRPr lang="en-US"/>
        </a:p>
      </dgm:t>
    </dgm:pt>
    <dgm:pt modelId="{980B6B5E-EEE5-44BE-8B8E-8AF1695333AB}">
      <dgm:prSet custT="1"/>
      <dgm:spPr/>
      <dgm:t>
        <a:bodyPr/>
        <a:lstStyle/>
        <a:p>
          <a:r>
            <a:rPr lang="en-US" sz="2000" b="1" dirty="0"/>
            <a:t>Convert occasional riders to subscribers with discounts &amp; loyalty programs.</a:t>
          </a:r>
        </a:p>
      </dgm:t>
    </dgm:pt>
    <dgm:pt modelId="{D31E87D5-1D45-4122-9E09-BC91AD4D9428}" type="parTrans" cxnId="{36608DFD-3A97-486B-ADE0-05A1DBF9D84B}">
      <dgm:prSet/>
      <dgm:spPr/>
      <dgm:t>
        <a:bodyPr/>
        <a:lstStyle/>
        <a:p>
          <a:endParaRPr lang="en-US"/>
        </a:p>
      </dgm:t>
    </dgm:pt>
    <dgm:pt modelId="{35085A05-709E-4F16-A646-BF7112DD5350}" type="sibTrans" cxnId="{36608DFD-3A97-486B-ADE0-05A1DBF9D84B}">
      <dgm:prSet/>
      <dgm:spPr/>
      <dgm:t>
        <a:bodyPr/>
        <a:lstStyle/>
        <a:p>
          <a:endParaRPr lang="en-US"/>
        </a:p>
      </dgm:t>
    </dgm:pt>
    <dgm:pt modelId="{27D172CC-8A6B-435C-B8CD-4FE06B48CEB1}">
      <dgm:prSet/>
      <dgm:spPr/>
      <dgm:t>
        <a:bodyPr/>
        <a:lstStyle/>
        <a:p>
          <a:r>
            <a:rPr lang="en-US"/>
            <a:t>Optimize</a:t>
          </a:r>
        </a:p>
      </dgm:t>
    </dgm:pt>
    <dgm:pt modelId="{BE810B77-45A5-45E4-8564-42C7226656CA}" type="parTrans" cxnId="{5D3DD82E-994A-4A0F-AD57-4B6A4C59A713}">
      <dgm:prSet/>
      <dgm:spPr/>
      <dgm:t>
        <a:bodyPr/>
        <a:lstStyle/>
        <a:p>
          <a:endParaRPr lang="en-US"/>
        </a:p>
      </dgm:t>
    </dgm:pt>
    <dgm:pt modelId="{837A9B85-13EB-4DE3-8B60-AE68BCFC0CA3}" type="sibTrans" cxnId="{5D3DD82E-994A-4A0F-AD57-4B6A4C59A713}">
      <dgm:prSet/>
      <dgm:spPr/>
      <dgm:t>
        <a:bodyPr/>
        <a:lstStyle/>
        <a:p>
          <a:endParaRPr lang="en-US"/>
        </a:p>
      </dgm:t>
    </dgm:pt>
    <dgm:pt modelId="{1B32E116-1A22-4EDC-9E97-463E11864C24}">
      <dgm:prSet custT="1"/>
      <dgm:spPr/>
      <dgm:t>
        <a:bodyPr/>
        <a:lstStyle/>
        <a:p>
          <a:r>
            <a:rPr lang="en-US" sz="2000" b="1" i="0" dirty="0"/>
            <a:t>Optimize Bike Availability During Peak Hours</a:t>
          </a:r>
        </a:p>
      </dgm:t>
    </dgm:pt>
    <dgm:pt modelId="{5B4A7D41-1258-4F9B-8B16-47F1114D5C2D}" type="parTrans" cxnId="{FFC812E7-647A-49A5-9AEB-8FFE726E4B22}">
      <dgm:prSet/>
      <dgm:spPr/>
      <dgm:t>
        <a:bodyPr/>
        <a:lstStyle/>
        <a:p>
          <a:endParaRPr lang="en-US"/>
        </a:p>
      </dgm:t>
    </dgm:pt>
    <dgm:pt modelId="{63DE839A-B9EF-485A-AD79-CEEC667C62CD}" type="sibTrans" cxnId="{FFC812E7-647A-49A5-9AEB-8FFE726E4B22}">
      <dgm:prSet/>
      <dgm:spPr/>
      <dgm:t>
        <a:bodyPr/>
        <a:lstStyle/>
        <a:p>
          <a:endParaRPr lang="en-US"/>
        </a:p>
      </dgm:t>
    </dgm:pt>
    <dgm:pt modelId="{7DDD0FF8-6C20-4472-826A-AF0B46A8A7B4}">
      <dgm:prSet/>
      <dgm:spPr/>
      <dgm:t>
        <a:bodyPr/>
        <a:lstStyle/>
        <a:p>
          <a:r>
            <a:rPr lang="en-US"/>
            <a:t>Increase</a:t>
          </a:r>
        </a:p>
      </dgm:t>
    </dgm:pt>
    <dgm:pt modelId="{34A87A91-B85E-4C48-8D28-A1B4ECC192C9}" type="parTrans" cxnId="{B668B96C-2503-41E4-B56E-718D771479F2}">
      <dgm:prSet/>
      <dgm:spPr/>
      <dgm:t>
        <a:bodyPr/>
        <a:lstStyle/>
        <a:p>
          <a:endParaRPr lang="en-US"/>
        </a:p>
      </dgm:t>
    </dgm:pt>
    <dgm:pt modelId="{D07753E9-EC0A-4E3F-8834-9B2E5DDD6996}" type="sibTrans" cxnId="{B668B96C-2503-41E4-B56E-718D771479F2}">
      <dgm:prSet/>
      <dgm:spPr/>
      <dgm:t>
        <a:bodyPr/>
        <a:lstStyle/>
        <a:p>
          <a:endParaRPr lang="en-US"/>
        </a:p>
      </dgm:t>
    </dgm:pt>
    <dgm:pt modelId="{DAF4F7FD-3CB9-42BB-BE15-ECB6DD6F1412}">
      <dgm:prSet custT="1"/>
      <dgm:spPr/>
      <dgm:t>
        <a:bodyPr/>
        <a:lstStyle/>
        <a:p>
          <a:r>
            <a:rPr lang="en-US" sz="2000" b="1" dirty="0"/>
            <a:t>Increase bike rebalancing efforts at peak times.</a:t>
          </a:r>
        </a:p>
      </dgm:t>
    </dgm:pt>
    <dgm:pt modelId="{F4A001FC-4928-46CC-9E4D-5B5678142963}" type="parTrans" cxnId="{BAE3AC59-9519-4957-87D9-0E1FD540C494}">
      <dgm:prSet/>
      <dgm:spPr/>
      <dgm:t>
        <a:bodyPr/>
        <a:lstStyle/>
        <a:p>
          <a:endParaRPr lang="en-US"/>
        </a:p>
      </dgm:t>
    </dgm:pt>
    <dgm:pt modelId="{D96CB6A9-74AC-4B86-9295-E00F14813F1B}" type="sibTrans" cxnId="{BAE3AC59-9519-4957-87D9-0E1FD540C494}">
      <dgm:prSet/>
      <dgm:spPr/>
      <dgm:t>
        <a:bodyPr/>
        <a:lstStyle/>
        <a:p>
          <a:endParaRPr lang="en-US"/>
        </a:p>
      </dgm:t>
    </dgm:pt>
    <dgm:pt modelId="{5DDA7002-376E-4E6E-B9F9-CB6B7500150D}" type="pres">
      <dgm:prSet presAssocID="{F78521C7-ECBF-45A1-8D8E-2564DA4DE0EA}" presName="Name0" presStyleCnt="0">
        <dgm:presLayoutVars>
          <dgm:dir/>
          <dgm:animLvl val="lvl"/>
          <dgm:resizeHandles val="exact"/>
        </dgm:presLayoutVars>
      </dgm:prSet>
      <dgm:spPr/>
    </dgm:pt>
    <dgm:pt modelId="{EA7AFB3E-1BE6-4C15-86F4-903EE04F4C72}" type="pres">
      <dgm:prSet presAssocID="{B60EEB2D-337F-4536-AF41-85897A5FB7EB}" presName="composite" presStyleCnt="0"/>
      <dgm:spPr/>
    </dgm:pt>
    <dgm:pt modelId="{C4DD22FF-3B73-4805-9BE7-80AE2C4ECB01}" type="pres">
      <dgm:prSet presAssocID="{B60EEB2D-337F-4536-AF41-85897A5FB7EB}" presName="parTx" presStyleLbl="alignNode1" presStyleIdx="0" presStyleCnt="6">
        <dgm:presLayoutVars>
          <dgm:chMax val="0"/>
          <dgm:chPref val="0"/>
        </dgm:presLayoutVars>
      </dgm:prSet>
      <dgm:spPr/>
    </dgm:pt>
    <dgm:pt modelId="{F1B26106-0D4D-416E-BE69-AC6A22388FB1}" type="pres">
      <dgm:prSet presAssocID="{B60EEB2D-337F-4536-AF41-85897A5FB7EB}" presName="desTx" presStyleLbl="alignAccFollowNode1" presStyleIdx="0" presStyleCnt="6" custScaleX="112349">
        <dgm:presLayoutVars/>
      </dgm:prSet>
      <dgm:spPr/>
    </dgm:pt>
    <dgm:pt modelId="{1B0AED57-ACF1-4EED-9958-4748A991D21B}" type="pres">
      <dgm:prSet presAssocID="{E1F479B5-E54B-4DB1-820F-19914C5020C7}" presName="space" presStyleCnt="0"/>
      <dgm:spPr/>
    </dgm:pt>
    <dgm:pt modelId="{5740A150-DDDE-4B34-9206-95DFBCD0623A}" type="pres">
      <dgm:prSet presAssocID="{6474A49E-9FE0-4BD2-8A6F-3519387E9F8A}" presName="composite" presStyleCnt="0"/>
      <dgm:spPr/>
    </dgm:pt>
    <dgm:pt modelId="{CAA0D25B-1E5F-4F34-856A-5FB6BE629A5F}" type="pres">
      <dgm:prSet presAssocID="{6474A49E-9FE0-4BD2-8A6F-3519387E9F8A}" presName="parTx" presStyleLbl="alignNode1" presStyleIdx="1" presStyleCnt="6">
        <dgm:presLayoutVars>
          <dgm:chMax val="0"/>
          <dgm:chPref val="0"/>
        </dgm:presLayoutVars>
      </dgm:prSet>
      <dgm:spPr/>
    </dgm:pt>
    <dgm:pt modelId="{77C8214D-C39F-4718-8205-68FA60CEE4AE}" type="pres">
      <dgm:prSet presAssocID="{6474A49E-9FE0-4BD2-8A6F-3519387E9F8A}" presName="desTx" presStyleLbl="alignAccFollowNode1" presStyleIdx="1" presStyleCnt="6" custScaleX="131290" custScaleY="105389" custLinFactNeighborY="-166">
        <dgm:presLayoutVars/>
      </dgm:prSet>
      <dgm:spPr/>
    </dgm:pt>
    <dgm:pt modelId="{68797D78-2468-48C7-8E7B-EBF876C9B9CF}" type="pres">
      <dgm:prSet presAssocID="{5E67AA2D-48B9-4FF6-9688-803DEED920D2}" presName="space" presStyleCnt="0"/>
      <dgm:spPr/>
    </dgm:pt>
    <dgm:pt modelId="{3361B1CF-CAEE-40C5-A32A-DB9563EDF392}" type="pres">
      <dgm:prSet presAssocID="{ACB294A1-CDDA-49A9-B7DB-0328D9F990FB}" presName="composite" presStyleCnt="0"/>
      <dgm:spPr/>
    </dgm:pt>
    <dgm:pt modelId="{E7A89ED5-E005-404B-8BDA-526658766D79}" type="pres">
      <dgm:prSet presAssocID="{ACB294A1-CDDA-49A9-B7DB-0328D9F990FB}" presName="parTx" presStyleLbl="alignNode1" presStyleIdx="2" presStyleCnt="6">
        <dgm:presLayoutVars>
          <dgm:chMax val="0"/>
          <dgm:chPref val="0"/>
        </dgm:presLayoutVars>
      </dgm:prSet>
      <dgm:spPr/>
    </dgm:pt>
    <dgm:pt modelId="{826DFB2A-0047-4FC3-B249-BF22055C3941}" type="pres">
      <dgm:prSet presAssocID="{ACB294A1-CDDA-49A9-B7DB-0328D9F990FB}" presName="desTx" presStyleLbl="alignAccFollowNode1" presStyleIdx="2" presStyleCnt="6" custScaleX="113367">
        <dgm:presLayoutVars/>
      </dgm:prSet>
      <dgm:spPr/>
    </dgm:pt>
    <dgm:pt modelId="{31915905-C7FE-46B5-A802-96FDB692EE9F}" type="pres">
      <dgm:prSet presAssocID="{79FEC9CC-6B01-4258-84EF-2726E733698A}" presName="space" presStyleCnt="0"/>
      <dgm:spPr/>
    </dgm:pt>
    <dgm:pt modelId="{2A5CCD18-BF33-477E-9284-D3DEFB6FD0AF}" type="pres">
      <dgm:prSet presAssocID="{88D9F15D-5AAD-4DB4-9886-E2C5B8BD442C}" presName="composite" presStyleCnt="0"/>
      <dgm:spPr/>
    </dgm:pt>
    <dgm:pt modelId="{C7A926A1-5D70-4606-ADA4-F41F3F3FC209}" type="pres">
      <dgm:prSet presAssocID="{88D9F15D-5AAD-4DB4-9886-E2C5B8BD442C}" presName="parTx" presStyleLbl="alignNode1" presStyleIdx="3" presStyleCnt="6">
        <dgm:presLayoutVars>
          <dgm:chMax val="0"/>
          <dgm:chPref val="0"/>
        </dgm:presLayoutVars>
      </dgm:prSet>
      <dgm:spPr/>
    </dgm:pt>
    <dgm:pt modelId="{5D58C964-F229-405B-B963-7B351416779D}" type="pres">
      <dgm:prSet presAssocID="{88D9F15D-5AAD-4DB4-9886-E2C5B8BD442C}" presName="desTx" presStyleLbl="alignAccFollowNode1" presStyleIdx="3" presStyleCnt="6" custScaleX="136222" custScaleY="98075" custLinFactNeighborX="2126" custLinFactNeighborY="-871">
        <dgm:presLayoutVars/>
      </dgm:prSet>
      <dgm:spPr/>
    </dgm:pt>
    <dgm:pt modelId="{D03FC600-2B22-432C-A3AF-FA8A37B151AF}" type="pres">
      <dgm:prSet presAssocID="{0F0CCA44-245B-4BD9-BD13-679346BB62BD}" presName="space" presStyleCnt="0"/>
      <dgm:spPr/>
    </dgm:pt>
    <dgm:pt modelId="{F384907F-8726-4904-B143-2EDB4C6C2C0C}" type="pres">
      <dgm:prSet presAssocID="{27D172CC-8A6B-435C-B8CD-4FE06B48CEB1}" presName="composite" presStyleCnt="0"/>
      <dgm:spPr/>
    </dgm:pt>
    <dgm:pt modelId="{3A2D82A6-E4DF-49BA-909D-4EF2D9D39F66}" type="pres">
      <dgm:prSet presAssocID="{27D172CC-8A6B-435C-B8CD-4FE06B48CEB1}" presName="parTx" presStyleLbl="alignNode1" presStyleIdx="4" presStyleCnt="6">
        <dgm:presLayoutVars>
          <dgm:chMax val="0"/>
          <dgm:chPref val="0"/>
        </dgm:presLayoutVars>
      </dgm:prSet>
      <dgm:spPr/>
    </dgm:pt>
    <dgm:pt modelId="{439CEE51-7CEA-4004-B578-D4BCCA007485}" type="pres">
      <dgm:prSet presAssocID="{27D172CC-8A6B-435C-B8CD-4FE06B48CEB1}" presName="desTx" presStyleLbl="alignAccFollowNode1" presStyleIdx="4" presStyleCnt="6" custScaleX="111777">
        <dgm:presLayoutVars/>
      </dgm:prSet>
      <dgm:spPr/>
    </dgm:pt>
    <dgm:pt modelId="{818F2AC5-2B0D-4756-B899-C422FCFE8E37}" type="pres">
      <dgm:prSet presAssocID="{837A9B85-13EB-4DE3-8B60-AE68BCFC0CA3}" presName="space" presStyleCnt="0"/>
      <dgm:spPr/>
    </dgm:pt>
    <dgm:pt modelId="{064BEDBE-0EDB-4541-AC6D-31F755D363BC}" type="pres">
      <dgm:prSet presAssocID="{7DDD0FF8-6C20-4472-826A-AF0B46A8A7B4}" presName="composite" presStyleCnt="0"/>
      <dgm:spPr/>
    </dgm:pt>
    <dgm:pt modelId="{4BB71E23-7874-4EBA-8279-54F41AF176D4}" type="pres">
      <dgm:prSet presAssocID="{7DDD0FF8-6C20-4472-826A-AF0B46A8A7B4}" presName="parTx" presStyleLbl="alignNode1" presStyleIdx="5" presStyleCnt="6">
        <dgm:presLayoutVars>
          <dgm:chMax val="0"/>
          <dgm:chPref val="0"/>
        </dgm:presLayoutVars>
      </dgm:prSet>
      <dgm:spPr/>
    </dgm:pt>
    <dgm:pt modelId="{F3D1B848-13FF-4B41-89B9-2B569BB6DB82}" type="pres">
      <dgm:prSet presAssocID="{7DDD0FF8-6C20-4472-826A-AF0B46A8A7B4}" presName="desTx" presStyleLbl="alignAccFollowNode1" presStyleIdx="5" presStyleCnt="6" custScaleX="123167">
        <dgm:presLayoutVars/>
      </dgm:prSet>
      <dgm:spPr/>
    </dgm:pt>
  </dgm:ptLst>
  <dgm:cxnLst>
    <dgm:cxn modelId="{1FF7DF1C-9151-4BDE-8B07-21D3A9029FBC}" type="presOf" srcId="{8AD8AB74-4028-437A-A4C1-ACC62C88B4A9}" destId="{F1B26106-0D4D-416E-BE69-AC6A22388FB1}" srcOrd="0" destOrd="0" presId="urn:microsoft.com/office/officeart/2016/7/layout/ChevronBlockProcess"/>
    <dgm:cxn modelId="{00B3B025-A9DD-4AF3-A34C-B16F53ADA01C}" type="presOf" srcId="{6474A49E-9FE0-4BD2-8A6F-3519387E9F8A}" destId="{CAA0D25B-1E5F-4F34-856A-5FB6BE629A5F}" srcOrd="0" destOrd="0" presId="urn:microsoft.com/office/officeart/2016/7/layout/ChevronBlockProcess"/>
    <dgm:cxn modelId="{FAD9912C-0F66-499A-A3D5-4323012FA5F2}" type="presOf" srcId="{27D172CC-8A6B-435C-B8CD-4FE06B48CEB1}" destId="{3A2D82A6-E4DF-49BA-909D-4EF2D9D39F66}" srcOrd="0" destOrd="0" presId="urn:microsoft.com/office/officeart/2016/7/layout/ChevronBlockProcess"/>
    <dgm:cxn modelId="{B1A8A42D-DA1C-4C66-B200-65C9C256E504}" srcId="{ACB294A1-CDDA-49A9-B7DB-0328D9F990FB}" destId="{C1A87D72-828F-45BC-9E79-33EEEAC26A5A}" srcOrd="0" destOrd="0" parTransId="{35DF8E4D-470B-4100-9CD1-9CEF316D5D64}" sibTransId="{0A8E0511-189A-4479-85E1-6AAECC4F2740}"/>
    <dgm:cxn modelId="{5D3DD82E-994A-4A0F-AD57-4B6A4C59A713}" srcId="{F78521C7-ECBF-45A1-8D8E-2564DA4DE0EA}" destId="{27D172CC-8A6B-435C-B8CD-4FE06B48CEB1}" srcOrd="4" destOrd="0" parTransId="{BE810B77-45A5-45E4-8564-42C7226656CA}" sibTransId="{837A9B85-13EB-4DE3-8B60-AE68BCFC0CA3}"/>
    <dgm:cxn modelId="{BB147042-2D40-4670-963D-863C23F204A1}" srcId="{F78521C7-ECBF-45A1-8D8E-2564DA4DE0EA}" destId="{88D9F15D-5AAD-4DB4-9886-E2C5B8BD442C}" srcOrd="3" destOrd="0" parTransId="{8CEA5A41-D166-403B-875B-7DBDCD320184}" sibTransId="{0F0CCA44-245B-4BD9-BD13-679346BB62BD}"/>
    <dgm:cxn modelId="{2BB03163-0B3D-4A99-99B0-30EC95429F38}" srcId="{F78521C7-ECBF-45A1-8D8E-2564DA4DE0EA}" destId="{B60EEB2D-337F-4536-AF41-85897A5FB7EB}" srcOrd="0" destOrd="0" parTransId="{80C848E1-B6A2-4809-A142-2AC126F599B7}" sibTransId="{E1F479B5-E54B-4DB1-820F-19914C5020C7}"/>
    <dgm:cxn modelId="{91281C68-C254-4E8C-8301-71645F077164}" type="presOf" srcId="{980B6B5E-EEE5-44BE-8B8E-8AF1695333AB}" destId="{5D58C964-F229-405B-B963-7B351416779D}" srcOrd="0" destOrd="0" presId="urn:microsoft.com/office/officeart/2016/7/layout/ChevronBlockProcess"/>
    <dgm:cxn modelId="{436A3F4B-C1BA-4080-B1ED-4E2F5038B163}" srcId="{B60EEB2D-337F-4536-AF41-85897A5FB7EB}" destId="{8AD8AB74-4028-437A-A4C1-ACC62C88B4A9}" srcOrd="0" destOrd="0" parTransId="{33282DA4-56FF-44ED-A63A-335A17F1831C}" sibTransId="{CE386228-A355-4F7B-A57B-8B59489D308E}"/>
    <dgm:cxn modelId="{B668B96C-2503-41E4-B56E-718D771479F2}" srcId="{F78521C7-ECBF-45A1-8D8E-2564DA4DE0EA}" destId="{7DDD0FF8-6C20-4472-826A-AF0B46A8A7B4}" srcOrd="5" destOrd="0" parTransId="{34A87A91-B85E-4C48-8D28-A1B4ECC192C9}" sibTransId="{D07753E9-EC0A-4E3F-8834-9B2E5DDD6996}"/>
    <dgm:cxn modelId="{CD42C377-C803-4E52-BFE9-1D83655C3F99}" type="presOf" srcId="{B6C8842A-5C10-4709-AF38-F1CCDE69DC85}" destId="{77C8214D-C39F-4718-8205-68FA60CEE4AE}" srcOrd="0" destOrd="0" presId="urn:microsoft.com/office/officeart/2016/7/layout/ChevronBlockProcess"/>
    <dgm:cxn modelId="{BAE3AC59-9519-4957-87D9-0E1FD540C494}" srcId="{7DDD0FF8-6C20-4472-826A-AF0B46A8A7B4}" destId="{DAF4F7FD-3CB9-42BB-BE15-ECB6DD6F1412}" srcOrd="0" destOrd="0" parTransId="{F4A001FC-4928-46CC-9E4D-5B5678142963}" sibTransId="{D96CB6A9-74AC-4B86-9295-E00F14813F1B}"/>
    <dgm:cxn modelId="{69F6F294-22C2-4C2D-977C-C5D92D5EAEEF}" type="presOf" srcId="{ACB294A1-CDDA-49A9-B7DB-0328D9F990FB}" destId="{E7A89ED5-E005-404B-8BDA-526658766D79}" srcOrd="0" destOrd="0" presId="urn:microsoft.com/office/officeart/2016/7/layout/ChevronBlockProcess"/>
    <dgm:cxn modelId="{F69D2395-3B4C-4C2D-8421-2554D35D93C8}" type="presOf" srcId="{DAF4F7FD-3CB9-42BB-BE15-ECB6DD6F1412}" destId="{F3D1B848-13FF-4B41-89B9-2B569BB6DB82}" srcOrd="0" destOrd="0" presId="urn:microsoft.com/office/officeart/2016/7/layout/ChevronBlockProcess"/>
    <dgm:cxn modelId="{F7F58A9C-3102-4D90-8CBE-7710E26B3191}" type="presOf" srcId="{B60EEB2D-337F-4536-AF41-85897A5FB7EB}" destId="{C4DD22FF-3B73-4805-9BE7-80AE2C4ECB01}" srcOrd="0" destOrd="0" presId="urn:microsoft.com/office/officeart/2016/7/layout/ChevronBlockProcess"/>
    <dgm:cxn modelId="{0F30689F-27E6-40B4-9BDB-6AAE4BD009F6}" srcId="{F78521C7-ECBF-45A1-8D8E-2564DA4DE0EA}" destId="{ACB294A1-CDDA-49A9-B7DB-0328D9F990FB}" srcOrd="2" destOrd="0" parTransId="{9E91A0BF-20DA-49D1-85DB-38922E0DBA2A}" sibTransId="{79FEC9CC-6B01-4258-84EF-2726E733698A}"/>
    <dgm:cxn modelId="{D267A4A8-5DE9-4EEA-8CD4-674AAADDF9E4}" type="presOf" srcId="{C1A87D72-828F-45BC-9E79-33EEEAC26A5A}" destId="{826DFB2A-0047-4FC3-B249-BF22055C3941}" srcOrd="0" destOrd="0" presId="urn:microsoft.com/office/officeart/2016/7/layout/ChevronBlockProcess"/>
    <dgm:cxn modelId="{514DACBA-CE3A-46AD-86D4-803B685E0410}" type="presOf" srcId="{7DDD0FF8-6C20-4472-826A-AF0B46A8A7B4}" destId="{4BB71E23-7874-4EBA-8279-54F41AF176D4}" srcOrd="0" destOrd="0" presId="urn:microsoft.com/office/officeart/2016/7/layout/ChevronBlockProcess"/>
    <dgm:cxn modelId="{FD47C9BD-D628-4729-9B18-E1FB9DF9F79C}" srcId="{F78521C7-ECBF-45A1-8D8E-2564DA4DE0EA}" destId="{6474A49E-9FE0-4BD2-8A6F-3519387E9F8A}" srcOrd="1" destOrd="0" parTransId="{7D511B65-A018-4BF0-AA4F-345DD1E5D5B5}" sibTransId="{5E67AA2D-48B9-4FF6-9688-803DEED920D2}"/>
    <dgm:cxn modelId="{FB5FAFC8-1E91-4BBC-99BB-71C8B5ADA735}" type="presOf" srcId="{F78521C7-ECBF-45A1-8D8E-2564DA4DE0EA}" destId="{5DDA7002-376E-4E6E-B9F9-CB6B7500150D}" srcOrd="0" destOrd="0" presId="urn:microsoft.com/office/officeart/2016/7/layout/ChevronBlockProcess"/>
    <dgm:cxn modelId="{C39EA1D1-CF22-4556-81DF-7D6948ACC760}" srcId="{6474A49E-9FE0-4BD2-8A6F-3519387E9F8A}" destId="{B6C8842A-5C10-4709-AF38-F1CCDE69DC85}" srcOrd="0" destOrd="0" parTransId="{56DBDCC5-8C56-40FF-9A56-703FFAE2B17C}" sibTransId="{EACAA440-8D7B-4F9A-8827-5F0F7F8B0A32}"/>
    <dgm:cxn modelId="{FFC812E7-647A-49A5-9AEB-8FFE726E4B22}" srcId="{27D172CC-8A6B-435C-B8CD-4FE06B48CEB1}" destId="{1B32E116-1A22-4EDC-9E97-463E11864C24}" srcOrd="0" destOrd="0" parTransId="{5B4A7D41-1258-4F9B-8B16-47F1114D5C2D}" sibTransId="{63DE839A-B9EF-485A-AD79-CEEC667C62CD}"/>
    <dgm:cxn modelId="{0F3854E8-0BEE-49B5-B394-BF7C4DADDEB2}" type="presOf" srcId="{1B32E116-1A22-4EDC-9E97-463E11864C24}" destId="{439CEE51-7CEA-4004-B578-D4BCCA007485}" srcOrd="0" destOrd="0" presId="urn:microsoft.com/office/officeart/2016/7/layout/ChevronBlockProcess"/>
    <dgm:cxn modelId="{A5418BE9-B324-4411-BEA9-6437B998264E}" type="presOf" srcId="{88D9F15D-5AAD-4DB4-9886-E2C5B8BD442C}" destId="{C7A926A1-5D70-4606-ADA4-F41F3F3FC209}" srcOrd="0" destOrd="0" presId="urn:microsoft.com/office/officeart/2016/7/layout/ChevronBlockProcess"/>
    <dgm:cxn modelId="{36608DFD-3A97-486B-ADE0-05A1DBF9D84B}" srcId="{88D9F15D-5AAD-4DB4-9886-E2C5B8BD442C}" destId="{980B6B5E-EEE5-44BE-8B8E-8AF1695333AB}" srcOrd="0" destOrd="0" parTransId="{D31E87D5-1D45-4122-9E09-BC91AD4D9428}" sibTransId="{35085A05-709E-4F16-A646-BF7112DD5350}"/>
    <dgm:cxn modelId="{4B65B1B8-E45D-4A01-85E8-D8A108DA4B4D}" type="presParOf" srcId="{5DDA7002-376E-4E6E-B9F9-CB6B7500150D}" destId="{EA7AFB3E-1BE6-4C15-86F4-903EE04F4C72}" srcOrd="0" destOrd="0" presId="urn:microsoft.com/office/officeart/2016/7/layout/ChevronBlockProcess"/>
    <dgm:cxn modelId="{1A07EBFE-8890-4826-B0C1-40E565AF74DB}" type="presParOf" srcId="{EA7AFB3E-1BE6-4C15-86F4-903EE04F4C72}" destId="{C4DD22FF-3B73-4805-9BE7-80AE2C4ECB01}" srcOrd="0" destOrd="0" presId="urn:microsoft.com/office/officeart/2016/7/layout/ChevronBlockProcess"/>
    <dgm:cxn modelId="{47F0D39B-0600-40C9-AA67-0ED80CBA0B6F}" type="presParOf" srcId="{EA7AFB3E-1BE6-4C15-86F4-903EE04F4C72}" destId="{F1B26106-0D4D-416E-BE69-AC6A22388FB1}" srcOrd="1" destOrd="0" presId="urn:microsoft.com/office/officeart/2016/7/layout/ChevronBlockProcess"/>
    <dgm:cxn modelId="{11A175BB-015F-4B14-845D-3E698E48E8FE}" type="presParOf" srcId="{5DDA7002-376E-4E6E-B9F9-CB6B7500150D}" destId="{1B0AED57-ACF1-4EED-9958-4748A991D21B}" srcOrd="1" destOrd="0" presId="urn:microsoft.com/office/officeart/2016/7/layout/ChevronBlockProcess"/>
    <dgm:cxn modelId="{5C8D15CF-252C-46AD-B330-9A0BF0494FDF}" type="presParOf" srcId="{5DDA7002-376E-4E6E-B9F9-CB6B7500150D}" destId="{5740A150-DDDE-4B34-9206-95DFBCD0623A}" srcOrd="2" destOrd="0" presId="urn:microsoft.com/office/officeart/2016/7/layout/ChevronBlockProcess"/>
    <dgm:cxn modelId="{32282094-3130-4304-8C40-A9E87A6A75AE}" type="presParOf" srcId="{5740A150-DDDE-4B34-9206-95DFBCD0623A}" destId="{CAA0D25B-1E5F-4F34-856A-5FB6BE629A5F}" srcOrd="0" destOrd="0" presId="urn:microsoft.com/office/officeart/2016/7/layout/ChevronBlockProcess"/>
    <dgm:cxn modelId="{2CF6DEC8-D6FF-4125-9DBB-1B46983C0B6D}" type="presParOf" srcId="{5740A150-DDDE-4B34-9206-95DFBCD0623A}" destId="{77C8214D-C39F-4718-8205-68FA60CEE4AE}" srcOrd="1" destOrd="0" presId="urn:microsoft.com/office/officeart/2016/7/layout/ChevronBlockProcess"/>
    <dgm:cxn modelId="{0237360E-0870-4792-A16A-835A9074217F}" type="presParOf" srcId="{5DDA7002-376E-4E6E-B9F9-CB6B7500150D}" destId="{68797D78-2468-48C7-8E7B-EBF876C9B9CF}" srcOrd="3" destOrd="0" presId="urn:microsoft.com/office/officeart/2016/7/layout/ChevronBlockProcess"/>
    <dgm:cxn modelId="{1F166D5D-6FEB-4588-8935-52748F3FBA52}" type="presParOf" srcId="{5DDA7002-376E-4E6E-B9F9-CB6B7500150D}" destId="{3361B1CF-CAEE-40C5-A32A-DB9563EDF392}" srcOrd="4" destOrd="0" presId="urn:microsoft.com/office/officeart/2016/7/layout/ChevronBlockProcess"/>
    <dgm:cxn modelId="{CAC8FD8C-4D5D-48E2-B44A-80229826043C}" type="presParOf" srcId="{3361B1CF-CAEE-40C5-A32A-DB9563EDF392}" destId="{E7A89ED5-E005-404B-8BDA-526658766D79}" srcOrd="0" destOrd="0" presId="urn:microsoft.com/office/officeart/2016/7/layout/ChevronBlockProcess"/>
    <dgm:cxn modelId="{6F81DC63-86C6-4DE6-BF4E-8748FCDE03BC}" type="presParOf" srcId="{3361B1CF-CAEE-40C5-A32A-DB9563EDF392}" destId="{826DFB2A-0047-4FC3-B249-BF22055C3941}" srcOrd="1" destOrd="0" presId="urn:microsoft.com/office/officeart/2016/7/layout/ChevronBlockProcess"/>
    <dgm:cxn modelId="{631F7F79-FB41-4D3E-B8C6-250DD7B39A12}" type="presParOf" srcId="{5DDA7002-376E-4E6E-B9F9-CB6B7500150D}" destId="{31915905-C7FE-46B5-A802-96FDB692EE9F}" srcOrd="5" destOrd="0" presId="urn:microsoft.com/office/officeart/2016/7/layout/ChevronBlockProcess"/>
    <dgm:cxn modelId="{D56EE822-D7C7-4238-A5C0-A11842A146C3}" type="presParOf" srcId="{5DDA7002-376E-4E6E-B9F9-CB6B7500150D}" destId="{2A5CCD18-BF33-477E-9284-D3DEFB6FD0AF}" srcOrd="6" destOrd="0" presId="urn:microsoft.com/office/officeart/2016/7/layout/ChevronBlockProcess"/>
    <dgm:cxn modelId="{7B3D4BF2-78C2-47F7-B0F8-5B8E0FE1B5A7}" type="presParOf" srcId="{2A5CCD18-BF33-477E-9284-D3DEFB6FD0AF}" destId="{C7A926A1-5D70-4606-ADA4-F41F3F3FC209}" srcOrd="0" destOrd="0" presId="urn:microsoft.com/office/officeart/2016/7/layout/ChevronBlockProcess"/>
    <dgm:cxn modelId="{A28B2914-24E5-4C40-A0C7-594C2F6AF3FE}" type="presParOf" srcId="{2A5CCD18-BF33-477E-9284-D3DEFB6FD0AF}" destId="{5D58C964-F229-405B-B963-7B351416779D}" srcOrd="1" destOrd="0" presId="urn:microsoft.com/office/officeart/2016/7/layout/ChevronBlockProcess"/>
    <dgm:cxn modelId="{AAC89B9A-DBE9-4300-A0CE-E3FD4288E00E}" type="presParOf" srcId="{5DDA7002-376E-4E6E-B9F9-CB6B7500150D}" destId="{D03FC600-2B22-432C-A3AF-FA8A37B151AF}" srcOrd="7" destOrd="0" presId="urn:microsoft.com/office/officeart/2016/7/layout/ChevronBlockProcess"/>
    <dgm:cxn modelId="{7599EA7D-5BF8-4783-A526-D12260BAD64C}" type="presParOf" srcId="{5DDA7002-376E-4E6E-B9F9-CB6B7500150D}" destId="{F384907F-8726-4904-B143-2EDB4C6C2C0C}" srcOrd="8" destOrd="0" presId="urn:microsoft.com/office/officeart/2016/7/layout/ChevronBlockProcess"/>
    <dgm:cxn modelId="{AF9B6E42-FBF4-48AD-A88D-3C31017167AD}" type="presParOf" srcId="{F384907F-8726-4904-B143-2EDB4C6C2C0C}" destId="{3A2D82A6-E4DF-49BA-909D-4EF2D9D39F66}" srcOrd="0" destOrd="0" presId="urn:microsoft.com/office/officeart/2016/7/layout/ChevronBlockProcess"/>
    <dgm:cxn modelId="{271E1903-1E3D-4E85-917B-26EFC97B7CAA}" type="presParOf" srcId="{F384907F-8726-4904-B143-2EDB4C6C2C0C}" destId="{439CEE51-7CEA-4004-B578-D4BCCA007485}" srcOrd="1" destOrd="0" presId="urn:microsoft.com/office/officeart/2016/7/layout/ChevronBlockProcess"/>
    <dgm:cxn modelId="{6B27C74D-2F7E-45B7-8C54-50672621DE07}" type="presParOf" srcId="{5DDA7002-376E-4E6E-B9F9-CB6B7500150D}" destId="{818F2AC5-2B0D-4756-B899-C422FCFE8E37}" srcOrd="9" destOrd="0" presId="urn:microsoft.com/office/officeart/2016/7/layout/ChevronBlockProcess"/>
    <dgm:cxn modelId="{EBE6CD1F-C9EF-4C30-B92B-3E4A7F7EB4E4}" type="presParOf" srcId="{5DDA7002-376E-4E6E-B9F9-CB6B7500150D}" destId="{064BEDBE-0EDB-4541-AC6D-31F755D363BC}" srcOrd="10" destOrd="0" presId="urn:microsoft.com/office/officeart/2016/7/layout/ChevronBlockProcess"/>
    <dgm:cxn modelId="{FD7A2D9B-1B42-4020-BE43-0D28726F1D95}" type="presParOf" srcId="{064BEDBE-0EDB-4541-AC6D-31F755D363BC}" destId="{4BB71E23-7874-4EBA-8279-54F41AF176D4}" srcOrd="0" destOrd="0" presId="urn:microsoft.com/office/officeart/2016/7/layout/ChevronBlockProcess"/>
    <dgm:cxn modelId="{C6DD6E29-8E97-4F0F-A71E-7F18D501F89F}" type="presParOf" srcId="{064BEDBE-0EDB-4541-AC6D-31F755D363BC}" destId="{F3D1B848-13FF-4B41-89B9-2B569BB6DB82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65A69D-E6F5-47FC-9E2E-777E79F8D192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EFFD0E-D8A3-4A7E-B979-394650E301E5}">
      <dgm:prSet custT="1"/>
      <dgm:spPr/>
      <dgm:t>
        <a:bodyPr/>
        <a:lstStyle/>
        <a:p>
          <a:r>
            <a:rPr lang="en-US" sz="2000" b="1" dirty="0"/>
            <a:t>Conduct further research</a:t>
          </a:r>
          <a:r>
            <a:rPr lang="en-US" sz="2000" dirty="0"/>
            <a:t> on underserved locations.</a:t>
          </a:r>
        </a:p>
      </dgm:t>
    </dgm:pt>
    <dgm:pt modelId="{4CEFF5F5-1855-4998-9D08-BA24705E8021}" type="parTrans" cxnId="{D02731A4-8102-40EA-A806-684C67B393FD}">
      <dgm:prSet/>
      <dgm:spPr/>
      <dgm:t>
        <a:bodyPr/>
        <a:lstStyle/>
        <a:p>
          <a:endParaRPr lang="en-US"/>
        </a:p>
      </dgm:t>
    </dgm:pt>
    <dgm:pt modelId="{86EA3048-56B6-428A-9B56-B1626A3E0965}" type="sibTrans" cxnId="{D02731A4-8102-40EA-A806-684C67B393F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B231921-FCF7-4865-8213-CFE938CDEC72}">
      <dgm:prSet/>
      <dgm:spPr/>
      <dgm:t>
        <a:bodyPr/>
        <a:lstStyle/>
        <a:p>
          <a:r>
            <a:rPr lang="en-US" b="1" dirty="0"/>
            <a:t>Launch marketing campaigns</a:t>
          </a:r>
          <a:r>
            <a:rPr lang="en-US" dirty="0"/>
            <a:t> for casual riders.</a:t>
          </a:r>
        </a:p>
      </dgm:t>
    </dgm:pt>
    <dgm:pt modelId="{168B2C57-2152-42E1-B5AD-997A14CE0F88}" type="parTrans" cxnId="{056E36BC-4595-408C-A2AE-FB815AA94936}">
      <dgm:prSet/>
      <dgm:spPr/>
      <dgm:t>
        <a:bodyPr/>
        <a:lstStyle/>
        <a:p>
          <a:endParaRPr lang="en-US"/>
        </a:p>
      </dgm:t>
    </dgm:pt>
    <dgm:pt modelId="{164DC4B1-44F9-4FB3-A28C-6CB1BCFB08D0}" type="sibTrans" cxnId="{056E36BC-4595-408C-A2AE-FB815AA9493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1949A1-9EDD-495B-9501-099DBA25E2E5}">
      <dgm:prSet/>
      <dgm:spPr/>
      <dgm:t>
        <a:bodyPr/>
        <a:lstStyle/>
        <a:p>
          <a:r>
            <a:rPr lang="en-US" b="1" dirty="0"/>
            <a:t>Improve bike rebalancing logistics</a:t>
          </a:r>
          <a:r>
            <a:rPr lang="en-US" dirty="0"/>
            <a:t> during peak hours.</a:t>
          </a:r>
        </a:p>
      </dgm:t>
    </dgm:pt>
    <dgm:pt modelId="{5CEB58D1-6EFD-4AB6-BF24-BA71E6DC55CF}" type="parTrans" cxnId="{B5DE2A27-EDAD-4435-98A0-44455D6CA79E}">
      <dgm:prSet/>
      <dgm:spPr/>
      <dgm:t>
        <a:bodyPr/>
        <a:lstStyle/>
        <a:p>
          <a:endParaRPr lang="en-US"/>
        </a:p>
      </dgm:t>
    </dgm:pt>
    <dgm:pt modelId="{BEF0D1C4-96B1-4014-9331-70A264F09713}" type="sibTrans" cxnId="{B5DE2A27-EDAD-4435-98A0-44455D6CA79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6247AFB-EA4F-4124-8023-598DC4DE0714}">
      <dgm:prSet/>
      <dgm:spPr/>
      <dgm:t>
        <a:bodyPr/>
        <a:lstStyle/>
        <a:p>
          <a:r>
            <a:rPr lang="en-US" b="1" dirty="0"/>
            <a:t>Monitor impact of changes</a:t>
          </a:r>
          <a:r>
            <a:rPr lang="en-US" dirty="0"/>
            <a:t> and refine strategies accordingly.</a:t>
          </a:r>
        </a:p>
      </dgm:t>
    </dgm:pt>
    <dgm:pt modelId="{018B12A6-6685-42A7-A31B-977519FD4E4D}" type="parTrans" cxnId="{26C5D6F3-15D4-4804-B7F5-CBE7A8484CDF}">
      <dgm:prSet/>
      <dgm:spPr/>
      <dgm:t>
        <a:bodyPr/>
        <a:lstStyle/>
        <a:p>
          <a:endParaRPr lang="en-US"/>
        </a:p>
      </dgm:t>
    </dgm:pt>
    <dgm:pt modelId="{68CF43CB-B402-4CC8-9C9B-6A1448326440}" type="sibTrans" cxnId="{26C5D6F3-15D4-4804-B7F5-CBE7A8484CD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7B15510-8B04-4405-B90E-337420393091}" type="pres">
      <dgm:prSet presAssocID="{0F65A69D-E6F5-47FC-9E2E-777E79F8D192}" presName="linearFlow" presStyleCnt="0">
        <dgm:presLayoutVars>
          <dgm:dir/>
          <dgm:animLvl val="lvl"/>
          <dgm:resizeHandles val="exact"/>
        </dgm:presLayoutVars>
      </dgm:prSet>
      <dgm:spPr/>
    </dgm:pt>
    <dgm:pt modelId="{0DC64539-0123-4699-928D-903ACED35733}" type="pres">
      <dgm:prSet presAssocID="{BDEFFD0E-D8A3-4A7E-B979-394650E301E5}" presName="compositeNode" presStyleCnt="0"/>
      <dgm:spPr/>
    </dgm:pt>
    <dgm:pt modelId="{5212EFA5-7268-4F7F-9529-F2A4B4483400}" type="pres">
      <dgm:prSet presAssocID="{BDEFFD0E-D8A3-4A7E-B979-394650E301E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436A549-A8A0-4752-A3EC-C904C01C3619}" type="pres">
      <dgm:prSet presAssocID="{BDEFFD0E-D8A3-4A7E-B979-394650E301E5}" presName="parSh" presStyleCnt="0"/>
      <dgm:spPr/>
    </dgm:pt>
    <dgm:pt modelId="{D9653A41-3EF2-44A1-AA36-4E5469E84FFA}" type="pres">
      <dgm:prSet presAssocID="{BDEFFD0E-D8A3-4A7E-B979-394650E301E5}" presName="lineNode" presStyleLbl="alignAccFollowNode1" presStyleIdx="0" presStyleCnt="12"/>
      <dgm:spPr/>
    </dgm:pt>
    <dgm:pt modelId="{62E2D6A7-A3E2-46DD-889E-A69C0A9E4872}" type="pres">
      <dgm:prSet presAssocID="{BDEFFD0E-D8A3-4A7E-B979-394650E301E5}" presName="lineArrowNode" presStyleLbl="alignAccFollowNode1" presStyleIdx="1" presStyleCnt="12"/>
      <dgm:spPr/>
    </dgm:pt>
    <dgm:pt modelId="{941CE2E7-46F8-4F41-A908-2A3DAD48A2D3}" type="pres">
      <dgm:prSet presAssocID="{86EA3048-56B6-428A-9B56-B1626A3E0965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97A9A9C-EBAA-45E5-813C-2D9642DEF1CB}" type="pres">
      <dgm:prSet presAssocID="{86EA3048-56B6-428A-9B56-B1626A3E0965}" presName="spacerBetweenCircleAndCallout" presStyleCnt="0">
        <dgm:presLayoutVars/>
      </dgm:prSet>
      <dgm:spPr/>
    </dgm:pt>
    <dgm:pt modelId="{B3E609B8-D5F3-450B-A98D-F7EE5D2D9E4B}" type="pres">
      <dgm:prSet presAssocID="{BDEFFD0E-D8A3-4A7E-B979-394650E301E5}" presName="nodeText" presStyleLbl="alignAccFollowNode1" presStyleIdx="2" presStyleCnt="12">
        <dgm:presLayoutVars>
          <dgm:bulletEnabled val="1"/>
        </dgm:presLayoutVars>
      </dgm:prSet>
      <dgm:spPr/>
    </dgm:pt>
    <dgm:pt modelId="{7A101711-4E13-4C1D-B11F-E91D48794476}" type="pres">
      <dgm:prSet presAssocID="{86EA3048-56B6-428A-9B56-B1626A3E0965}" presName="sibTransComposite" presStyleCnt="0"/>
      <dgm:spPr/>
    </dgm:pt>
    <dgm:pt modelId="{903D19D7-2179-45F2-82FA-60316D88A754}" type="pres">
      <dgm:prSet presAssocID="{4B231921-FCF7-4865-8213-CFE938CDEC72}" presName="compositeNode" presStyleCnt="0"/>
      <dgm:spPr/>
    </dgm:pt>
    <dgm:pt modelId="{766B4B44-0A4D-4D40-AC79-8CC4C0F1F5D4}" type="pres">
      <dgm:prSet presAssocID="{4B231921-FCF7-4865-8213-CFE938CDEC7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0A81FB-2796-4282-86F2-68A4F0BC6F7D}" type="pres">
      <dgm:prSet presAssocID="{4B231921-FCF7-4865-8213-CFE938CDEC72}" presName="parSh" presStyleCnt="0"/>
      <dgm:spPr/>
    </dgm:pt>
    <dgm:pt modelId="{F024C94E-D246-4A95-9874-040328F19B77}" type="pres">
      <dgm:prSet presAssocID="{4B231921-FCF7-4865-8213-CFE938CDEC72}" presName="lineNode" presStyleLbl="alignAccFollowNode1" presStyleIdx="3" presStyleCnt="12"/>
      <dgm:spPr/>
    </dgm:pt>
    <dgm:pt modelId="{684277CC-886D-44E8-8808-4D385FAD1625}" type="pres">
      <dgm:prSet presAssocID="{4B231921-FCF7-4865-8213-CFE938CDEC72}" presName="lineArrowNode" presStyleLbl="alignAccFollowNode1" presStyleIdx="4" presStyleCnt="12"/>
      <dgm:spPr/>
    </dgm:pt>
    <dgm:pt modelId="{1D51A429-5896-41B7-A40A-51CACE52325F}" type="pres">
      <dgm:prSet presAssocID="{164DC4B1-44F9-4FB3-A28C-6CB1BCFB08D0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6682FE51-58D7-4DC1-A7B8-5C7069E0AE1D}" type="pres">
      <dgm:prSet presAssocID="{164DC4B1-44F9-4FB3-A28C-6CB1BCFB08D0}" presName="spacerBetweenCircleAndCallout" presStyleCnt="0">
        <dgm:presLayoutVars/>
      </dgm:prSet>
      <dgm:spPr/>
    </dgm:pt>
    <dgm:pt modelId="{6656FFA7-BD56-4667-B425-DF5958C3D8DD}" type="pres">
      <dgm:prSet presAssocID="{4B231921-FCF7-4865-8213-CFE938CDEC72}" presName="nodeText" presStyleLbl="alignAccFollowNode1" presStyleIdx="5" presStyleCnt="12">
        <dgm:presLayoutVars>
          <dgm:bulletEnabled val="1"/>
        </dgm:presLayoutVars>
      </dgm:prSet>
      <dgm:spPr/>
    </dgm:pt>
    <dgm:pt modelId="{05547D0D-468E-4601-8196-3B5B2C9C54C0}" type="pres">
      <dgm:prSet presAssocID="{164DC4B1-44F9-4FB3-A28C-6CB1BCFB08D0}" presName="sibTransComposite" presStyleCnt="0"/>
      <dgm:spPr/>
    </dgm:pt>
    <dgm:pt modelId="{ACC1EB74-CE1F-4DFD-B5EB-D86BCD527597}" type="pres">
      <dgm:prSet presAssocID="{D11949A1-9EDD-495B-9501-099DBA25E2E5}" presName="compositeNode" presStyleCnt="0"/>
      <dgm:spPr/>
    </dgm:pt>
    <dgm:pt modelId="{29CA9623-CABA-45F9-A19C-D07152688553}" type="pres">
      <dgm:prSet presAssocID="{D11949A1-9EDD-495B-9501-099DBA25E2E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112D61-7391-4B5F-91B9-E3F1D452D65A}" type="pres">
      <dgm:prSet presAssocID="{D11949A1-9EDD-495B-9501-099DBA25E2E5}" presName="parSh" presStyleCnt="0"/>
      <dgm:spPr/>
    </dgm:pt>
    <dgm:pt modelId="{ECB36162-81F4-4BBC-B55D-B1DF27034543}" type="pres">
      <dgm:prSet presAssocID="{D11949A1-9EDD-495B-9501-099DBA25E2E5}" presName="lineNode" presStyleLbl="alignAccFollowNode1" presStyleIdx="6" presStyleCnt="12"/>
      <dgm:spPr/>
    </dgm:pt>
    <dgm:pt modelId="{9A93FFA8-B870-4BEE-A18D-1469A616DAEF}" type="pres">
      <dgm:prSet presAssocID="{D11949A1-9EDD-495B-9501-099DBA25E2E5}" presName="lineArrowNode" presStyleLbl="alignAccFollowNode1" presStyleIdx="7" presStyleCnt="12"/>
      <dgm:spPr/>
    </dgm:pt>
    <dgm:pt modelId="{DC99C4E5-F399-4288-916C-78943E92AC30}" type="pres">
      <dgm:prSet presAssocID="{BEF0D1C4-96B1-4014-9331-70A264F09713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00BDB4A-2556-4800-A39A-CC2DAAEA143E}" type="pres">
      <dgm:prSet presAssocID="{BEF0D1C4-96B1-4014-9331-70A264F09713}" presName="spacerBetweenCircleAndCallout" presStyleCnt="0">
        <dgm:presLayoutVars/>
      </dgm:prSet>
      <dgm:spPr/>
    </dgm:pt>
    <dgm:pt modelId="{649B22D0-5433-4EAD-BA9E-C3BA6B32731E}" type="pres">
      <dgm:prSet presAssocID="{D11949A1-9EDD-495B-9501-099DBA25E2E5}" presName="nodeText" presStyleLbl="alignAccFollowNode1" presStyleIdx="8" presStyleCnt="12">
        <dgm:presLayoutVars>
          <dgm:bulletEnabled val="1"/>
        </dgm:presLayoutVars>
      </dgm:prSet>
      <dgm:spPr/>
    </dgm:pt>
    <dgm:pt modelId="{CE71EE8C-90DC-4441-810C-71A17CB43C0D}" type="pres">
      <dgm:prSet presAssocID="{BEF0D1C4-96B1-4014-9331-70A264F09713}" presName="sibTransComposite" presStyleCnt="0"/>
      <dgm:spPr/>
    </dgm:pt>
    <dgm:pt modelId="{A6FD68EF-B28D-4B30-BC29-C0B5B854909B}" type="pres">
      <dgm:prSet presAssocID="{36247AFB-EA4F-4124-8023-598DC4DE0714}" presName="compositeNode" presStyleCnt="0"/>
      <dgm:spPr/>
    </dgm:pt>
    <dgm:pt modelId="{2D7234EB-7F78-4D76-84D5-35CAF7C459F5}" type="pres">
      <dgm:prSet presAssocID="{36247AFB-EA4F-4124-8023-598DC4DE071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ACD4CD-2F47-4A4B-B740-DC8DDDF3AC2B}" type="pres">
      <dgm:prSet presAssocID="{36247AFB-EA4F-4124-8023-598DC4DE0714}" presName="parSh" presStyleCnt="0"/>
      <dgm:spPr/>
    </dgm:pt>
    <dgm:pt modelId="{FA74CEF8-23F1-4D8D-B593-F9ED189AA2F2}" type="pres">
      <dgm:prSet presAssocID="{36247AFB-EA4F-4124-8023-598DC4DE0714}" presName="lineNode" presStyleLbl="alignAccFollowNode1" presStyleIdx="9" presStyleCnt="12"/>
      <dgm:spPr/>
    </dgm:pt>
    <dgm:pt modelId="{B8FA377D-27D8-4139-AB54-B82BD1B03D16}" type="pres">
      <dgm:prSet presAssocID="{36247AFB-EA4F-4124-8023-598DC4DE0714}" presName="lineArrowNode" presStyleLbl="alignAccFollowNode1" presStyleIdx="10" presStyleCnt="12"/>
      <dgm:spPr/>
    </dgm:pt>
    <dgm:pt modelId="{9FC3F4AC-38BF-40EE-86E2-CE7CEB51EC85}" type="pres">
      <dgm:prSet presAssocID="{68CF43CB-B402-4CC8-9C9B-6A1448326440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0BBC202A-17DE-4805-B248-FAA682B0FEB9}" type="pres">
      <dgm:prSet presAssocID="{68CF43CB-B402-4CC8-9C9B-6A1448326440}" presName="spacerBetweenCircleAndCallout" presStyleCnt="0">
        <dgm:presLayoutVars/>
      </dgm:prSet>
      <dgm:spPr/>
    </dgm:pt>
    <dgm:pt modelId="{2EBEF0CA-5A51-4D4C-9BD9-2D25AA24614B}" type="pres">
      <dgm:prSet presAssocID="{36247AFB-EA4F-4124-8023-598DC4DE0714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1A88AA00-5867-4D87-91BF-185C38C4C65C}" type="presOf" srcId="{86EA3048-56B6-428A-9B56-B1626A3E0965}" destId="{941CE2E7-46F8-4F41-A908-2A3DAD48A2D3}" srcOrd="0" destOrd="0" presId="urn:microsoft.com/office/officeart/2016/7/layout/LinearArrowProcessNumbered"/>
    <dgm:cxn modelId="{4B833902-30E3-4AB0-9860-504A2E347C99}" type="presOf" srcId="{BEF0D1C4-96B1-4014-9331-70A264F09713}" destId="{DC99C4E5-F399-4288-916C-78943E92AC30}" srcOrd="0" destOrd="0" presId="urn:microsoft.com/office/officeart/2016/7/layout/LinearArrowProcessNumbered"/>
    <dgm:cxn modelId="{63A04F0B-99E4-4343-BBF1-59C1B7ADC896}" type="presOf" srcId="{0F65A69D-E6F5-47FC-9E2E-777E79F8D192}" destId="{F7B15510-8B04-4405-B90E-337420393091}" srcOrd="0" destOrd="0" presId="urn:microsoft.com/office/officeart/2016/7/layout/LinearArrowProcessNumbered"/>
    <dgm:cxn modelId="{B5DE2A27-EDAD-4435-98A0-44455D6CA79E}" srcId="{0F65A69D-E6F5-47FC-9E2E-777E79F8D192}" destId="{D11949A1-9EDD-495B-9501-099DBA25E2E5}" srcOrd="2" destOrd="0" parTransId="{5CEB58D1-6EFD-4AB6-BF24-BA71E6DC55CF}" sibTransId="{BEF0D1C4-96B1-4014-9331-70A264F09713}"/>
    <dgm:cxn modelId="{9D46B92E-3E55-42FD-B0B8-5497E4CC66A3}" type="presOf" srcId="{4B231921-FCF7-4865-8213-CFE938CDEC72}" destId="{6656FFA7-BD56-4667-B425-DF5958C3D8DD}" srcOrd="0" destOrd="0" presId="urn:microsoft.com/office/officeart/2016/7/layout/LinearArrowProcessNumbered"/>
    <dgm:cxn modelId="{F57F6A36-B0D2-4F6E-A908-BF22C3E908C3}" type="presOf" srcId="{36247AFB-EA4F-4124-8023-598DC4DE0714}" destId="{2EBEF0CA-5A51-4D4C-9BD9-2D25AA24614B}" srcOrd="0" destOrd="0" presId="urn:microsoft.com/office/officeart/2016/7/layout/LinearArrowProcessNumbered"/>
    <dgm:cxn modelId="{9C551E43-2A04-45F9-8111-1945831A1157}" type="presOf" srcId="{BDEFFD0E-D8A3-4A7E-B979-394650E301E5}" destId="{B3E609B8-D5F3-450B-A98D-F7EE5D2D9E4B}" srcOrd="0" destOrd="0" presId="urn:microsoft.com/office/officeart/2016/7/layout/LinearArrowProcessNumbered"/>
    <dgm:cxn modelId="{90075B56-6BBD-4177-BEE3-ADCCA03BC2CD}" type="presOf" srcId="{68CF43CB-B402-4CC8-9C9B-6A1448326440}" destId="{9FC3F4AC-38BF-40EE-86E2-CE7CEB51EC85}" srcOrd="0" destOrd="0" presId="urn:microsoft.com/office/officeart/2016/7/layout/LinearArrowProcessNumbered"/>
    <dgm:cxn modelId="{7EF5CC82-A25F-4BBE-BC31-9259F9E543E2}" type="presOf" srcId="{164DC4B1-44F9-4FB3-A28C-6CB1BCFB08D0}" destId="{1D51A429-5896-41B7-A40A-51CACE52325F}" srcOrd="0" destOrd="0" presId="urn:microsoft.com/office/officeart/2016/7/layout/LinearArrowProcessNumbered"/>
    <dgm:cxn modelId="{B3171898-F9F0-4092-87B2-57D17F95668D}" type="presOf" srcId="{D11949A1-9EDD-495B-9501-099DBA25E2E5}" destId="{649B22D0-5433-4EAD-BA9E-C3BA6B32731E}" srcOrd="0" destOrd="0" presId="urn:microsoft.com/office/officeart/2016/7/layout/LinearArrowProcessNumbered"/>
    <dgm:cxn modelId="{D02731A4-8102-40EA-A806-684C67B393FD}" srcId="{0F65A69D-E6F5-47FC-9E2E-777E79F8D192}" destId="{BDEFFD0E-D8A3-4A7E-B979-394650E301E5}" srcOrd="0" destOrd="0" parTransId="{4CEFF5F5-1855-4998-9D08-BA24705E8021}" sibTransId="{86EA3048-56B6-428A-9B56-B1626A3E0965}"/>
    <dgm:cxn modelId="{056E36BC-4595-408C-A2AE-FB815AA94936}" srcId="{0F65A69D-E6F5-47FC-9E2E-777E79F8D192}" destId="{4B231921-FCF7-4865-8213-CFE938CDEC72}" srcOrd="1" destOrd="0" parTransId="{168B2C57-2152-42E1-B5AD-997A14CE0F88}" sibTransId="{164DC4B1-44F9-4FB3-A28C-6CB1BCFB08D0}"/>
    <dgm:cxn modelId="{26C5D6F3-15D4-4804-B7F5-CBE7A8484CDF}" srcId="{0F65A69D-E6F5-47FC-9E2E-777E79F8D192}" destId="{36247AFB-EA4F-4124-8023-598DC4DE0714}" srcOrd="3" destOrd="0" parTransId="{018B12A6-6685-42A7-A31B-977519FD4E4D}" sibTransId="{68CF43CB-B402-4CC8-9C9B-6A1448326440}"/>
    <dgm:cxn modelId="{77142259-FEF0-4D3D-AF6C-29010BC3CE65}" type="presParOf" srcId="{F7B15510-8B04-4405-B90E-337420393091}" destId="{0DC64539-0123-4699-928D-903ACED35733}" srcOrd="0" destOrd="0" presId="urn:microsoft.com/office/officeart/2016/7/layout/LinearArrowProcessNumbered"/>
    <dgm:cxn modelId="{21C84199-64EE-4FAE-9DBE-E40B9781941A}" type="presParOf" srcId="{0DC64539-0123-4699-928D-903ACED35733}" destId="{5212EFA5-7268-4F7F-9529-F2A4B4483400}" srcOrd="0" destOrd="0" presId="urn:microsoft.com/office/officeart/2016/7/layout/LinearArrowProcessNumbered"/>
    <dgm:cxn modelId="{E3DE4DDF-4EC7-4ADC-9A9C-D927CE64E658}" type="presParOf" srcId="{0DC64539-0123-4699-928D-903ACED35733}" destId="{8436A549-A8A0-4752-A3EC-C904C01C3619}" srcOrd="1" destOrd="0" presId="urn:microsoft.com/office/officeart/2016/7/layout/LinearArrowProcessNumbered"/>
    <dgm:cxn modelId="{DDDB9C63-2366-4B73-901A-8483FDEAD9E0}" type="presParOf" srcId="{8436A549-A8A0-4752-A3EC-C904C01C3619}" destId="{D9653A41-3EF2-44A1-AA36-4E5469E84FFA}" srcOrd="0" destOrd="0" presId="urn:microsoft.com/office/officeart/2016/7/layout/LinearArrowProcessNumbered"/>
    <dgm:cxn modelId="{20554812-833C-4F9B-8A06-C005A9E76DE2}" type="presParOf" srcId="{8436A549-A8A0-4752-A3EC-C904C01C3619}" destId="{62E2D6A7-A3E2-46DD-889E-A69C0A9E4872}" srcOrd="1" destOrd="0" presId="urn:microsoft.com/office/officeart/2016/7/layout/LinearArrowProcessNumbered"/>
    <dgm:cxn modelId="{3F1FC652-D3DF-4DA3-8FC0-D38C4B2C1ECC}" type="presParOf" srcId="{8436A549-A8A0-4752-A3EC-C904C01C3619}" destId="{941CE2E7-46F8-4F41-A908-2A3DAD48A2D3}" srcOrd="2" destOrd="0" presId="urn:microsoft.com/office/officeart/2016/7/layout/LinearArrowProcessNumbered"/>
    <dgm:cxn modelId="{4DE05D58-6BF1-4BE9-BF37-177A2E8D1172}" type="presParOf" srcId="{8436A549-A8A0-4752-A3EC-C904C01C3619}" destId="{297A9A9C-EBAA-45E5-813C-2D9642DEF1CB}" srcOrd="3" destOrd="0" presId="urn:microsoft.com/office/officeart/2016/7/layout/LinearArrowProcessNumbered"/>
    <dgm:cxn modelId="{408659B4-0976-42F0-9440-82C8D355D857}" type="presParOf" srcId="{0DC64539-0123-4699-928D-903ACED35733}" destId="{B3E609B8-D5F3-450B-A98D-F7EE5D2D9E4B}" srcOrd="2" destOrd="0" presId="urn:microsoft.com/office/officeart/2016/7/layout/LinearArrowProcessNumbered"/>
    <dgm:cxn modelId="{BE88B4BA-8C02-4896-A3A8-50FA1980D4F9}" type="presParOf" srcId="{F7B15510-8B04-4405-B90E-337420393091}" destId="{7A101711-4E13-4C1D-B11F-E91D48794476}" srcOrd="1" destOrd="0" presId="urn:microsoft.com/office/officeart/2016/7/layout/LinearArrowProcessNumbered"/>
    <dgm:cxn modelId="{C0FB9035-5E52-424A-BFFD-0DFE66BD179D}" type="presParOf" srcId="{F7B15510-8B04-4405-B90E-337420393091}" destId="{903D19D7-2179-45F2-82FA-60316D88A754}" srcOrd="2" destOrd="0" presId="urn:microsoft.com/office/officeart/2016/7/layout/LinearArrowProcessNumbered"/>
    <dgm:cxn modelId="{3C83B9E8-7BF7-4B9A-B82D-2F520E147FFA}" type="presParOf" srcId="{903D19D7-2179-45F2-82FA-60316D88A754}" destId="{766B4B44-0A4D-4D40-AC79-8CC4C0F1F5D4}" srcOrd="0" destOrd="0" presId="urn:microsoft.com/office/officeart/2016/7/layout/LinearArrowProcessNumbered"/>
    <dgm:cxn modelId="{0DE7DC22-BF36-4D9D-9F5F-509F57C99812}" type="presParOf" srcId="{903D19D7-2179-45F2-82FA-60316D88A754}" destId="{760A81FB-2796-4282-86F2-68A4F0BC6F7D}" srcOrd="1" destOrd="0" presId="urn:microsoft.com/office/officeart/2016/7/layout/LinearArrowProcessNumbered"/>
    <dgm:cxn modelId="{34D8E3A2-ED8C-4278-9D3E-8AE361D5CE1E}" type="presParOf" srcId="{760A81FB-2796-4282-86F2-68A4F0BC6F7D}" destId="{F024C94E-D246-4A95-9874-040328F19B77}" srcOrd="0" destOrd="0" presId="urn:microsoft.com/office/officeart/2016/7/layout/LinearArrowProcessNumbered"/>
    <dgm:cxn modelId="{64E82C52-42B5-4920-926B-ED7DAD3C4282}" type="presParOf" srcId="{760A81FB-2796-4282-86F2-68A4F0BC6F7D}" destId="{684277CC-886D-44E8-8808-4D385FAD1625}" srcOrd="1" destOrd="0" presId="urn:microsoft.com/office/officeart/2016/7/layout/LinearArrowProcessNumbered"/>
    <dgm:cxn modelId="{EC857D1F-2D8C-4664-A764-F9B847ED72E4}" type="presParOf" srcId="{760A81FB-2796-4282-86F2-68A4F0BC6F7D}" destId="{1D51A429-5896-41B7-A40A-51CACE52325F}" srcOrd="2" destOrd="0" presId="urn:microsoft.com/office/officeart/2016/7/layout/LinearArrowProcessNumbered"/>
    <dgm:cxn modelId="{DEA66409-68E2-45B0-91DD-19B4576B6599}" type="presParOf" srcId="{760A81FB-2796-4282-86F2-68A4F0BC6F7D}" destId="{6682FE51-58D7-4DC1-A7B8-5C7069E0AE1D}" srcOrd="3" destOrd="0" presId="urn:microsoft.com/office/officeart/2016/7/layout/LinearArrowProcessNumbered"/>
    <dgm:cxn modelId="{741F0078-CE79-4EB0-90DF-CE77682288C9}" type="presParOf" srcId="{903D19D7-2179-45F2-82FA-60316D88A754}" destId="{6656FFA7-BD56-4667-B425-DF5958C3D8DD}" srcOrd="2" destOrd="0" presId="urn:microsoft.com/office/officeart/2016/7/layout/LinearArrowProcessNumbered"/>
    <dgm:cxn modelId="{7777F0CE-6E09-4597-996E-9E690A9FD900}" type="presParOf" srcId="{F7B15510-8B04-4405-B90E-337420393091}" destId="{05547D0D-468E-4601-8196-3B5B2C9C54C0}" srcOrd="3" destOrd="0" presId="urn:microsoft.com/office/officeart/2016/7/layout/LinearArrowProcessNumbered"/>
    <dgm:cxn modelId="{19857114-3AA5-4538-9356-B1FE17415A4B}" type="presParOf" srcId="{F7B15510-8B04-4405-B90E-337420393091}" destId="{ACC1EB74-CE1F-4DFD-B5EB-D86BCD527597}" srcOrd="4" destOrd="0" presId="urn:microsoft.com/office/officeart/2016/7/layout/LinearArrowProcessNumbered"/>
    <dgm:cxn modelId="{598F5272-AB43-4BC3-B765-375F16A8F535}" type="presParOf" srcId="{ACC1EB74-CE1F-4DFD-B5EB-D86BCD527597}" destId="{29CA9623-CABA-45F9-A19C-D07152688553}" srcOrd="0" destOrd="0" presId="urn:microsoft.com/office/officeart/2016/7/layout/LinearArrowProcessNumbered"/>
    <dgm:cxn modelId="{12EFF140-4C96-413F-9627-82B7A03DD99C}" type="presParOf" srcId="{ACC1EB74-CE1F-4DFD-B5EB-D86BCD527597}" destId="{22112D61-7391-4B5F-91B9-E3F1D452D65A}" srcOrd="1" destOrd="0" presId="urn:microsoft.com/office/officeart/2016/7/layout/LinearArrowProcessNumbered"/>
    <dgm:cxn modelId="{7D36D236-C561-46F4-BD50-F370D6FCADA6}" type="presParOf" srcId="{22112D61-7391-4B5F-91B9-E3F1D452D65A}" destId="{ECB36162-81F4-4BBC-B55D-B1DF27034543}" srcOrd="0" destOrd="0" presId="urn:microsoft.com/office/officeart/2016/7/layout/LinearArrowProcessNumbered"/>
    <dgm:cxn modelId="{87E3F1B7-F42A-4081-A56D-20F88B53B587}" type="presParOf" srcId="{22112D61-7391-4B5F-91B9-E3F1D452D65A}" destId="{9A93FFA8-B870-4BEE-A18D-1469A616DAEF}" srcOrd="1" destOrd="0" presId="urn:microsoft.com/office/officeart/2016/7/layout/LinearArrowProcessNumbered"/>
    <dgm:cxn modelId="{12C77C45-AD86-423E-88ED-096E7E6EEA78}" type="presParOf" srcId="{22112D61-7391-4B5F-91B9-E3F1D452D65A}" destId="{DC99C4E5-F399-4288-916C-78943E92AC30}" srcOrd="2" destOrd="0" presId="urn:microsoft.com/office/officeart/2016/7/layout/LinearArrowProcessNumbered"/>
    <dgm:cxn modelId="{025F6B85-998E-4DF4-9DD9-D5998D09264C}" type="presParOf" srcId="{22112D61-7391-4B5F-91B9-E3F1D452D65A}" destId="{800BDB4A-2556-4800-A39A-CC2DAAEA143E}" srcOrd="3" destOrd="0" presId="urn:microsoft.com/office/officeart/2016/7/layout/LinearArrowProcessNumbered"/>
    <dgm:cxn modelId="{14721F13-7A3E-49EA-A2C7-22042EB80E6A}" type="presParOf" srcId="{ACC1EB74-CE1F-4DFD-B5EB-D86BCD527597}" destId="{649B22D0-5433-4EAD-BA9E-C3BA6B32731E}" srcOrd="2" destOrd="0" presId="urn:microsoft.com/office/officeart/2016/7/layout/LinearArrowProcessNumbered"/>
    <dgm:cxn modelId="{9ED3E138-464C-40DE-B626-48385CE5AA86}" type="presParOf" srcId="{F7B15510-8B04-4405-B90E-337420393091}" destId="{CE71EE8C-90DC-4441-810C-71A17CB43C0D}" srcOrd="5" destOrd="0" presId="urn:microsoft.com/office/officeart/2016/7/layout/LinearArrowProcessNumbered"/>
    <dgm:cxn modelId="{CBD5F898-1662-489A-9D71-85918A2F5128}" type="presParOf" srcId="{F7B15510-8B04-4405-B90E-337420393091}" destId="{A6FD68EF-B28D-4B30-BC29-C0B5B854909B}" srcOrd="6" destOrd="0" presId="urn:microsoft.com/office/officeart/2016/7/layout/LinearArrowProcessNumbered"/>
    <dgm:cxn modelId="{189DFC18-4FE4-498A-AD78-C15B3508117F}" type="presParOf" srcId="{A6FD68EF-B28D-4B30-BC29-C0B5B854909B}" destId="{2D7234EB-7F78-4D76-84D5-35CAF7C459F5}" srcOrd="0" destOrd="0" presId="urn:microsoft.com/office/officeart/2016/7/layout/LinearArrowProcessNumbered"/>
    <dgm:cxn modelId="{F39AFD68-9ADD-48A4-A1FF-B81E80348709}" type="presParOf" srcId="{A6FD68EF-B28D-4B30-BC29-C0B5B854909B}" destId="{98ACD4CD-2F47-4A4B-B740-DC8DDDF3AC2B}" srcOrd="1" destOrd="0" presId="urn:microsoft.com/office/officeart/2016/7/layout/LinearArrowProcessNumbered"/>
    <dgm:cxn modelId="{CF6D57FF-CA93-4186-9699-888813E44C64}" type="presParOf" srcId="{98ACD4CD-2F47-4A4B-B740-DC8DDDF3AC2B}" destId="{FA74CEF8-23F1-4D8D-B593-F9ED189AA2F2}" srcOrd="0" destOrd="0" presId="urn:microsoft.com/office/officeart/2016/7/layout/LinearArrowProcessNumbered"/>
    <dgm:cxn modelId="{6CF7C14D-1820-44ED-B324-A789E7979D05}" type="presParOf" srcId="{98ACD4CD-2F47-4A4B-B740-DC8DDDF3AC2B}" destId="{B8FA377D-27D8-4139-AB54-B82BD1B03D16}" srcOrd="1" destOrd="0" presId="urn:microsoft.com/office/officeart/2016/7/layout/LinearArrowProcessNumbered"/>
    <dgm:cxn modelId="{1BA24C81-6DF2-443B-85FE-25466012781A}" type="presParOf" srcId="{98ACD4CD-2F47-4A4B-B740-DC8DDDF3AC2B}" destId="{9FC3F4AC-38BF-40EE-86E2-CE7CEB51EC85}" srcOrd="2" destOrd="0" presId="urn:microsoft.com/office/officeart/2016/7/layout/LinearArrowProcessNumbered"/>
    <dgm:cxn modelId="{0246E1A6-C424-4CEC-BC77-7F89820628C5}" type="presParOf" srcId="{98ACD4CD-2F47-4A4B-B740-DC8DDDF3AC2B}" destId="{0BBC202A-17DE-4805-B248-FAA682B0FEB9}" srcOrd="3" destOrd="0" presId="urn:microsoft.com/office/officeart/2016/7/layout/LinearArrowProcessNumbered"/>
    <dgm:cxn modelId="{327EBE80-9589-4C9F-9273-542AE455561B}" type="presParOf" srcId="{A6FD68EF-B28D-4B30-BC29-C0B5B854909B}" destId="{2EBEF0CA-5A51-4D4C-9BD9-2D25AA24614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0F028-6AE5-4D7D-BBD6-76535C47AADA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D5925-DF22-4B17-A8C2-5C28F327A5B4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2BDD7-A62B-4CC1-A33F-5D9A2F911FA7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Problem Statement:</a:t>
          </a:r>
          <a:r>
            <a:rPr lang="en-US" sz="1700" b="0" i="0" kern="1200"/>
            <a:t> Cyclitic wants to analyze bike usage trends to optimize operations and marketing strategies.</a:t>
          </a:r>
          <a:endParaRPr lang="en-US" sz="1700" kern="1200"/>
        </a:p>
      </dsp:txBody>
      <dsp:txXfrm>
        <a:off x="1553633" y="574"/>
        <a:ext cx="5458736" cy="1345137"/>
      </dsp:txXfrm>
    </dsp:sp>
    <dsp:sp modelId="{9F4958FC-EFB4-452B-B859-18EDBB2AB014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90FEC-E342-49DC-9F65-87CD6511095C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1E00A-C104-4FEA-A6CF-E1EB0B0404C4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Objective:</a:t>
          </a:r>
          <a:r>
            <a:rPr lang="en-US" sz="1700" b="0" i="0" kern="1200" dirty="0"/>
            <a:t> Identify key insights on customer behavior, usage patterns, and areas for improvement.</a:t>
          </a:r>
          <a:endParaRPr lang="en-US" sz="1700" kern="1200" dirty="0"/>
        </a:p>
      </dsp:txBody>
      <dsp:txXfrm>
        <a:off x="1553633" y="1681996"/>
        <a:ext cx="5458736" cy="1345137"/>
      </dsp:txXfrm>
    </dsp:sp>
    <dsp:sp modelId="{46A849C4-72EC-48CA-904D-35D4D6E6D1B0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783F2-C654-4B81-9117-213D7B6998EC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3F9AD-280D-4590-A15B-DBA392D6FD28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Business Impact:</a:t>
          </a:r>
          <a:r>
            <a:rPr lang="en-US" sz="1700" b="0" i="0" kern="1200"/>
            <a:t> Understanding these trends can improve resource allocation, infrastructure planning, and customer engagement.</a:t>
          </a:r>
          <a:endParaRPr lang="en-US" sz="1700" kern="1200"/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1C02C-0AB5-42EA-8BAC-9C7272D7D0B1}">
      <dsp:nvSpPr>
        <dsp:cNvPr id="0" name=""/>
        <dsp:cNvSpPr/>
      </dsp:nvSpPr>
      <dsp:spPr>
        <a:xfrm>
          <a:off x="10202" y="44228"/>
          <a:ext cx="3956058" cy="11868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17" tIns="312617" rIns="312617" bIns="31261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Data Sources:</a:t>
          </a:r>
          <a:endParaRPr lang="en-US" sz="2000" kern="1200"/>
        </a:p>
      </dsp:txBody>
      <dsp:txXfrm>
        <a:off x="10202" y="44228"/>
        <a:ext cx="3956058" cy="1186817"/>
      </dsp:txXfrm>
    </dsp:sp>
    <dsp:sp modelId="{231BB3D8-9C6B-4F24-8868-9289F07514C2}">
      <dsp:nvSpPr>
        <dsp:cNvPr id="0" name=""/>
        <dsp:cNvSpPr/>
      </dsp:nvSpPr>
      <dsp:spPr>
        <a:xfrm>
          <a:off x="10202" y="1231045"/>
          <a:ext cx="3956058" cy="36396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771" tIns="390771" rIns="390771" bIns="39077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NYC_BIKE_2013 dataset (Bike trip data)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Cyclistic</a:t>
          </a:r>
          <a:r>
            <a:rPr lang="en-US" sz="2000" b="1" kern="1200" dirty="0"/>
            <a:t> NYC Zip Codes dataset (Borough &amp; neighborhood mapping)</a:t>
          </a:r>
          <a:endParaRPr lang="en-US" sz="2000" kern="1200" dirty="0"/>
        </a:p>
      </dsp:txBody>
      <dsp:txXfrm>
        <a:off x="10202" y="1231045"/>
        <a:ext cx="3956058" cy="3639625"/>
      </dsp:txXfrm>
    </dsp:sp>
    <dsp:sp modelId="{FA1B4E4D-819C-4C42-84A2-2689B50D032D}">
      <dsp:nvSpPr>
        <dsp:cNvPr id="0" name=""/>
        <dsp:cNvSpPr/>
      </dsp:nvSpPr>
      <dsp:spPr>
        <a:xfrm>
          <a:off x="4074155" y="44228"/>
          <a:ext cx="3956058" cy="11868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17" tIns="312617" rIns="312617" bIns="31261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ETL (Extract, Transform, Load) Process:</a:t>
          </a:r>
          <a:endParaRPr lang="en-US" sz="2000" kern="1200"/>
        </a:p>
      </dsp:txBody>
      <dsp:txXfrm>
        <a:off x="4074155" y="44228"/>
        <a:ext cx="3956058" cy="1186817"/>
      </dsp:txXfrm>
    </dsp:sp>
    <dsp:sp modelId="{A0DA5D4C-7642-4E7A-9B88-5E56B3C93E29}">
      <dsp:nvSpPr>
        <dsp:cNvPr id="0" name=""/>
        <dsp:cNvSpPr/>
      </dsp:nvSpPr>
      <dsp:spPr>
        <a:xfrm>
          <a:off x="4074155" y="1231045"/>
          <a:ext cx="3956058" cy="363962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771" tIns="390771" rIns="390771" bIns="390771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Extract: Collected raw bike trip data from the NYC_BIKE_2013 dataset.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Transform: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Removed duplicates &amp; missing values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/>
            <a:t>Standardized gender labels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Merged datasets based on ZIP codes</a:t>
          </a:r>
          <a:endParaRPr lang="en-US" sz="14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Load: Cleaned and structured data was imported into Tableau for visualization.</a:t>
          </a:r>
          <a:endParaRPr lang="en-US" sz="1600" kern="1200" dirty="0"/>
        </a:p>
      </dsp:txBody>
      <dsp:txXfrm>
        <a:off x="4074155" y="1231045"/>
        <a:ext cx="3956058" cy="3639625"/>
      </dsp:txXfrm>
    </dsp:sp>
    <dsp:sp modelId="{0668ACB2-ADCE-4A65-BDFF-DF1144EC694C}">
      <dsp:nvSpPr>
        <dsp:cNvPr id="0" name=""/>
        <dsp:cNvSpPr/>
      </dsp:nvSpPr>
      <dsp:spPr>
        <a:xfrm>
          <a:off x="8138108" y="44228"/>
          <a:ext cx="3956058" cy="11868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617" tIns="312617" rIns="312617" bIns="31261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Tools Used:</a:t>
          </a:r>
          <a:endParaRPr lang="en-US" sz="2000" kern="1200"/>
        </a:p>
      </dsp:txBody>
      <dsp:txXfrm>
        <a:off x="8138108" y="44228"/>
        <a:ext cx="3956058" cy="1186817"/>
      </dsp:txXfrm>
    </dsp:sp>
    <dsp:sp modelId="{1E1EE130-ADCE-46F2-952E-7641E6DF44FE}">
      <dsp:nvSpPr>
        <dsp:cNvPr id="0" name=""/>
        <dsp:cNvSpPr/>
      </dsp:nvSpPr>
      <dsp:spPr>
        <a:xfrm>
          <a:off x="8138108" y="1231045"/>
          <a:ext cx="3956058" cy="363962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771" tIns="390771" rIns="390771" bIns="390771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MySQL for data processing and ETL pipeline execution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Tableau for visualization and analysis</a:t>
          </a:r>
          <a:endParaRPr lang="en-US" sz="2000" kern="1200" dirty="0"/>
        </a:p>
      </dsp:txBody>
      <dsp:txXfrm>
        <a:off x="8138108" y="1231045"/>
        <a:ext cx="3956058" cy="3639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CB03D-4DA9-4A21-BB17-A89DE81C0926}">
      <dsp:nvSpPr>
        <dsp:cNvPr id="0" name=""/>
        <dsp:cNvSpPr/>
      </dsp:nvSpPr>
      <dsp:spPr>
        <a:xfrm>
          <a:off x="0" y="102935"/>
          <a:ext cx="4636007" cy="20512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Key Takeaways:</a:t>
          </a:r>
          <a:endParaRPr lang="en-US" sz="2300" kern="1200" dirty="0"/>
        </a:p>
      </dsp:txBody>
      <dsp:txXfrm>
        <a:off x="100131" y="203066"/>
        <a:ext cx="4435745" cy="1850939"/>
      </dsp:txXfrm>
    </dsp:sp>
    <dsp:sp modelId="{617136C7-C6F3-4BDF-A470-1B35F9C0E81D}">
      <dsp:nvSpPr>
        <dsp:cNvPr id="0" name=""/>
        <dsp:cNvSpPr/>
      </dsp:nvSpPr>
      <dsp:spPr>
        <a:xfrm>
          <a:off x="0" y="2220377"/>
          <a:ext cx="4636007" cy="1275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Subscribers</a:t>
          </a:r>
          <a:r>
            <a:rPr lang="en-US" sz="2300" kern="1200"/>
            <a:t> make up </a:t>
          </a:r>
          <a:r>
            <a:rPr lang="en-US" sz="2300" b="1" kern="1200"/>
            <a:t>54%</a:t>
          </a:r>
          <a:r>
            <a:rPr lang="en-US" sz="2300" kern="1200"/>
            <a:t> of all trips, while </a:t>
          </a:r>
          <a:r>
            <a:rPr lang="en-US" sz="2300" b="1" kern="1200"/>
            <a:t>Casual Riders</a:t>
          </a:r>
          <a:r>
            <a:rPr lang="en-US" sz="2300" kern="1200"/>
            <a:t> account for </a:t>
          </a:r>
          <a:r>
            <a:rPr lang="en-US" sz="2300" b="1" kern="1200"/>
            <a:t>46%</a:t>
          </a:r>
          <a:r>
            <a:rPr lang="en-US" sz="2300" kern="1200"/>
            <a:t>.</a:t>
          </a:r>
        </a:p>
      </dsp:txBody>
      <dsp:txXfrm>
        <a:off x="62275" y="2282652"/>
        <a:ext cx="4511457" cy="1151152"/>
      </dsp:txXfrm>
    </dsp:sp>
    <dsp:sp modelId="{D9E63DC2-6D4D-4F3D-9185-A6C639101137}">
      <dsp:nvSpPr>
        <dsp:cNvPr id="0" name=""/>
        <dsp:cNvSpPr/>
      </dsp:nvSpPr>
      <dsp:spPr>
        <a:xfrm>
          <a:off x="0" y="3562319"/>
          <a:ext cx="4636007" cy="1275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Targeted marketing strategies could help convert casual users into subscribers.</a:t>
          </a:r>
        </a:p>
      </dsp:txBody>
      <dsp:txXfrm>
        <a:off x="62275" y="3624594"/>
        <a:ext cx="4511457" cy="1151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640CB-2619-4FE4-8607-634F24FC5857}">
      <dsp:nvSpPr>
        <dsp:cNvPr id="0" name=""/>
        <dsp:cNvSpPr/>
      </dsp:nvSpPr>
      <dsp:spPr>
        <a:xfrm>
          <a:off x="0" y="1269"/>
          <a:ext cx="3973943" cy="11376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Key Takeaways:</a:t>
          </a:r>
          <a:endParaRPr lang="en-US" sz="2800" kern="1200" dirty="0"/>
        </a:p>
      </dsp:txBody>
      <dsp:txXfrm>
        <a:off x="55537" y="56806"/>
        <a:ext cx="3862869" cy="1026608"/>
      </dsp:txXfrm>
    </dsp:sp>
    <dsp:sp modelId="{88E924EB-C0C3-4441-B276-BC6A4550A66D}">
      <dsp:nvSpPr>
        <dsp:cNvPr id="0" name=""/>
        <dsp:cNvSpPr/>
      </dsp:nvSpPr>
      <dsp:spPr>
        <a:xfrm>
          <a:off x="0" y="1151213"/>
          <a:ext cx="3973943" cy="11376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Bike stations are concentrated in </a:t>
          </a:r>
          <a:r>
            <a:rPr lang="en-US" sz="2400" b="1" kern="1200" dirty="0"/>
            <a:t>high-traffic areas</a:t>
          </a:r>
          <a:r>
            <a:rPr lang="en-US" sz="2400" kern="1200" dirty="0"/>
            <a:t>.</a:t>
          </a:r>
        </a:p>
      </dsp:txBody>
      <dsp:txXfrm>
        <a:off x="55537" y="1206750"/>
        <a:ext cx="3862869" cy="1026608"/>
      </dsp:txXfrm>
    </dsp:sp>
    <dsp:sp modelId="{4E542217-A0E9-4370-8872-F30DDB2E0D29}">
      <dsp:nvSpPr>
        <dsp:cNvPr id="0" name=""/>
        <dsp:cNvSpPr/>
      </dsp:nvSpPr>
      <dsp:spPr>
        <a:xfrm>
          <a:off x="0" y="2267484"/>
          <a:ext cx="3973943" cy="113768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Opportunities exist to </a:t>
          </a:r>
          <a:r>
            <a:rPr lang="en-US" sz="2000" b="1" kern="1200" dirty="0"/>
            <a:t>expand stations in underrepresented locations</a:t>
          </a:r>
          <a:r>
            <a:rPr lang="en-US" sz="2000" kern="1200" dirty="0"/>
            <a:t>.</a:t>
          </a:r>
        </a:p>
      </dsp:txBody>
      <dsp:txXfrm>
        <a:off x="55537" y="2323021"/>
        <a:ext cx="3862869" cy="1026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BFFDB-84AD-468D-B023-E27CE8248ABD}">
      <dsp:nvSpPr>
        <dsp:cNvPr id="0" name=""/>
        <dsp:cNvSpPr/>
      </dsp:nvSpPr>
      <dsp:spPr>
        <a:xfrm>
          <a:off x="0" y="555464"/>
          <a:ext cx="3527043" cy="1442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Key Takeaways:</a:t>
          </a:r>
          <a:endParaRPr lang="en-US" sz="2600" kern="1200"/>
        </a:p>
      </dsp:txBody>
      <dsp:txXfrm>
        <a:off x="70397" y="625861"/>
        <a:ext cx="3386249" cy="1301304"/>
      </dsp:txXfrm>
    </dsp:sp>
    <dsp:sp modelId="{95A1B2C4-B525-4826-A793-5D7BD8A8CF15}">
      <dsp:nvSpPr>
        <dsp:cNvPr id="0" name=""/>
        <dsp:cNvSpPr/>
      </dsp:nvSpPr>
      <dsp:spPr>
        <a:xfrm>
          <a:off x="0" y="2072442"/>
          <a:ext cx="3527043" cy="1442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Certain stations see </a:t>
          </a:r>
          <a:r>
            <a:rPr lang="en-US" sz="2600" b="1" kern="1200"/>
            <a:t>significantly higher traffic</a:t>
          </a:r>
          <a:r>
            <a:rPr lang="en-US" sz="2600" kern="1200"/>
            <a:t> than others.</a:t>
          </a:r>
        </a:p>
      </dsp:txBody>
      <dsp:txXfrm>
        <a:off x="70397" y="2142839"/>
        <a:ext cx="3386249" cy="1301304"/>
      </dsp:txXfrm>
    </dsp:sp>
    <dsp:sp modelId="{51B8BF5F-EFC7-442F-9112-D950F2AB840B}">
      <dsp:nvSpPr>
        <dsp:cNvPr id="0" name=""/>
        <dsp:cNvSpPr/>
      </dsp:nvSpPr>
      <dsp:spPr>
        <a:xfrm>
          <a:off x="0" y="3589421"/>
          <a:ext cx="3527043" cy="1442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High-traffic stations need </a:t>
          </a:r>
          <a:r>
            <a:rPr lang="en-US" sz="2600" b="1" kern="1200"/>
            <a:t>better bike availability</a:t>
          </a:r>
          <a:r>
            <a:rPr lang="en-US" sz="2600" kern="1200"/>
            <a:t>.</a:t>
          </a:r>
        </a:p>
      </dsp:txBody>
      <dsp:txXfrm>
        <a:off x="70397" y="3659818"/>
        <a:ext cx="3386249" cy="13013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89435C-8A1B-406F-B440-E40D804F79F7}">
      <dsp:nvSpPr>
        <dsp:cNvPr id="0" name=""/>
        <dsp:cNvSpPr/>
      </dsp:nvSpPr>
      <dsp:spPr>
        <a:xfrm>
          <a:off x="0" y="0"/>
          <a:ext cx="47777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45BB39-D760-48EA-9FAF-60061AD31CDC}">
      <dsp:nvSpPr>
        <dsp:cNvPr id="0" name=""/>
        <dsp:cNvSpPr/>
      </dsp:nvSpPr>
      <dsp:spPr>
        <a:xfrm>
          <a:off x="0" y="0"/>
          <a:ext cx="4777740" cy="106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Key Takeaways:</a:t>
          </a:r>
          <a:endParaRPr lang="en-US" sz="3200" kern="1200" dirty="0"/>
        </a:p>
      </dsp:txBody>
      <dsp:txXfrm>
        <a:off x="0" y="0"/>
        <a:ext cx="4777740" cy="1063625"/>
      </dsp:txXfrm>
    </dsp:sp>
    <dsp:sp modelId="{1B54C414-8BE6-494E-BFD5-CD6839F63EFB}">
      <dsp:nvSpPr>
        <dsp:cNvPr id="0" name=""/>
        <dsp:cNvSpPr/>
      </dsp:nvSpPr>
      <dsp:spPr>
        <a:xfrm>
          <a:off x="0" y="1063624"/>
          <a:ext cx="4777740" cy="0"/>
        </a:xfrm>
        <a:prstGeom prst="line">
          <a:avLst/>
        </a:prstGeom>
        <a:solidFill>
          <a:schemeClr val="accent5">
            <a:hueOff val="-352197"/>
            <a:satOff val="-3933"/>
            <a:lumOff val="-261"/>
            <a:alphaOff val="0"/>
          </a:schemeClr>
        </a:solidFill>
        <a:ln w="12700" cap="flat" cmpd="sng" algn="ctr">
          <a:solidFill>
            <a:schemeClr val="accent5">
              <a:hueOff val="-352197"/>
              <a:satOff val="-3933"/>
              <a:lumOff val="-2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96144F-B500-4F5C-9502-6D662BBD7452}">
      <dsp:nvSpPr>
        <dsp:cNvPr id="0" name=""/>
        <dsp:cNvSpPr/>
      </dsp:nvSpPr>
      <dsp:spPr>
        <a:xfrm>
          <a:off x="0" y="1063625"/>
          <a:ext cx="4777740" cy="106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Most riders are </a:t>
          </a:r>
          <a:r>
            <a:rPr lang="en-US" sz="2800" b="1" kern="1200"/>
            <a:t>between 25+ -50+ years old</a:t>
          </a:r>
          <a:r>
            <a:rPr lang="en-US" sz="2800" kern="1200"/>
            <a:t>.</a:t>
          </a:r>
          <a:endParaRPr lang="en-US" sz="2800" kern="1200" dirty="0"/>
        </a:p>
      </dsp:txBody>
      <dsp:txXfrm>
        <a:off x="0" y="1063625"/>
        <a:ext cx="4777740" cy="1063625"/>
      </dsp:txXfrm>
    </dsp:sp>
    <dsp:sp modelId="{E88816FF-9EB2-419E-B612-0A2BB2E3861E}">
      <dsp:nvSpPr>
        <dsp:cNvPr id="0" name=""/>
        <dsp:cNvSpPr/>
      </dsp:nvSpPr>
      <dsp:spPr>
        <a:xfrm>
          <a:off x="0" y="2127249"/>
          <a:ext cx="4777740" cy="0"/>
        </a:xfrm>
        <a:prstGeom prst="line">
          <a:avLst/>
        </a:prstGeom>
        <a:solidFill>
          <a:schemeClr val="accent5">
            <a:hueOff val="-704394"/>
            <a:satOff val="-7866"/>
            <a:lumOff val="-523"/>
            <a:alphaOff val="0"/>
          </a:schemeClr>
        </a:solidFill>
        <a:ln w="12700" cap="flat" cmpd="sng" algn="ctr">
          <a:solidFill>
            <a:schemeClr val="accent5">
              <a:hueOff val="-704394"/>
              <a:satOff val="-7866"/>
              <a:lumOff val="-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BAF974-14D1-45FF-BF97-994498BA3E70}">
      <dsp:nvSpPr>
        <dsp:cNvPr id="0" name=""/>
        <dsp:cNvSpPr/>
      </dsp:nvSpPr>
      <dsp:spPr>
        <a:xfrm>
          <a:off x="0" y="2127250"/>
          <a:ext cx="4777740" cy="106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Younger riders (under 25) and older users (50+) have lower engagement.</a:t>
          </a:r>
          <a:endParaRPr lang="en-US" sz="2400" kern="1200" dirty="0"/>
        </a:p>
      </dsp:txBody>
      <dsp:txXfrm>
        <a:off x="0" y="2127250"/>
        <a:ext cx="4777740" cy="1063625"/>
      </dsp:txXfrm>
    </dsp:sp>
    <dsp:sp modelId="{9D6821C7-D32D-481A-8ED4-A349359CA70C}">
      <dsp:nvSpPr>
        <dsp:cNvPr id="0" name=""/>
        <dsp:cNvSpPr/>
      </dsp:nvSpPr>
      <dsp:spPr>
        <a:xfrm>
          <a:off x="0" y="3190875"/>
          <a:ext cx="4777740" cy="0"/>
        </a:xfrm>
        <a:prstGeom prst="line">
          <a:avLst/>
        </a:prstGeom>
        <a:solidFill>
          <a:schemeClr val="accent5">
            <a:hueOff val="-1056591"/>
            <a:satOff val="-11799"/>
            <a:lumOff val="-784"/>
            <a:alphaOff val="0"/>
          </a:schemeClr>
        </a:solidFill>
        <a:ln w="12700" cap="flat" cmpd="sng" algn="ctr">
          <a:solidFill>
            <a:schemeClr val="accent5">
              <a:hueOff val="-1056591"/>
              <a:satOff val="-11799"/>
              <a:lumOff val="-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6E246B-C6B6-4734-A7DC-E0EC9BB75F3E}">
      <dsp:nvSpPr>
        <dsp:cNvPr id="0" name=""/>
        <dsp:cNvSpPr/>
      </dsp:nvSpPr>
      <dsp:spPr>
        <a:xfrm>
          <a:off x="0" y="3190875"/>
          <a:ext cx="4777740" cy="1063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Marketing strategies could </a:t>
          </a:r>
          <a:r>
            <a:rPr lang="en-US" sz="2300" b="1" kern="1200" dirty="0"/>
            <a:t>target age-specific promotions</a:t>
          </a:r>
          <a:r>
            <a:rPr lang="en-US" sz="2300" kern="1200" dirty="0"/>
            <a:t>.</a:t>
          </a:r>
        </a:p>
      </dsp:txBody>
      <dsp:txXfrm>
        <a:off x="0" y="3190875"/>
        <a:ext cx="4777740" cy="1063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D22FF-3B73-4805-9BE7-80AE2C4ECB01}">
      <dsp:nvSpPr>
        <dsp:cNvPr id="0" name=""/>
        <dsp:cNvSpPr/>
      </dsp:nvSpPr>
      <dsp:spPr>
        <a:xfrm>
          <a:off x="106413" y="946403"/>
          <a:ext cx="1853749" cy="556124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6" tIns="68666" rIns="68666" bIns="686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Expand</a:t>
          </a:r>
        </a:p>
      </dsp:txBody>
      <dsp:txXfrm>
        <a:off x="273250" y="946403"/>
        <a:ext cx="1520075" cy="556124"/>
      </dsp:txXfrm>
    </dsp:sp>
    <dsp:sp modelId="{F1B26106-0D4D-416E-BE69-AC6A22388FB1}">
      <dsp:nvSpPr>
        <dsp:cNvPr id="0" name=""/>
        <dsp:cNvSpPr/>
      </dsp:nvSpPr>
      <dsp:spPr>
        <a:xfrm>
          <a:off x="2255" y="1502528"/>
          <a:ext cx="1895228" cy="22830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04" tIns="133304" rIns="133304" bIns="26660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Expand Bike Stations in High-Demand Areas</a:t>
          </a:r>
        </a:p>
      </dsp:txBody>
      <dsp:txXfrm>
        <a:off x="2255" y="1502528"/>
        <a:ext cx="1895228" cy="2283087"/>
      </dsp:txXfrm>
    </dsp:sp>
    <dsp:sp modelId="{CAA0D25B-1E5F-4F34-856A-5FB6BE629A5F}">
      <dsp:nvSpPr>
        <dsp:cNvPr id="0" name=""/>
        <dsp:cNvSpPr/>
      </dsp:nvSpPr>
      <dsp:spPr>
        <a:xfrm>
          <a:off x="2163238" y="909854"/>
          <a:ext cx="1853749" cy="556124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6" tIns="68666" rIns="68666" bIns="686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Focus on</a:t>
          </a:r>
        </a:p>
      </dsp:txBody>
      <dsp:txXfrm>
        <a:off x="2330075" y="909854"/>
        <a:ext cx="1520075" cy="556124"/>
      </dsp:txXfrm>
    </dsp:sp>
    <dsp:sp modelId="{77C8214D-C39F-4718-8205-68FA60CEE4AE}">
      <dsp:nvSpPr>
        <dsp:cNvPr id="0" name=""/>
        <dsp:cNvSpPr/>
      </dsp:nvSpPr>
      <dsp:spPr>
        <a:xfrm>
          <a:off x="1899321" y="1389053"/>
          <a:ext cx="2214746" cy="24292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04" tIns="133304" rIns="133304" bIns="266607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Focus on high-traffic Bronx locations &amp; potential Manhattan growth.</a:t>
          </a:r>
        </a:p>
      </dsp:txBody>
      <dsp:txXfrm>
        <a:off x="1899321" y="1389053"/>
        <a:ext cx="2214746" cy="2429286"/>
      </dsp:txXfrm>
    </dsp:sp>
    <dsp:sp modelId="{E7A89ED5-E005-404B-8BDA-526658766D79}">
      <dsp:nvSpPr>
        <dsp:cNvPr id="0" name=""/>
        <dsp:cNvSpPr/>
      </dsp:nvSpPr>
      <dsp:spPr>
        <a:xfrm>
          <a:off x="4165971" y="946403"/>
          <a:ext cx="1853749" cy="556124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6" tIns="68666" rIns="68666" bIns="686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</a:t>
          </a:r>
        </a:p>
      </dsp:txBody>
      <dsp:txXfrm>
        <a:off x="4332808" y="946403"/>
        <a:ext cx="1520075" cy="556124"/>
      </dsp:txXfrm>
    </dsp:sp>
    <dsp:sp modelId="{826DFB2A-0047-4FC3-B249-BF22055C3941}">
      <dsp:nvSpPr>
        <dsp:cNvPr id="0" name=""/>
        <dsp:cNvSpPr/>
      </dsp:nvSpPr>
      <dsp:spPr>
        <a:xfrm>
          <a:off x="4053226" y="1502528"/>
          <a:ext cx="1912401" cy="22830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04" tIns="133304" rIns="133304" bIns="26660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Develop Targeted Marketing for Casual Users</a:t>
          </a:r>
        </a:p>
      </dsp:txBody>
      <dsp:txXfrm>
        <a:off x="4053226" y="1502528"/>
        <a:ext cx="1912401" cy="2283087"/>
      </dsp:txXfrm>
    </dsp:sp>
    <dsp:sp modelId="{C7A926A1-5D70-4606-ADA4-F41F3F3FC209}">
      <dsp:nvSpPr>
        <dsp:cNvPr id="0" name=""/>
        <dsp:cNvSpPr/>
      </dsp:nvSpPr>
      <dsp:spPr>
        <a:xfrm>
          <a:off x="6264396" y="952002"/>
          <a:ext cx="1853749" cy="556124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6" tIns="68666" rIns="68666" bIns="686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Convert</a:t>
          </a:r>
        </a:p>
      </dsp:txBody>
      <dsp:txXfrm>
        <a:off x="6431233" y="952002"/>
        <a:ext cx="1520075" cy="556124"/>
      </dsp:txXfrm>
    </dsp:sp>
    <dsp:sp modelId="{5D58C964-F229-405B-B963-7B351416779D}">
      <dsp:nvSpPr>
        <dsp:cNvPr id="0" name=""/>
        <dsp:cNvSpPr/>
      </dsp:nvSpPr>
      <dsp:spPr>
        <a:xfrm>
          <a:off x="5994743" y="1499246"/>
          <a:ext cx="2297944" cy="22606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04" tIns="133304" rIns="133304" bIns="26660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Convert occasional riders to subscribers with discounts &amp; loyalty programs.</a:t>
          </a:r>
        </a:p>
      </dsp:txBody>
      <dsp:txXfrm>
        <a:off x="5994743" y="1499246"/>
        <a:ext cx="2297944" cy="2260693"/>
      </dsp:txXfrm>
    </dsp:sp>
    <dsp:sp modelId="{3A2D82A6-E4DF-49BA-909D-4EF2D9D39F66}">
      <dsp:nvSpPr>
        <dsp:cNvPr id="0" name=""/>
        <dsp:cNvSpPr/>
      </dsp:nvSpPr>
      <dsp:spPr>
        <a:xfrm>
          <a:off x="8295317" y="946403"/>
          <a:ext cx="1853749" cy="556124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6" tIns="68666" rIns="68666" bIns="686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Optimize</a:t>
          </a:r>
        </a:p>
      </dsp:txBody>
      <dsp:txXfrm>
        <a:off x="8462154" y="946403"/>
        <a:ext cx="1520075" cy="556124"/>
      </dsp:txXfrm>
    </dsp:sp>
    <dsp:sp modelId="{439CEE51-7CEA-4004-B578-D4BCCA007485}">
      <dsp:nvSpPr>
        <dsp:cNvPr id="0" name=""/>
        <dsp:cNvSpPr/>
      </dsp:nvSpPr>
      <dsp:spPr>
        <a:xfrm>
          <a:off x="8195983" y="1502528"/>
          <a:ext cx="1885579" cy="2283087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04" tIns="133304" rIns="133304" bIns="26660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Optimize Bike Availability During Peak Hours</a:t>
          </a:r>
        </a:p>
      </dsp:txBody>
      <dsp:txXfrm>
        <a:off x="8195983" y="1502528"/>
        <a:ext cx="1885579" cy="2283087"/>
      </dsp:txXfrm>
    </dsp:sp>
    <dsp:sp modelId="{4BB71E23-7874-4EBA-8279-54F41AF176D4}">
      <dsp:nvSpPr>
        <dsp:cNvPr id="0" name=""/>
        <dsp:cNvSpPr/>
      </dsp:nvSpPr>
      <dsp:spPr>
        <a:xfrm>
          <a:off x="10283628" y="946403"/>
          <a:ext cx="1853749" cy="556124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666" tIns="68666" rIns="68666" bIns="68666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Increase</a:t>
          </a:r>
        </a:p>
      </dsp:txBody>
      <dsp:txXfrm>
        <a:off x="10450465" y="946403"/>
        <a:ext cx="1520075" cy="556124"/>
      </dsp:txXfrm>
    </dsp:sp>
    <dsp:sp modelId="{F3D1B848-13FF-4B41-89B9-2B569BB6DB82}">
      <dsp:nvSpPr>
        <dsp:cNvPr id="0" name=""/>
        <dsp:cNvSpPr/>
      </dsp:nvSpPr>
      <dsp:spPr>
        <a:xfrm>
          <a:off x="10088225" y="1502528"/>
          <a:ext cx="2077718" cy="22830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04" tIns="133304" rIns="133304" bIns="26660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Increase bike rebalancing efforts at peak times.</a:t>
          </a:r>
        </a:p>
      </dsp:txBody>
      <dsp:txXfrm>
        <a:off x="10088225" y="1502528"/>
        <a:ext cx="2077718" cy="22830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53A41-3EF2-44A1-AA36-4E5469E84FFA}">
      <dsp:nvSpPr>
        <dsp:cNvPr id="0" name=""/>
        <dsp:cNvSpPr/>
      </dsp:nvSpPr>
      <dsp:spPr>
        <a:xfrm>
          <a:off x="1294209" y="586328"/>
          <a:ext cx="1035367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2D6A7-A3E2-46DD-889E-A69C0A9E4872}">
      <dsp:nvSpPr>
        <dsp:cNvPr id="0" name=""/>
        <dsp:cNvSpPr/>
      </dsp:nvSpPr>
      <dsp:spPr>
        <a:xfrm>
          <a:off x="2391698" y="499390"/>
          <a:ext cx="119067" cy="223584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CE2E7-46F8-4F41-A908-2A3DAD48A2D3}">
      <dsp:nvSpPr>
        <dsp:cNvPr id="0" name=""/>
        <dsp:cNvSpPr/>
      </dsp:nvSpPr>
      <dsp:spPr>
        <a:xfrm>
          <a:off x="626365" y="47941"/>
          <a:ext cx="1076846" cy="107684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784065" y="205641"/>
        <a:ext cx="761446" cy="761446"/>
      </dsp:txXfrm>
    </dsp:sp>
    <dsp:sp modelId="{B3E609B8-D5F3-450B-A98D-F7EE5D2D9E4B}">
      <dsp:nvSpPr>
        <dsp:cNvPr id="0" name=""/>
        <dsp:cNvSpPr/>
      </dsp:nvSpPr>
      <dsp:spPr>
        <a:xfrm>
          <a:off x="0" y="1290384"/>
          <a:ext cx="23295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60" tIns="165100" rIns="18376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Conduct further research</a:t>
          </a:r>
          <a:r>
            <a:rPr lang="en-US" sz="2000" kern="1200" dirty="0"/>
            <a:t> on underserved locations.</a:t>
          </a:r>
        </a:p>
      </dsp:txBody>
      <dsp:txXfrm>
        <a:off x="0" y="1683504"/>
        <a:ext cx="2329576" cy="1572480"/>
      </dsp:txXfrm>
    </dsp:sp>
    <dsp:sp modelId="{F024C94E-D246-4A95-9874-040328F19B77}">
      <dsp:nvSpPr>
        <dsp:cNvPr id="0" name=""/>
        <dsp:cNvSpPr/>
      </dsp:nvSpPr>
      <dsp:spPr>
        <a:xfrm>
          <a:off x="2588418" y="586290"/>
          <a:ext cx="2329576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277CC-886D-44E8-8808-4D385FAD1625}">
      <dsp:nvSpPr>
        <dsp:cNvPr id="0" name=""/>
        <dsp:cNvSpPr/>
      </dsp:nvSpPr>
      <dsp:spPr>
        <a:xfrm>
          <a:off x="4980117" y="499355"/>
          <a:ext cx="119067" cy="223632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1A429-5896-41B7-A40A-51CACE52325F}">
      <dsp:nvSpPr>
        <dsp:cNvPr id="0" name=""/>
        <dsp:cNvSpPr/>
      </dsp:nvSpPr>
      <dsp:spPr>
        <a:xfrm>
          <a:off x="3214783" y="47903"/>
          <a:ext cx="1076846" cy="107684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372483" y="205603"/>
        <a:ext cx="761446" cy="761446"/>
      </dsp:txXfrm>
    </dsp:sp>
    <dsp:sp modelId="{6656FFA7-BD56-4667-B425-DF5958C3D8DD}">
      <dsp:nvSpPr>
        <dsp:cNvPr id="0" name=""/>
        <dsp:cNvSpPr/>
      </dsp:nvSpPr>
      <dsp:spPr>
        <a:xfrm>
          <a:off x="2588418" y="1290344"/>
          <a:ext cx="23295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60" tIns="165100" rIns="18376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Launch marketing campaigns</a:t>
          </a:r>
          <a:r>
            <a:rPr lang="en-US" sz="2000" kern="1200" dirty="0"/>
            <a:t> for casual riders.</a:t>
          </a:r>
        </a:p>
      </dsp:txBody>
      <dsp:txXfrm>
        <a:off x="2588418" y="1683464"/>
        <a:ext cx="2329576" cy="1572480"/>
      </dsp:txXfrm>
    </dsp:sp>
    <dsp:sp modelId="{ECB36162-81F4-4BBC-B55D-B1DF27034543}">
      <dsp:nvSpPr>
        <dsp:cNvPr id="0" name=""/>
        <dsp:cNvSpPr/>
      </dsp:nvSpPr>
      <dsp:spPr>
        <a:xfrm>
          <a:off x="5176837" y="586307"/>
          <a:ext cx="2329576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3FFA8-B870-4BEE-A18D-1469A616DAEF}">
      <dsp:nvSpPr>
        <dsp:cNvPr id="0" name=""/>
        <dsp:cNvSpPr/>
      </dsp:nvSpPr>
      <dsp:spPr>
        <a:xfrm>
          <a:off x="7568536" y="499370"/>
          <a:ext cx="119067" cy="223646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9C4E5-F399-4288-916C-78943E92AC30}">
      <dsp:nvSpPr>
        <dsp:cNvPr id="0" name=""/>
        <dsp:cNvSpPr/>
      </dsp:nvSpPr>
      <dsp:spPr>
        <a:xfrm>
          <a:off x="5803202" y="47920"/>
          <a:ext cx="1076846" cy="107684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5960902" y="205620"/>
        <a:ext cx="761446" cy="761446"/>
      </dsp:txXfrm>
    </dsp:sp>
    <dsp:sp modelId="{649B22D0-5433-4EAD-BA9E-C3BA6B32731E}">
      <dsp:nvSpPr>
        <dsp:cNvPr id="0" name=""/>
        <dsp:cNvSpPr/>
      </dsp:nvSpPr>
      <dsp:spPr>
        <a:xfrm>
          <a:off x="5176837" y="1290384"/>
          <a:ext cx="23295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60" tIns="165100" rIns="18376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Improve bike rebalancing logistics</a:t>
          </a:r>
          <a:r>
            <a:rPr lang="en-US" sz="2000" kern="1200" dirty="0"/>
            <a:t> during peak hours.</a:t>
          </a:r>
        </a:p>
      </dsp:txBody>
      <dsp:txXfrm>
        <a:off x="5176837" y="1683504"/>
        <a:ext cx="2329576" cy="1572480"/>
      </dsp:txXfrm>
    </dsp:sp>
    <dsp:sp modelId="{FA74CEF8-23F1-4D8D-B593-F9ED189AA2F2}">
      <dsp:nvSpPr>
        <dsp:cNvPr id="0" name=""/>
        <dsp:cNvSpPr/>
      </dsp:nvSpPr>
      <dsp:spPr>
        <a:xfrm>
          <a:off x="7765256" y="586307"/>
          <a:ext cx="1164788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F4AC-38BF-40EE-86E2-CE7CEB51EC85}">
      <dsp:nvSpPr>
        <dsp:cNvPr id="0" name=""/>
        <dsp:cNvSpPr/>
      </dsp:nvSpPr>
      <dsp:spPr>
        <a:xfrm>
          <a:off x="8391621" y="47920"/>
          <a:ext cx="1076846" cy="107684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788" tIns="41788" rIns="41788" bIns="41788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549321" y="205620"/>
        <a:ext cx="761446" cy="761446"/>
      </dsp:txXfrm>
    </dsp:sp>
    <dsp:sp modelId="{2EBEF0CA-5A51-4D4C-9BD9-2D25AA24614B}">
      <dsp:nvSpPr>
        <dsp:cNvPr id="0" name=""/>
        <dsp:cNvSpPr/>
      </dsp:nvSpPr>
      <dsp:spPr>
        <a:xfrm>
          <a:off x="7765256" y="1290384"/>
          <a:ext cx="232957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60" tIns="165100" rIns="183760" bIns="1651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Monitor impact of changes</a:t>
          </a:r>
          <a:r>
            <a:rPr lang="en-US" sz="2000" kern="1200" dirty="0"/>
            <a:t> and refine strategies accordingly.</a:t>
          </a:r>
        </a:p>
      </dsp:txBody>
      <dsp:txXfrm>
        <a:off x="7765256" y="1683504"/>
        <a:ext cx="2329576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3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5908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7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9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2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7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C00C-4708-4BE3-8778-D94B32AAD1EB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3286-F132-4287-BD31-5AA1951E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0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34" r:id="rId1"/>
    <p:sldLayoutId id="2147484835" r:id="rId2"/>
    <p:sldLayoutId id="2147484836" r:id="rId3"/>
    <p:sldLayoutId id="2147484837" r:id="rId4"/>
    <p:sldLayoutId id="2147484838" r:id="rId5"/>
    <p:sldLayoutId id="2147484839" r:id="rId6"/>
    <p:sldLayoutId id="2147484840" r:id="rId7"/>
    <p:sldLayoutId id="2147484841" r:id="rId8"/>
    <p:sldLayoutId id="2147484842" r:id="rId9"/>
    <p:sldLayoutId id="2147484843" r:id="rId10"/>
    <p:sldLayoutId id="2147484844" r:id="rId11"/>
    <p:sldLayoutId id="2147484845" r:id="rId12"/>
    <p:sldLayoutId id="2147484846" r:id="rId13"/>
    <p:sldLayoutId id="2147484847" r:id="rId14"/>
    <p:sldLayoutId id="2147484848" r:id="rId15"/>
    <p:sldLayoutId id="2147484849" r:id="rId16"/>
    <p:sldLayoutId id="21474848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B8BE-1EDD-8A15-D2AD-4396CA857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764373"/>
            <a:ext cx="4863189" cy="16002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i="0" u="none" strike="noStrike" spc="1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Title: </a:t>
            </a:r>
            <a:r>
              <a:rPr lang="en-US" sz="3200" b="1" i="0" u="none" strike="noStrike" spc="10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Cyclistic</a:t>
            </a:r>
            <a:r>
              <a:rPr lang="en-US" sz="3200" b="1" i="0" u="none" strike="noStrike" spc="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i="0" u="none" strike="noStrike" spc="1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NYC</a:t>
            </a:r>
            <a:r>
              <a:rPr lang="en-US" sz="3200" b="1" i="0" u="none" strike="noStrike" spc="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i="0" u="none" strike="noStrike" spc="1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Bike</a:t>
            </a:r>
            <a:r>
              <a:rPr lang="en-US" sz="3200" b="1" i="0" u="none" strike="noStrike" spc="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i="0" u="none" strike="noStrike" spc="1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Usage</a:t>
            </a:r>
            <a:r>
              <a:rPr lang="en-US" sz="3200" b="1" i="0" u="none" strike="noStrike" spc="1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b="1" i="0" u="none" strike="noStrike" spc="1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Analysis</a:t>
            </a:r>
            <a:endParaRPr lang="en-US" sz="3200" b="1" spc="1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DF37A-DC0A-99E8-9A5B-7C5BC3970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364573"/>
            <a:ext cx="4863189" cy="385411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500" b="1" i="0" u="none" strike="noStrike" dirty="0">
              <a:solidFill>
                <a:schemeClr val="tx1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Subtitle: Analyzing bike-sharing trends across NYC borough-Bronx-Neighborhoods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b="1" i="0" u="none" strike="noStrik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chemeClr val="tx1"/>
                </a:solidFill>
                <a:effectLst/>
              </a:rPr>
              <a:t>Presented by:</a:t>
            </a:r>
            <a:r>
              <a:rPr lang="en-US" sz="1500" b="1" dirty="0">
                <a:solidFill>
                  <a:schemeClr val="tx1"/>
                </a:solidFill>
              </a:rPr>
              <a:t> U DEKONTEE KUN, MSc.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Certificates: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Google Data Analytics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Google Business Intelligence Professional/Analyst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b="1" i="0" u="none" strike="noStrike" dirty="0">
              <a:solidFill>
                <a:schemeClr val="tx1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solidFill>
                  <a:schemeClr val="tx1"/>
                </a:solidFill>
                <a:effectLst/>
              </a:rPr>
              <a:t>Date:</a:t>
            </a:r>
            <a:r>
              <a:rPr lang="en-US" sz="1500" b="1" dirty="0">
                <a:solidFill>
                  <a:schemeClr val="tx1"/>
                </a:solidFill>
              </a:rPr>
              <a:t> December 2024</a:t>
            </a:r>
            <a:endParaRPr lang="en-US" sz="1500" b="1" i="0" u="none" strike="noStrike" dirty="0">
              <a:solidFill>
                <a:schemeClr val="tx1"/>
              </a:solidFill>
              <a:effectLst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b="1" i="0" u="none" strike="noStrike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1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Young woman ready to rent a bike in New York Young beautiful woman ready to rent a city bike in New York, USA Bike sharing ride in NYC Borough neighborhoods stock pictures, royalty-free photos &amp; images">
            <a:extLst>
              <a:ext uri="{FF2B5EF4-FFF2-40B4-BE49-F238E27FC236}">
                <a16:creationId xmlns:a16="http://schemas.microsoft.com/office/drawing/2014/main" id="{22453B0F-1F28-DF47-F551-CDD6D08FA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2" r="20454" b="2"/>
          <a:stretch/>
        </p:blipFill>
        <p:spPr bwMode="auto">
          <a:xfrm>
            <a:off x="5807855" y="746126"/>
            <a:ext cx="4863189" cy="547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49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9D54-B8A2-3B9E-7A90-9FDC850C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 b="1" dirty="0"/>
            </a:br>
            <a:r>
              <a:rPr lang="en-US" sz="4900" b="1" dirty="0">
                <a:solidFill>
                  <a:schemeClr val="tx1"/>
                </a:solidFill>
              </a:rPr>
              <a:t>Total Bike Trips by Zip Code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D8D6-3DF8-C35C-2453-153A1410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6" y="2160589"/>
            <a:ext cx="382498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Takeaways: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ZIP codes have </a:t>
            </a:r>
            <a:r>
              <a:rPr lang="en-US" sz="2400" b="1" dirty="0"/>
              <a:t>much higher trip volumes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Understanding demand by location can help </a:t>
            </a:r>
            <a:r>
              <a:rPr lang="en-US" sz="2400" b="1" dirty="0"/>
              <a:t>optimize station placement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B4E083-1ED9-3F1B-D7CA-E63A9285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" r="35114" b="1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7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9D7B-A7EF-AEF0-7C5D-6AF078CE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491490"/>
            <a:ext cx="9413447" cy="14973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300" b="1" dirty="0">
                <a:solidFill>
                  <a:srgbClr val="EBEBEB"/>
                </a:solidFill>
              </a:rPr>
              <a:t>Bike Usage by Age Group</a:t>
            </a:r>
            <a:br>
              <a:rPr lang="en-US" sz="2000" b="1" dirty="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52EF6EF-97BB-99A9-11C0-4B3B08A80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573976"/>
              </p:ext>
            </p:extLst>
          </p:nvPr>
        </p:nvGraphicFramePr>
        <p:xfrm>
          <a:off x="0" y="2603500"/>
          <a:ext cx="4777740" cy="425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D1CFABD-3F17-A91F-0DF2-1FCA2AF747D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9148" b="-1"/>
          <a:stretch/>
        </p:blipFill>
        <p:spPr>
          <a:xfrm>
            <a:off x="4949190" y="2240281"/>
            <a:ext cx="7242810" cy="451302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56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8162-EE8C-CCCB-E96C-BD4B3194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8"/>
            <a:ext cx="4619543" cy="190025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100" b="1" dirty="0"/>
            </a:br>
            <a:r>
              <a:rPr lang="en-US" sz="4400" b="1" dirty="0"/>
              <a:t>Peak Usage Hours</a:t>
            </a:r>
            <a:br>
              <a:rPr lang="en-US" sz="3100" b="1" dirty="0"/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F618-F285-3FD2-CD3A-440E1517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33600"/>
            <a:ext cx="4619543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Key Takeaways: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Peak hours align with commuter times </a:t>
            </a:r>
            <a:r>
              <a:rPr lang="en-US" sz="2800" b="1" dirty="0"/>
              <a:t>(7-9 AM &amp; 5-7 PM).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Potential for </a:t>
            </a:r>
            <a:r>
              <a:rPr lang="en-US" sz="2800" b="1" dirty="0"/>
              <a:t>promotional pricing during off-peak hours</a:t>
            </a:r>
            <a:r>
              <a:rPr lang="en-US" sz="2800" dirty="0"/>
              <a:t> to increase usage.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AD77E-0C9C-E5E1-569E-A9A457328D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3" r="29932" b="-1"/>
          <a:stretch/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56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6606EF5-7DE8-44D4-A683-EF4986E9A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BE15FE4-C7B0-4CE1-9889-0ACB5A7C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72E3D-B2AF-F13B-F867-0BA41466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Dashboard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6564353-BAFC-1D51-C253-15B875329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40" name="Rounded Rectangle 14">
            <a:extLst>
              <a:ext uri="{FF2B5EF4-FFF2-40B4-BE49-F238E27FC236}">
                <a16:creationId xmlns:a16="http://schemas.microsoft.com/office/drawing/2014/main" id="{5BA420DF-B174-4FB4-8008-B3A1954B1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F2FF2B-8999-696A-4D60-7C189F71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164"/>
            <a:ext cx="12192000" cy="57918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F746CF-08B1-59BD-8EB3-53C3B264F977}"/>
              </a:ext>
            </a:extLst>
          </p:cNvPr>
          <p:cNvSpPr txBox="1"/>
          <p:nvPr/>
        </p:nvSpPr>
        <p:spPr>
          <a:xfrm>
            <a:off x="274320" y="143589"/>
            <a:ext cx="10561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873384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69C0-DF34-4FFE-D7CF-DCD4CB5C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5824686" cy="132080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Key Insights from Data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417EEE5-5B02-BA56-0CFF-7BEDFBC2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1794511"/>
            <a:ext cx="6982417" cy="506349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Bike Usage by Age Group: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South-east Bronx accounts age 40s for many bike trips in the dataset.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User Type Breakdown:</a:t>
            </a:r>
            <a:endParaRPr lang="en-US" sz="24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54% of users are </a:t>
            </a:r>
            <a:r>
              <a:rPr lang="en-US" sz="2400" b="1" dirty="0"/>
              <a:t>Subscribers</a:t>
            </a:r>
            <a:r>
              <a:rPr lang="en-US" sz="2400" dirty="0"/>
              <a:t>; 46% are </a:t>
            </a:r>
            <a:r>
              <a:rPr lang="en-US" sz="2400" b="1" dirty="0"/>
              <a:t>Casual Customers</a:t>
            </a:r>
            <a:r>
              <a:rPr lang="en-US" sz="2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/>
              <a:t>Gender Distribution:</a:t>
            </a:r>
            <a:endParaRPr lang="en-US" sz="26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Male riders make up </a:t>
            </a:r>
            <a:r>
              <a:rPr lang="en-US" sz="2400" b="1" dirty="0"/>
              <a:t>65%</a:t>
            </a:r>
            <a:r>
              <a:rPr lang="en-US" sz="2400" dirty="0"/>
              <a:t> of trips; Female riders </a:t>
            </a:r>
            <a:r>
              <a:rPr lang="en-US" sz="2400" b="1" dirty="0"/>
              <a:t>35%</a:t>
            </a:r>
            <a:r>
              <a:rPr lang="en-US" sz="24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/>
              <a:t>Peak Usage Hours:</a:t>
            </a:r>
            <a:endParaRPr lang="en-US" sz="26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Most trips occur </a:t>
            </a:r>
            <a:r>
              <a:rPr lang="en-US" sz="2400" b="1" dirty="0"/>
              <a:t>between 7 AM - 9 AM</a:t>
            </a:r>
            <a:r>
              <a:rPr lang="en-US" sz="2400" dirty="0"/>
              <a:t> and </a:t>
            </a:r>
            <a:r>
              <a:rPr lang="en-US" sz="2400" b="1" dirty="0"/>
              <a:t>5 PM - 7 PM</a:t>
            </a:r>
            <a:r>
              <a:rPr lang="en-US" sz="2400" dirty="0"/>
              <a:t> (commuter hours).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/>
              <a:t>Trip Duration Trends:</a:t>
            </a:r>
            <a:endParaRPr lang="en-US" sz="26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average trip duration is </a:t>
            </a:r>
            <a:r>
              <a:rPr lang="en-US" sz="2400" b="1" dirty="0"/>
              <a:t>15-20 minutes</a:t>
            </a:r>
            <a:r>
              <a:rPr lang="en-US" sz="2400" dirty="0"/>
              <a:t>.</a:t>
            </a:r>
          </a:p>
          <a:p>
            <a:pPr rtl="0" fontAlgn="base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A79F687-2C03-01F0-DA90-04ED2C00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77" r="2617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782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4F6B-97D5-5F28-01E3-4053D57B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Recommendations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8687ACCF-4005-6905-8503-5A61C0387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349047"/>
              </p:ext>
            </p:extLst>
          </p:nvPr>
        </p:nvGraphicFramePr>
        <p:xfrm>
          <a:off x="0" y="1834166"/>
          <a:ext cx="12192000" cy="4732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99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CC31-B0C7-141F-17A5-6DB42766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Actionable Steps</a:t>
            </a:r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8B58964-1F1B-74D8-3822-2B3A7018D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276032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266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Question mark boxes">
            <a:extLst>
              <a:ext uri="{FF2B5EF4-FFF2-40B4-BE49-F238E27FC236}">
                <a16:creationId xmlns:a16="http://schemas.microsoft.com/office/drawing/2014/main" id="{384A7383-52E3-6C38-235C-5EA57B0B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36BCCB-09C3-EAE6-1F16-FCBA03D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solidFill>
                  <a:schemeClr val="tx1"/>
                </a:solidFill>
              </a:rPr>
              <a:t>Questions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38C6DE6-EE9A-D37D-9FF1-9B365F55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>
              <a:buClr>
                <a:srgbClr val="588DBA"/>
              </a:buClr>
            </a:pPr>
            <a:r>
              <a:rPr lang="en-US" sz="4400" b="1" dirty="0"/>
              <a:t>Any questions?</a:t>
            </a:r>
            <a:endParaRPr lang="en-US" sz="4400" dirty="0"/>
          </a:p>
          <a:p>
            <a:pPr>
              <a:buClr>
                <a:srgbClr val="588DBA"/>
              </a:buClr>
              <a:buFont typeface="Arial" panose="020B0604020202020204" pitchFamily="34" charset="0"/>
              <a:buChar char="•"/>
            </a:pPr>
            <a:r>
              <a:rPr lang="en-US" sz="4400" dirty="0"/>
              <a:t>Thank you for your time!</a:t>
            </a:r>
          </a:p>
          <a:p>
            <a:pPr>
              <a:buClr>
                <a:srgbClr val="588DBA"/>
              </a:buClr>
              <a:buFont typeface="Arial" panose="020B0604020202020204" pitchFamily="34" charset="0"/>
              <a:buChar char="•"/>
            </a:pPr>
            <a:r>
              <a:rPr lang="en-US" sz="4400" dirty="0"/>
              <a:t>Contact: udekontee@gmail.com</a:t>
            </a:r>
          </a:p>
        </p:txBody>
      </p:sp>
    </p:spTree>
    <p:extLst>
      <p:ext uri="{BB962C8B-B14F-4D97-AF65-F5344CB8AC3E}">
        <p14:creationId xmlns:p14="http://schemas.microsoft.com/office/powerpoint/2010/main" val="407502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E127-B025-5EC1-DE05-8673DCBF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1084" cy="20522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br>
              <a:rPr lang="en-US" sz="2800" b="1" i="0" u="none" strike="noStrike" dirty="0">
                <a:effectLst/>
                <a:latin typeface="Amasis MT Pro Black" panose="02040A04050005020304" pitchFamily="18" charset="0"/>
              </a:rPr>
            </a:br>
            <a:br>
              <a:rPr lang="en-US" sz="2800" b="1" i="0" u="none" strike="noStrike" dirty="0">
                <a:effectLst/>
                <a:latin typeface="Amasis MT Pro Black" panose="02040A04050005020304" pitchFamily="18" charset="0"/>
              </a:rPr>
            </a:br>
            <a:r>
              <a:rPr lang="en-US" sz="7200" b="1" i="0" u="none" strike="noStrike" dirty="0">
                <a:effectLst/>
                <a:latin typeface="Amasis MT Pro Black" panose="02040A04050005020304" pitchFamily="18" charset="0"/>
              </a:rPr>
              <a:t>Agenda</a:t>
            </a:r>
            <a:br>
              <a:rPr lang="en-US" sz="2800" b="1" dirty="0">
                <a:effectLst/>
                <a:latin typeface="Amasis MT Pro Black" panose="02040A04050005020304" pitchFamily="18" charset="0"/>
              </a:rPr>
            </a:br>
            <a:endParaRPr lang="en-US" sz="2800" dirty="0"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00162-601A-212B-477C-ABC5D159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52214"/>
            <a:ext cx="6091916" cy="48057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Topics Covered:</a:t>
            </a:r>
            <a:endParaRPr lang="en-US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Introduction (4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Project Overview &amp; Goals (5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Data &amp; Analysis Overview (10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Breakdown of Bike Trips (2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Map of Bike Stations (2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Bike Usage by Age Group (2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Peak Usage Hours (2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Recommendations (3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Actionable Steps (3 minutes)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Questions (5 minutes)</a:t>
            </a:r>
          </a:p>
          <a:p>
            <a:pPr marL="0" indent="0" rtl="0" fontAlgn="base">
              <a:lnSpc>
                <a:spcPct val="90000"/>
              </a:lnSpc>
              <a:spcBef>
                <a:spcPts val="1200"/>
              </a:spcBef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Half face clock on a wall">
            <a:extLst>
              <a:ext uri="{FF2B5EF4-FFF2-40B4-BE49-F238E27FC236}">
                <a16:creationId xmlns:a16="http://schemas.microsoft.com/office/drawing/2014/main" id="{D8179545-0AB9-EE61-B7AF-79A480BB49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59" r="-1" b="-1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11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C6606EF5-7DE8-44D4-A683-EF4986E9A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3BE15FE4-C7B0-4CE1-9889-0ACB5A7C1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1CAE5C-6891-891A-A88F-247A047A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88665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b="1"/>
              <a:t>Introduction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E972-2437-FC6A-7D2F-34EB651A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34827"/>
            <a:ext cx="3306742" cy="38838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Cyclitic:  </a:t>
            </a:r>
            <a:r>
              <a:rPr lang="en-US" sz="1600"/>
              <a:t>is a bike-sharing program in NYC that allows users to rent bikes for short trips.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The goal of this analysis is to provide </a:t>
            </a:r>
            <a:r>
              <a:rPr lang="en-US" sz="1600" b="1"/>
              <a:t>data-driven insights</a:t>
            </a:r>
            <a:r>
              <a:rPr lang="en-US" sz="1600"/>
              <a:t> into bike usage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The study focuses on factors like </a:t>
            </a:r>
            <a:r>
              <a:rPr lang="en-US" sz="1600" b="1"/>
              <a:t>trip by user types, trip durations, peak hours, trip by zip codes, trip by gender, age group and station usage</a:t>
            </a:r>
            <a:r>
              <a:rPr lang="en-US" sz="1600"/>
              <a:t> to optimize operations.</a:t>
            </a:r>
          </a:p>
          <a:p>
            <a:endParaRPr lang="en-US" sz="1600"/>
          </a:p>
        </p:txBody>
      </p:sp>
      <p:sp>
        <p:nvSpPr>
          <p:cNvPr id="80" name="Rounded Rectangle 14">
            <a:extLst>
              <a:ext uri="{FF2B5EF4-FFF2-40B4-BE49-F238E27FC236}">
                <a16:creationId xmlns:a16="http://schemas.microsoft.com/office/drawing/2014/main" id="{5BA420DF-B174-4FB4-8008-B3A1954B1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lose-up of a bike seat in laneway">
            <a:extLst>
              <a:ext uri="{FF2B5EF4-FFF2-40B4-BE49-F238E27FC236}">
                <a16:creationId xmlns:a16="http://schemas.microsoft.com/office/drawing/2014/main" id="{167BBA15-1B97-DEA6-2CF1-8A6522175C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r="1" b="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8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ECD91-C407-7652-67E7-33F91721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AE22-ED5A-2910-ABDA-4A532182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505732" cy="470913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br>
              <a:rPr lang="en-US" b="1" i="0" u="none" strike="noStrike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</a:br>
            <a:br>
              <a:rPr lang="en-US" b="1" i="0" u="none" strike="noStrike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</a:br>
            <a:br>
              <a:rPr lang="en-US" b="1" i="0" u="none" strike="noStrike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</a:br>
            <a:br>
              <a:rPr lang="en-US" b="1" i="0" u="none" strike="noStrike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</a:br>
            <a:r>
              <a:rPr lang="en-US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Project Overview &amp; Goal</a:t>
            </a:r>
            <a:br>
              <a:rPr lang="en-US" b="1" dirty="0">
                <a:solidFill>
                  <a:schemeClr val="accent1"/>
                </a:solidFill>
                <a:effectLst/>
                <a:latin typeface="Amasis MT Pro Black" panose="02040A04050005020304" pitchFamily="18" charset="0"/>
              </a:rPr>
            </a:br>
            <a:endParaRPr lang="en-US" dirty="0">
              <a:solidFill>
                <a:schemeClr val="accent1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145" name="Content Placeholder 2">
            <a:extLst>
              <a:ext uri="{FF2B5EF4-FFF2-40B4-BE49-F238E27FC236}">
                <a16:creationId xmlns:a16="http://schemas.microsoft.com/office/drawing/2014/main" id="{0237E332-6D5F-4477-D2BA-673C03CA1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868844"/>
              </p:ext>
            </p:extLst>
          </p:nvPr>
        </p:nvGraphicFramePr>
        <p:xfrm>
          <a:off x="4598438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010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B575-D53C-C6F5-F139-156231FA6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80060"/>
            <a:ext cx="9404723" cy="13731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4000" b="1" i="0" u="none" strike="noStrike" dirty="0">
                <a:effectLst/>
                <a:latin typeface="Arial" panose="020B0604020202020204" pitchFamily="34" charset="0"/>
              </a:rPr>
            </a:br>
            <a:r>
              <a:rPr lang="en-US" sz="4000" b="1" i="0" u="none" strike="noStrike" dirty="0">
                <a:effectLst/>
                <a:latin typeface="Arial" panose="020B0604020202020204" pitchFamily="34" charset="0"/>
              </a:rPr>
              <a:t>Data &amp; Analysis Overview </a:t>
            </a:r>
            <a:br>
              <a:rPr lang="en-US" sz="2900" b="1" dirty="0">
                <a:effectLst/>
              </a:rPr>
            </a:br>
            <a:endParaRPr lang="en-US" sz="2900" dirty="0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7CD3412-CC51-BB51-0038-6D217B77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06143"/>
              </p:ext>
            </p:extLst>
          </p:nvPr>
        </p:nvGraphicFramePr>
        <p:xfrm>
          <a:off x="0" y="1943100"/>
          <a:ext cx="12104369" cy="4914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44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637D-A29F-D880-1829-9821FF5B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412730" cy="191704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5400" b="1" dirty="0">
                <a:solidFill>
                  <a:schemeClr val="tx1"/>
                </a:solidFill>
                <a:effectLst/>
                <a:latin typeface="Benton Sans Book"/>
              </a:rPr>
            </a:br>
            <a:r>
              <a:rPr lang="en-US" sz="5400" b="1" dirty="0">
                <a:solidFill>
                  <a:schemeClr val="tx1"/>
                </a:solidFill>
                <a:effectLst/>
                <a:latin typeface="Benton Sans Book"/>
              </a:rPr>
              <a:t>Bike Trips by User Type</a:t>
            </a:r>
            <a:br>
              <a:rPr lang="en-US" sz="6600" b="1" dirty="0">
                <a:solidFill>
                  <a:schemeClr val="tx1"/>
                </a:solidFill>
              </a:rPr>
            </a:br>
            <a:endParaRPr lang="en-US" sz="6600" dirty="0">
              <a:solidFill>
                <a:schemeClr val="tx1"/>
              </a:solidFill>
            </a:endParaRP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26E7B5A5-F35A-4DEC-11E4-2F0160DF9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482795"/>
              </p:ext>
            </p:extLst>
          </p:nvPr>
        </p:nvGraphicFramePr>
        <p:xfrm>
          <a:off x="0" y="1917042"/>
          <a:ext cx="4636007" cy="4940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Picture 31" descr="A blue and orange circle with text with Crust in the background&#10;&#10;AI-generated content may be incorrect.">
            <a:extLst>
              <a:ext uri="{FF2B5EF4-FFF2-40B4-BE49-F238E27FC236}">
                <a16:creationId xmlns:a16="http://schemas.microsoft.com/office/drawing/2014/main" id="{1BC256B9-6F47-B113-79CB-B23B244848D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557" b="1"/>
          <a:stretch/>
        </p:blipFill>
        <p:spPr>
          <a:xfrm>
            <a:off x="4636007" y="1917042"/>
            <a:ext cx="7555993" cy="38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4B63-6870-2F0A-7C2E-A53A08A2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300" b="1">
                <a:solidFill>
                  <a:schemeClr val="bg1"/>
                </a:solidFill>
              </a:rPr>
            </a:br>
            <a:br>
              <a:rPr lang="en-US" sz="2300" b="1">
                <a:solidFill>
                  <a:schemeClr val="bg1"/>
                </a:solidFill>
              </a:rPr>
            </a:br>
            <a:r>
              <a:rPr lang="en-US" sz="2300" b="1">
                <a:solidFill>
                  <a:schemeClr val="bg1"/>
                </a:solidFill>
              </a:rPr>
              <a:t>Map of Bike Stations</a:t>
            </a:r>
            <a:br>
              <a:rPr lang="en-US" sz="2300" b="1">
                <a:solidFill>
                  <a:schemeClr val="bg1"/>
                </a:solidFill>
              </a:rPr>
            </a:br>
            <a:endParaRPr lang="en-US" sz="2300">
              <a:solidFill>
                <a:schemeClr val="bg1"/>
              </a:solidFill>
            </a:endParaRPr>
          </a:p>
        </p:txBody>
      </p:sp>
      <p:graphicFrame>
        <p:nvGraphicFramePr>
          <p:cNvPr id="83" name="Content Placeholder 2">
            <a:extLst>
              <a:ext uri="{FF2B5EF4-FFF2-40B4-BE49-F238E27FC236}">
                <a16:creationId xmlns:a16="http://schemas.microsoft.com/office/drawing/2014/main" id="{114C9192-89A5-704B-AC95-CDD654F0D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073925"/>
              </p:ext>
            </p:extLst>
          </p:nvPr>
        </p:nvGraphicFramePr>
        <p:xfrm>
          <a:off x="673754" y="2160590"/>
          <a:ext cx="3973943" cy="344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map of a city with red dots&#10;&#10;AI-generated content may be incorrect.">
            <a:extLst>
              <a:ext uri="{FF2B5EF4-FFF2-40B4-BE49-F238E27FC236}">
                <a16:creationId xmlns:a16="http://schemas.microsoft.com/office/drawing/2014/main" id="{39B4565F-8019-B53C-708E-2CCA8E057CC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-6" b="6367"/>
          <a:stretch/>
        </p:blipFill>
        <p:spPr>
          <a:xfrm>
            <a:off x="6096001" y="1014880"/>
            <a:ext cx="5143500" cy="481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0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164A-3C1F-03C8-FCFF-FBFDE420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 fontScale="90000"/>
          </a:bodyPr>
          <a:lstStyle/>
          <a:p>
            <a:r>
              <a:rPr lang="en-US" sz="3500" b="1"/>
              <a:t>Most Popular Start &amp; End Stations</a:t>
            </a:r>
            <a:br>
              <a:rPr lang="en-US" sz="3500" b="1"/>
            </a:br>
            <a:endParaRPr lang="en-US" sz="350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5F93FEFF-7E67-45FB-2C6B-A7757B31CA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21490" y="585216"/>
          <a:ext cx="3527043" cy="5586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AF1F01E-3A27-2BE4-6AF1-66DC4942E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128" y="2696330"/>
            <a:ext cx="5867061" cy="30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0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17E4-E363-3E0E-4DD7-0AA83794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2" y="804520"/>
            <a:ext cx="6095998" cy="1049235"/>
          </a:xfrm>
        </p:spPr>
        <p:txBody>
          <a:bodyPr>
            <a:noAutofit/>
          </a:bodyPr>
          <a:lstStyle/>
          <a:p>
            <a:r>
              <a:rPr lang="en-US" sz="3600" b="1" dirty="0"/>
              <a:t>Gender Breakdown of Bike Trips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F6EC9-D6CC-94E5-4DA4-758670376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5"/>
            <a:ext cx="6095999" cy="4199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Key Takeaways: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Male riders account for </a:t>
            </a:r>
            <a:r>
              <a:rPr lang="en-US" sz="3200" b="1" dirty="0"/>
              <a:t>65% of trips</a:t>
            </a:r>
            <a:r>
              <a:rPr lang="en-US" sz="3200" dirty="0"/>
              <a:t>, while </a:t>
            </a:r>
            <a:r>
              <a:rPr lang="en-US" sz="3200" b="1" dirty="0"/>
              <a:t>Female riders make up 35%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Marketing strategies could focus on increasing female ridership.</a:t>
            </a:r>
          </a:p>
          <a:p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38DC1-E668-B285-8829-946DF539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29" r="7991" b="-1"/>
          <a:stretch/>
        </p:blipFill>
        <p:spPr>
          <a:xfrm>
            <a:off x="6170650" y="805583"/>
            <a:ext cx="4807963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61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1839</TotalTime>
  <Words>779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Amasis MT Pro Black</vt:lpstr>
      <vt:lpstr>Arial</vt:lpstr>
      <vt:lpstr>Benton Sans Book</vt:lpstr>
      <vt:lpstr>Century Gothic</vt:lpstr>
      <vt:lpstr>Vapor Trail</vt:lpstr>
      <vt:lpstr>Title: Cyclistic NYC Bike Usage Analysis</vt:lpstr>
      <vt:lpstr>  Agenda </vt:lpstr>
      <vt:lpstr>Introduction</vt:lpstr>
      <vt:lpstr>    Project Overview &amp; Goal </vt:lpstr>
      <vt:lpstr> Data &amp; Analysis Overview  </vt:lpstr>
      <vt:lpstr> Bike Trips by User Type </vt:lpstr>
      <vt:lpstr>  Map of Bike Stations </vt:lpstr>
      <vt:lpstr>Most Popular Start &amp; End Stations </vt:lpstr>
      <vt:lpstr>Gender Breakdown of Bike Trips </vt:lpstr>
      <vt:lpstr> Total Bike Trips by Zip Code </vt:lpstr>
      <vt:lpstr>Bike Usage by Age Group </vt:lpstr>
      <vt:lpstr> Peak Usage Hours </vt:lpstr>
      <vt:lpstr>Dashboard </vt:lpstr>
      <vt:lpstr> Key Insights from Data </vt:lpstr>
      <vt:lpstr>Recommendations </vt:lpstr>
      <vt:lpstr>Actionable Steps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 DEKONTEE KUN</dc:creator>
  <cp:lastModifiedBy>U DEKONTEE KUN</cp:lastModifiedBy>
  <cp:revision>1</cp:revision>
  <dcterms:created xsi:type="dcterms:W3CDTF">2025-02-01T20:11:54Z</dcterms:created>
  <dcterms:modified xsi:type="dcterms:W3CDTF">2025-02-03T02:51:06Z</dcterms:modified>
</cp:coreProperties>
</file>