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95cd306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4095cd30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rPr lang="en" sz="1050"/>
              <a:t>.</a:t>
            </a:r>
            <a:endParaRPr/>
          </a:p>
          <a:p>
            <a:pPr indent="0" lvl="0" marL="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/>
          <p:nvPr>
            <p:ph idx="2" type="pic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0"/>
          <p:cNvSpPr txBox="1"/>
          <p:nvPr>
            <p:ph idx="3" type="body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4" type="body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4000">
                <a:solidFill>
                  <a:schemeClr val="accent1"/>
                </a:solidFill>
              </a:rPr>
              <a:t> Overview of the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000">
                <a:solidFill>
                  <a:schemeClr val="accent1"/>
                </a:solidFill>
              </a:rPr>
              <a:t> Data Science Life Cycle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990"/>
              <a:buFont typeface="Calibri"/>
              <a:buNone/>
            </a:pPr>
            <a:r>
              <a:t/>
            </a:r>
            <a:endParaRPr b="1" sz="3920">
              <a:solidFill>
                <a:srgbClr val="4A86E8"/>
              </a:solidFill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06. Model/Analyze the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07. Visualize/Interpret the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8" y="862013"/>
            <a:ext cx="85439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08. Maintain and Disseminate the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862013"/>
            <a:ext cx="85915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95cd3060_1_0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56"/>
              <a:buFont typeface="Calibri"/>
              <a:buNone/>
            </a:pPr>
            <a:r>
              <a:rPr lang="en">
                <a:solidFill>
                  <a:schemeClr val="accent1"/>
                </a:solidFill>
              </a:rPr>
              <a:t>References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g34095cd3060_1_0"/>
          <p:cNvSpPr txBox="1"/>
          <p:nvPr/>
        </p:nvSpPr>
        <p:spPr>
          <a:xfrm>
            <a:off x="223350" y="1205237"/>
            <a:ext cx="8697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Jyosmitha Munnangi. Data Science project life cycle - Detailed Tour with Step by Step Explanation [2022]. https://medium.com/co-learning-lounge/complete-data-science-project-life-cycle-9eae6e4ed4c9</a:t>
            </a:r>
            <a:endParaRPr sz="16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4095cd3060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g34095cd306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92100" y="1493550"/>
            <a:ext cx="38799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Data Science Life Cycle?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825" y="133350"/>
            <a:ext cx="3648075" cy="45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84" y="209550"/>
            <a:ext cx="4160583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25" y="231075"/>
            <a:ext cx="4160583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0558" y="152400"/>
            <a:ext cx="3295521" cy="4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01. Define the Problem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862000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02. Gather/Produce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03. Clean the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04. Explore the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">
                <a:solidFill>
                  <a:srgbClr val="4A86E8"/>
                </a:solidFill>
              </a:rPr>
              <a:t>05. Select [Most] Relevant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862013"/>
            <a:ext cx="86391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2014-12-16T17:00:44Z</dcterms:created>
  <dc:creator>Gail Armstrong</dc:creator>
</cp:coreProperties>
</file>