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>
      <p:cViewPr varScale="1">
        <p:scale>
          <a:sx n="123" d="100"/>
          <a:sy n="123" d="100"/>
        </p:scale>
        <p:origin x="88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0fbf5b7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70fbf5b7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a9a1211f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a9a1211f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a9a1211f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a9a1211f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a9a1211f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a9a1211f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a9a1211f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a9a1211f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a9a1211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a9a1211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a9a1211f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a9a1211f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a9a1211f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a9a1211f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a9a1211f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a9a1211f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a9a1211f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a9a1211f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a9a1211f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a9a1211f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a9a1211f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a9a1211f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 b="1" dirty="0">
                <a:solidFill>
                  <a:srgbClr val="4A86E8"/>
                </a:solidFill>
              </a:rPr>
              <a:t> Overview of the</a:t>
            </a:r>
            <a:endParaRPr sz="3920" b="1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20" b="1" dirty="0">
                <a:solidFill>
                  <a:srgbClr val="4A86E8"/>
                </a:solidFill>
              </a:rPr>
              <a:t> Data </a:t>
            </a:r>
            <a:r>
              <a:rPr lang="en" sz="3920" b="1">
                <a:solidFill>
                  <a:srgbClr val="4A86E8"/>
                </a:solidFill>
              </a:rPr>
              <a:t>Science Life Cycle</a:t>
            </a:r>
            <a:endParaRPr sz="3920" b="1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20" b="1" dirty="0">
              <a:solidFill>
                <a:srgbClr val="4A86E8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06. Model/Analyze the Data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62013"/>
            <a:ext cx="85153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07. Visualize/Interpret the Data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38" y="862013"/>
            <a:ext cx="85439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08. Maintain and Disseminate the Data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25" y="862013"/>
            <a:ext cx="85915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92100" y="1493550"/>
            <a:ext cx="38799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What is the Data Science Life Cycle?</a:t>
            </a:r>
            <a:endParaRPr sz="3000" b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825" y="133350"/>
            <a:ext cx="3648075" cy="45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389183" cy="44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389183" cy="44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0558" y="152400"/>
            <a:ext cx="3295521" cy="44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01. Define the Problem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62000"/>
            <a:ext cx="85153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02. Gather/Produce Data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" y="862013"/>
            <a:ext cx="85153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03. Clean the Data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" y="862013"/>
            <a:ext cx="85153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04. Explore the Data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" y="862013"/>
            <a:ext cx="85153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05. Select [Most] Relevant Data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13" y="862013"/>
            <a:ext cx="86391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Macintosh PowerPoint</Application>
  <PresentationFormat>On-screen Show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 Overview of the  Data Science Life Cycle </vt:lpstr>
      <vt:lpstr>PowerPoint Presentation</vt:lpstr>
      <vt:lpstr>PowerPoint Presentation</vt:lpstr>
      <vt:lpstr>PowerPoint Presentation</vt:lpstr>
      <vt:lpstr>01. Define the Problem</vt:lpstr>
      <vt:lpstr>02. Gather/Produce Data</vt:lpstr>
      <vt:lpstr>03. Clean the Data</vt:lpstr>
      <vt:lpstr>04. Explore the Data</vt:lpstr>
      <vt:lpstr>05. Select [Most] Relevant Data</vt:lpstr>
      <vt:lpstr>06. Model/Analyze the Data</vt:lpstr>
      <vt:lpstr>07. Visualize/Interpret the Data</vt:lpstr>
      <vt:lpstr>08. Maintain and Disseminate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Chen, Chuming</cp:lastModifiedBy>
  <cp:revision>1</cp:revision>
  <dcterms:modified xsi:type="dcterms:W3CDTF">2024-10-12T16:25:18Z</dcterms:modified>
</cp:coreProperties>
</file>