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1ca80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1ca8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forms.gle/7D8hrCVzUGJcUwwY7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05900" y="758500"/>
            <a:ext cx="8332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Drug Activity Prediction for Androgen Receptor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4"/>
          <p:cNvSpPr txBox="1"/>
          <p:nvPr>
            <p:ph type="title"/>
          </p:nvPr>
        </p:nvSpPr>
        <p:spPr>
          <a:xfrm>
            <a:off x="759750" y="1139500"/>
            <a:ext cx="7624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Certificate of Completion</a:t>
            </a:r>
            <a:endParaRPr sz="3022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22">
              <a:solidFill>
                <a:srgbClr val="4A86E8"/>
              </a:solidFill>
            </a:endParaRPr>
          </a:p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Course Survey</a:t>
            </a:r>
            <a:endParaRPr sz="3022">
              <a:solidFill>
                <a:srgbClr val="4A86E8"/>
              </a:solidFill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○"/>
            </a:pPr>
            <a:r>
              <a:rPr lang="en" sz="3022" u="sng">
                <a:solidFill>
                  <a:schemeClr val="hlink"/>
                </a:solidFill>
                <a:hlinkClick r:id="rId4"/>
              </a:rPr>
              <a:t>https://forms.gle/7D8hrCVzUGJcUwwY7</a:t>
            </a:r>
            <a:r>
              <a:rPr lang="en" sz="3022">
                <a:solidFill>
                  <a:srgbClr val="4A86E8"/>
                </a:solidFill>
              </a:rPr>
              <a:t> 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15375" y="3016300"/>
            <a:ext cx="924375" cy="9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