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hyperlink" Target="https://forms.gle/YNtPTesxCdUB2Kce8" TargetMode="External"/><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with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45"/>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48" name="Google Shape;348;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49" name="Google Shape;349;p45"/>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50" name="Google Shape;350;p45"/>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51" name="Google Shape;351;p45"/>
          <p:cNvGrpSpPr/>
          <p:nvPr/>
        </p:nvGrpSpPr>
        <p:grpSpPr>
          <a:xfrm>
            <a:off x="1753425" y="2808925"/>
            <a:ext cx="5022548" cy="1500075"/>
            <a:chOff x="980975" y="3040163"/>
            <a:chExt cx="5022548" cy="1500075"/>
          </a:xfrm>
        </p:grpSpPr>
        <p:pic>
          <p:nvPicPr>
            <p:cNvPr id="352" name="Google Shape;352;p45"/>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53" name="Google Shape;353;p45"/>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59" name="Google Shape;359;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60" name="Google Shape;360;p46"/>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61" name="Google Shape;361;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2" name="Google Shape;362;p46"/>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63" name="Google Shape;363;p46"/>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64" name="Google Shape;364;p46"/>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
        <p:nvSpPr>
          <p:cNvPr id="423" name="Google Shape;423;p51"/>
          <p:cNvSpPr txBox="1"/>
          <p:nvPr/>
        </p:nvSpPr>
        <p:spPr>
          <a:xfrm>
            <a:off x="185975" y="475755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9" name="Google Shape;429;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0" name="Google Shape;430;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1" name="Google Shape;431;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2" name="Google Shape;432;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4" name="Google Shape;434;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5" name="Google Shape;435;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6" name="Google Shape;436;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7" name="Google Shape;437;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8" name="Google Shape;438;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1" name="Google Shape;441;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2" name="Google Shape;442;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9" name="Google Shape;449;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50" name="Google Shape;450;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1" name="Google Shape;451;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