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microsoft.com/office/2020/02/relationships/classificationlabels" Target="docMetadata/LabelInfo.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48" r:id="rId1"/>
  </p:sldMasterIdLst>
  <p:notesMasterIdLst>
    <p:notesMasterId r:id="rId29"/>
  </p:notesMasterIdLst>
  <p:handoutMasterIdLst>
    <p:handoutMasterId r:id="rId30"/>
  </p:handoutMasterIdLst>
  <p:sldIdLst>
    <p:sldId id="268" r:id="rId2"/>
    <p:sldId id="267" r:id="rId3"/>
    <p:sldId id="265" r:id="rId4"/>
    <p:sldId id="313" r:id="rId5"/>
    <p:sldId id="301" r:id="rId6"/>
    <p:sldId id="302" r:id="rId7"/>
    <p:sldId id="303" r:id="rId8"/>
    <p:sldId id="269" r:id="rId9"/>
    <p:sldId id="304" r:id="rId10"/>
    <p:sldId id="271" r:id="rId11"/>
    <p:sldId id="305" r:id="rId12"/>
    <p:sldId id="306" r:id="rId13"/>
    <p:sldId id="307" r:id="rId14"/>
    <p:sldId id="308" r:id="rId15"/>
    <p:sldId id="276" r:id="rId16"/>
    <p:sldId id="277" r:id="rId17"/>
    <p:sldId id="278" r:id="rId18"/>
    <p:sldId id="314" r:id="rId19"/>
    <p:sldId id="281" r:id="rId20"/>
    <p:sldId id="311" r:id="rId21"/>
    <p:sldId id="282" r:id="rId22"/>
    <p:sldId id="309" r:id="rId23"/>
    <p:sldId id="284" r:id="rId24"/>
    <p:sldId id="285" r:id="rId25"/>
    <p:sldId id="310" r:id="rId26"/>
    <p:sldId id="315" r:id="rId27"/>
    <p:sldId id="290" r:id="rId28"/>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Geneva" charset="0"/>
        <a:cs typeface="Geneva" charset="0"/>
      </a:defRPr>
    </a:lvl1pPr>
    <a:lvl2pPr marL="457200" algn="l" defTabSz="457200" rtl="0" fontAlgn="base">
      <a:spcBef>
        <a:spcPct val="0"/>
      </a:spcBef>
      <a:spcAft>
        <a:spcPct val="0"/>
      </a:spcAft>
      <a:defRPr kern="1200">
        <a:solidFill>
          <a:schemeClr val="tx1"/>
        </a:solidFill>
        <a:latin typeface="Arial" charset="0"/>
        <a:ea typeface="Geneva" charset="0"/>
        <a:cs typeface="Geneva" charset="0"/>
      </a:defRPr>
    </a:lvl2pPr>
    <a:lvl3pPr marL="914400" algn="l" defTabSz="457200" rtl="0" fontAlgn="base">
      <a:spcBef>
        <a:spcPct val="0"/>
      </a:spcBef>
      <a:spcAft>
        <a:spcPct val="0"/>
      </a:spcAft>
      <a:defRPr kern="1200">
        <a:solidFill>
          <a:schemeClr val="tx1"/>
        </a:solidFill>
        <a:latin typeface="Arial" charset="0"/>
        <a:ea typeface="Geneva" charset="0"/>
        <a:cs typeface="Geneva" charset="0"/>
      </a:defRPr>
    </a:lvl3pPr>
    <a:lvl4pPr marL="1371600" algn="l" defTabSz="457200" rtl="0" fontAlgn="base">
      <a:spcBef>
        <a:spcPct val="0"/>
      </a:spcBef>
      <a:spcAft>
        <a:spcPct val="0"/>
      </a:spcAft>
      <a:defRPr kern="1200">
        <a:solidFill>
          <a:schemeClr val="tx1"/>
        </a:solidFill>
        <a:latin typeface="Arial" charset="0"/>
        <a:ea typeface="Geneva" charset="0"/>
        <a:cs typeface="Geneva" charset="0"/>
      </a:defRPr>
    </a:lvl4pPr>
    <a:lvl5pPr marL="1828800" algn="l" defTabSz="457200" rtl="0" fontAlgn="base">
      <a:spcBef>
        <a:spcPct val="0"/>
      </a:spcBef>
      <a:spcAft>
        <a:spcPct val="0"/>
      </a:spcAft>
      <a:defRPr kern="1200">
        <a:solidFill>
          <a:schemeClr val="tx1"/>
        </a:solidFill>
        <a:latin typeface="Arial" charset="0"/>
        <a:ea typeface="Geneva" charset="0"/>
        <a:cs typeface="Geneva" charset="0"/>
      </a:defRPr>
    </a:lvl5pPr>
    <a:lvl6pPr marL="2286000" algn="l" defTabSz="457200" rtl="0" eaLnBrk="1" latinLnBrk="0" hangingPunct="1">
      <a:defRPr kern="1200">
        <a:solidFill>
          <a:schemeClr val="tx1"/>
        </a:solidFill>
        <a:latin typeface="Arial" charset="0"/>
        <a:ea typeface="Geneva" charset="0"/>
        <a:cs typeface="Geneva" charset="0"/>
      </a:defRPr>
    </a:lvl6pPr>
    <a:lvl7pPr marL="2743200" algn="l" defTabSz="457200" rtl="0" eaLnBrk="1" latinLnBrk="0" hangingPunct="1">
      <a:defRPr kern="1200">
        <a:solidFill>
          <a:schemeClr val="tx1"/>
        </a:solidFill>
        <a:latin typeface="Arial" charset="0"/>
        <a:ea typeface="Geneva" charset="0"/>
        <a:cs typeface="Geneva" charset="0"/>
      </a:defRPr>
    </a:lvl7pPr>
    <a:lvl8pPr marL="3200400" algn="l" defTabSz="457200" rtl="0" eaLnBrk="1" latinLnBrk="0" hangingPunct="1">
      <a:defRPr kern="1200">
        <a:solidFill>
          <a:schemeClr val="tx1"/>
        </a:solidFill>
        <a:latin typeface="Arial" charset="0"/>
        <a:ea typeface="Geneva" charset="0"/>
        <a:cs typeface="Geneva" charset="0"/>
      </a:defRPr>
    </a:lvl8pPr>
    <a:lvl9pPr marL="3657600" algn="l" defTabSz="457200" rtl="0" eaLnBrk="1" latinLnBrk="0" hangingPunct="1">
      <a:defRPr kern="1200">
        <a:solidFill>
          <a:schemeClr val="tx1"/>
        </a:solidFill>
        <a:latin typeface="Arial" charset="0"/>
        <a:ea typeface="Geneva" charset="0"/>
        <a:cs typeface="Geneva"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096"/>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176"/>
    <p:restoredTop sz="30649"/>
  </p:normalViewPr>
  <p:slideViewPr>
    <p:cSldViewPr snapToObjects="1">
      <p:cViewPr varScale="1">
        <p:scale>
          <a:sx n="48" d="100"/>
          <a:sy n="48" d="100"/>
        </p:scale>
        <p:origin x="3128" y="1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E29B7C-C05B-7545-B060-CB9D65B14081}" type="doc">
      <dgm:prSet loTypeId="urn:microsoft.com/office/officeart/2005/8/layout/orgChart1" loCatId="" qsTypeId="urn:microsoft.com/office/officeart/2005/8/quickstyle/simple1" qsCatId="simple" csTypeId="urn:microsoft.com/office/officeart/2005/8/colors/accent1_2" csCatId="accent1" phldr="1"/>
      <dgm:spPr/>
      <dgm:t>
        <a:bodyPr/>
        <a:lstStyle/>
        <a:p>
          <a:endParaRPr lang="en-US"/>
        </a:p>
      </dgm:t>
    </dgm:pt>
    <dgm:pt modelId="{2EEFA4D1-0124-8B4B-A7B3-11696F26D6C7}">
      <dgm:prSet phldrT="[Text]"/>
      <dgm:spPr/>
      <dgm:t>
        <a:bodyPr/>
        <a:lstStyle/>
        <a:p>
          <a:r>
            <a:rPr lang="en-US" dirty="0"/>
            <a:t>Machine learning</a:t>
          </a:r>
        </a:p>
      </dgm:t>
    </dgm:pt>
    <dgm:pt modelId="{BA3FDB21-01CD-1A48-B840-0EF744CBB4DA}" type="parTrans" cxnId="{AEADFCEA-18C1-CA40-9892-82C3F5A7B57D}">
      <dgm:prSet/>
      <dgm:spPr/>
      <dgm:t>
        <a:bodyPr/>
        <a:lstStyle/>
        <a:p>
          <a:endParaRPr lang="en-US"/>
        </a:p>
      </dgm:t>
    </dgm:pt>
    <dgm:pt modelId="{7A0D5FE2-1346-BB4E-80CF-9DB71FECE691}" type="sibTrans" cxnId="{AEADFCEA-18C1-CA40-9892-82C3F5A7B57D}">
      <dgm:prSet/>
      <dgm:spPr/>
      <dgm:t>
        <a:bodyPr/>
        <a:lstStyle/>
        <a:p>
          <a:endParaRPr lang="en-US"/>
        </a:p>
      </dgm:t>
    </dgm:pt>
    <dgm:pt modelId="{3C5620CB-B717-F349-8151-C2D76415D6E8}">
      <dgm:prSet phldrT="[Text]"/>
      <dgm:spPr/>
      <dgm:t>
        <a:bodyPr/>
        <a:lstStyle/>
        <a:p>
          <a:r>
            <a:rPr lang="en-US" dirty="0"/>
            <a:t>Supervised</a:t>
          </a:r>
        </a:p>
      </dgm:t>
    </dgm:pt>
    <dgm:pt modelId="{D2D11966-F6B8-A546-912B-4310DD635779}" type="parTrans" cxnId="{8169D7BC-CFEC-D441-9E33-EDEB97F1A8EB}">
      <dgm:prSet/>
      <dgm:spPr/>
      <dgm:t>
        <a:bodyPr/>
        <a:lstStyle/>
        <a:p>
          <a:endParaRPr lang="en-US"/>
        </a:p>
      </dgm:t>
    </dgm:pt>
    <dgm:pt modelId="{9267B761-461B-8445-8D6B-C712E4392508}" type="sibTrans" cxnId="{8169D7BC-CFEC-D441-9E33-EDEB97F1A8EB}">
      <dgm:prSet/>
      <dgm:spPr/>
      <dgm:t>
        <a:bodyPr/>
        <a:lstStyle/>
        <a:p>
          <a:endParaRPr lang="en-US"/>
        </a:p>
      </dgm:t>
    </dgm:pt>
    <dgm:pt modelId="{948E960A-22EC-9C40-BF81-FA3E7DC33199}">
      <dgm:prSet phldrT="[Text]"/>
      <dgm:spPr/>
      <dgm:t>
        <a:bodyPr/>
        <a:lstStyle/>
        <a:p>
          <a:r>
            <a:rPr lang="en-US" dirty="0"/>
            <a:t>Unsupervised</a:t>
          </a:r>
        </a:p>
      </dgm:t>
    </dgm:pt>
    <dgm:pt modelId="{9B35B01E-EDBF-1844-81BD-89461C819DAD}" type="parTrans" cxnId="{43EBD535-0892-3442-BF60-1D736A8A3A07}">
      <dgm:prSet/>
      <dgm:spPr/>
      <dgm:t>
        <a:bodyPr/>
        <a:lstStyle/>
        <a:p>
          <a:endParaRPr lang="en-US"/>
        </a:p>
      </dgm:t>
    </dgm:pt>
    <dgm:pt modelId="{69024DA7-6FE2-3841-97AB-0DAEF79217BB}" type="sibTrans" cxnId="{43EBD535-0892-3442-BF60-1D736A8A3A07}">
      <dgm:prSet/>
      <dgm:spPr/>
      <dgm:t>
        <a:bodyPr/>
        <a:lstStyle/>
        <a:p>
          <a:endParaRPr lang="en-US"/>
        </a:p>
      </dgm:t>
    </dgm:pt>
    <dgm:pt modelId="{EDB771EF-1C04-D54E-BB41-DCD10F9BE858}">
      <dgm:prSet phldrT="[Text]"/>
      <dgm:spPr/>
      <dgm:t>
        <a:bodyPr/>
        <a:lstStyle/>
        <a:p>
          <a:r>
            <a:rPr lang="en-US" dirty="0"/>
            <a:t>Reinforcement</a:t>
          </a:r>
        </a:p>
      </dgm:t>
    </dgm:pt>
    <dgm:pt modelId="{F473BCFB-9686-1D48-A8F0-25C366D47A84}" type="parTrans" cxnId="{92BDF1DA-8AE4-054B-8C29-DE42DA089E6D}">
      <dgm:prSet/>
      <dgm:spPr/>
      <dgm:t>
        <a:bodyPr/>
        <a:lstStyle/>
        <a:p>
          <a:endParaRPr lang="en-US"/>
        </a:p>
      </dgm:t>
    </dgm:pt>
    <dgm:pt modelId="{5233D3C6-644A-AA43-8CE0-C641BCFD3A01}" type="sibTrans" cxnId="{92BDF1DA-8AE4-054B-8C29-DE42DA089E6D}">
      <dgm:prSet/>
      <dgm:spPr/>
      <dgm:t>
        <a:bodyPr/>
        <a:lstStyle/>
        <a:p>
          <a:endParaRPr lang="en-US"/>
        </a:p>
      </dgm:t>
    </dgm:pt>
    <dgm:pt modelId="{CD003EFA-C5F7-2045-B253-A7DADA8C7418}">
      <dgm:prSet phldrT="[Text]"/>
      <dgm:spPr/>
      <dgm:t>
        <a:bodyPr/>
        <a:lstStyle/>
        <a:p>
          <a:r>
            <a:rPr lang="en-US" dirty="0"/>
            <a:t>Regression</a:t>
          </a:r>
        </a:p>
      </dgm:t>
    </dgm:pt>
    <dgm:pt modelId="{878B35E4-AAC0-1A48-BACB-2BDD88626BC0}" type="parTrans" cxnId="{18AE1581-0945-5142-AD23-51B13CD83715}">
      <dgm:prSet/>
      <dgm:spPr/>
      <dgm:t>
        <a:bodyPr/>
        <a:lstStyle/>
        <a:p>
          <a:endParaRPr lang="en-US"/>
        </a:p>
      </dgm:t>
    </dgm:pt>
    <dgm:pt modelId="{7DB99F34-897A-BD4A-A6C0-9510BBC17039}" type="sibTrans" cxnId="{18AE1581-0945-5142-AD23-51B13CD83715}">
      <dgm:prSet/>
      <dgm:spPr/>
      <dgm:t>
        <a:bodyPr/>
        <a:lstStyle/>
        <a:p>
          <a:endParaRPr lang="en-US"/>
        </a:p>
      </dgm:t>
    </dgm:pt>
    <dgm:pt modelId="{EE9FF588-1461-554E-8BAD-AECEEDF47E34}">
      <dgm:prSet/>
      <dgm:spPr/>
      <dgm:t>
        <a:bodyPr/>
        <a:lstStyle/>
        <a:p>
          <a:r>
            <a:rPr lang="en-US" dirty="0"/>
            <a:t>Classification</a:t>
          </a:r>
        </a:p>
      </dgm:t>
    </dgm:pt>
    <dgm:pt modelId="{1CFC31B8-0BB4-FC40-BC35-E29C24F7134F}" type="parTrans" cxnId="{67440517-6BA0-3F4D-BCFC-FD3D3939D21A}">
      <dgm:prSet/>
      <dgm:spPr/>
      <dgm:t>
        <a:bodyPr/>
        <a:lstStyle/>
        <a:p>
          <a:endParaRPr lang="en-US"/>
        </a:p>
      </dgm:t>
    </dgm:pt>
    <dgm:pt modelId="{8103A700-26B7-6F40-BC09-5CD109152941}" type="sibTrans" cxnId="{67440517-6BA0-3F4D-BCFC-FD3D3939D21A}">
      <dgm:prSet/>
      <dgm:spPr/>
      <dgm:t>
        <a:bodyPr/>
        <a:lstStyle/>
        <a:p>
          <a:endParaRPr lang="en-US"/>
        </a:p>
      </dgm:t>
    </dgm:pt>
    <dgm:pt modelId="{CF3BF10C-11BA-5E49-BC90-5125D5065A1E}">
      <dgm:prSet phldrT="[Text]"/>
      <dgm:spPr/>
      <dgm:t>
        <a:bodyPr/>
        <a:lstStyle/>
        <a:p>
          <a:r>
            <a:rPr lang="en-US" dirty="0"/>
            <a:t>Clustering</a:t>
          </a:r>
        </a:p>
      </dgm:t>
    </dgm:pt>
    <dgm:pt modelId="{D119C25F-1D84-8D4B-9940-8F215959C2DD}" type="parTrans" cxnId="{BEA243F1-9BA6-EB45-997E-DD405C619563}">
      <dgm:prSet/>
      <dgm:spPr/>
      <dgm:t>
        <a:bodyPr/>
        <a:lstStyle/>
        <a:p>
          <a:endParaRPr lang="en-US"/>
        </a:p>
      </dgm:t>
    </dgm:pt>
    <dgm:pt modelId="{ED7E4B2E-51C4-F44E-9AF1-109AEA8C206F}" type="sibTrans" cxnId="{BEA243F1-9BA6-EB45-997E-DD405C619563}">
      <dgm:prSet/>
      <dgm:spPr/>
      <dgm:t>
        <a:bodyPr/>
        <a:lstStyle/>
        <a:p>
          <a:endParaRPr lang="en-US"/>
        </a:p>
      </dgm:t>
    </dgm:pt>
    <dgm:pt modelId="{01F7E978-F006-3045-A345-4ADC28AE6852}">
      <dgm:prSet phldrT="[Text]"/>
      <dgm:spPr/>
      <dgm:t>
        <a:bodyPr/>
        <a:lstStyle/>
        <a:p>
          <a:r>
            <a:rPr lang="en-US" dirty="0"/>
            <a:t>Association</a:t>
          </a:r>
        </a:p>
      </dgm:t>
    </dgm:pt>
    <dgm:pt modelId="{DD861CBA-1B37-4D45-868C-ABA7B9BFC9AE}" type="parTrans" cxnId="{009271F9-7E6B-5D46-AD9A-3C8BF489C718}">
      <dgm:prSet/>
      <dgm:spPr/>
      <dgm:t>
        <a:bodyPr/>
        <a:lstStyle/>
        <a:p>
          <a:endParaRPr lang="en-US"/>
        </a:p>
      </dgm:t>
    </dgm:pt>
    <dgm:pt modelId="{29392561-6E26-1B48-93A3-4280311B8787}" type="sibTrans" cxnId="{009271F9-7E6B-5D46-AD9A-3C8BF489C718}">
      <dgm:prSet/>
      <dgm:spPr/>
      <dgm:t>
        <a:bodyPr/>
        <a:lstStyle/>
        <a:p>
          <a:endParaRPr lang="en-US"/>
        </a:p>
      </dgm:t>
    </dgm:pt>
    <dgm:pt modelId="{F7F9589A-229D-A04C-9A77-F87D9B4611AA}" type="pres">
      <dgm:prSet presAssocID="{AEE29B7C-C05B-7545-B060-CB9D65B14081}" presName="hierChild1" presStyleCnt="0">
        <dgm:presLayoutVars>
          <dgm:orgChart val="1"/>
          <dgm:chPref val="1"/>
          <dgm:dir/>
          <dgm:animOne val="branch"/>
          <dgm:animLvl val="lvl"/>
          <dgm:resizeHandles/>
        </dgm:presLayoutVars>
      </dgm:prSet>
      <dgm:spPr/>
    </dgm:pt>
    <dgm:pt modelId="{044B1381-FD2A-104B-88DF-494D0B97E98A}" type="pres">
      <dgm:prSet presAssocID="{2EEFA4D1-0124-8B4B-A7B3-11696F26D6C7}" presName="hierRoot1" presStyleCnt="0">
        <dgm:presLayoutVars>
          <dgm:hierBranch val="init"/>
        </dgm:presLayoutVars>
      </dgm:prSet>
      <dgm:spPr/>
    </dgm:pt>
    <dgm:pt modelId="{9757A665-E09B-A644-8486-F51B7A5EB546}" type="pres">
      <dgm:prSet presAssocID="{2EEFA4D1-0124-8B4B-A7B3-11696F26D6C7}" presName="rootComposite1" presStyleCnt="0"/>
      <dgm:spPr/>
    </dgm:pt>
    <dgm:pt modelId="{2BF2030A-2303-284D-928F-3756DD1341D9}" type="pres">
      <dgm:prSet presAssocID="{2EEFA4D1-0124-8B4B-A7B3-11696F26D6C7}" presName="rootText1" presStyleLbl="node0" presStyleIdx="0" presStyleCnt="1">
        <dgm:presLayoutVars>
          <dgm:chPref val="3"/>
        </dgm:presLayoutVars>
      </dgm:prSet>
      <dgm:spPr/>
    </dgm:pt>
    <dgm:pt modelId="{C6CBADC3-36FA-FC4B-B5B6-90B7A1907CE0}" type="pres">
      <dgm:prSet presAssocID="{2EEFA4D1-0124-8B4B-A7B3-11696F26D6C7}" presName="rootConnector1" presStyleLbl="node1" presStyleIdx="0" presStyleCnt="0"/>
      <dgm:spPr/>
    </dgm:pt>
    <dgm:pt modelId="{8450BB2C-EEC1-874A-B95A-3A6BE2144825}" type="pres">
      <dgm:prSet presAssocID="{2EEFA4D1-0124-8B4B-A7B3-11696F26D6C7}" presName="hierChild2" presStyleCnt="0"/>
      <dgm:spPr/>
    </dgm:pt>
    <dgm:pt modelId="{4A44DA63-21C3-7B48-99B8-C89F808F689F}" type="pres">
      <dgm:prSet presAssocID="{D2D11966-F6B8-A546-912B-4310DD635779}" presName="Name37" presStyleLbl="parChTrans1D2" presStyleIdx="0" presStyleCnt="3"/>
      <dgm:spPr/>
    </dgm:pt>
    <dgm:pt modelId="{B08F6C85-6D55-5F4D-B167-229B60B3C0AB}" type="pres">
      <dgm:prSet presAssocID="{3C5620CB-B717-F349-8151-C2D76415D6E8}" presName="hierRoot2" presStyleCnt="0">
        <dgm:presLayoutVars>
          <dgm:hierBranch val="init"/>
        </dgm:presLayoutVars>
      </dgm:prSet>
      <dgm:spPr/>
    </dgm:pt>
    <dgm:pt modelId="{FA18B8A4-34E8-CD47-B34A-0D3B9E2B244F}" type="pres">
      <dgm:prSet presAssocID="{3C5620CB-B717-F349-8151-C2D76415D6E8}" presName="rootComposite" presStyleCnt="0"/>
      <dgm:spPr/>
    </dgm:pt>
    <dgm:pt modelId="{A38239F4-042F-804B-9657-32907C246C8C}" type="pres">
      <dgm:prSet presAssocID="{3C5620CB-B717-F349-8151-C2D76415D6E8}" presName="rootText" presStyleLbl="node2" presStyleIdx="0" presStyleCnt="3">
        <dgm:presLayoutVars>
          <dgm:chPref val="3"/>
        </dgm:presLayoutVars>
      </dgm:prSet>
      <dgm:spPr/>
    </dgm:pt>
    <dgm:pt modelId="{D8F57E58-DA13-1941-986E-CEBEBE5A55CA}" type="pres">
      <dgm:prSet presAssocID="{3C5620CB-B717-F349-8151-C2D76415D6E8}" presName="rootConnector" presStyleLbl="node2" presStyleIdx="0" presStyleCnt="3"/>
      <dgm:spPr/>
    </dgm:pt>
    <dgm:pt modelId="{41708F17-BBE3-D949-AE69-89D986FA7EDA}" type="pres">
      <dgm:prSet presAssocID="{3C5620CB-B717-F349-8151-C2D76415D6E8}" presName="hierChild4" presStyleCnt="0"/>
      <dgm:spPr/>
    </dgm:pt>
    <dgm:pt modelId="{50C0FF52-3151-6D47-9F27-324A52AE3DB8}" type="pres">
      <dgm:prSet presAssocID="{878B35E4-AAC0-1A48-BACB-2BDD88626BC0}" presName="Name37" presStyleLbl="parChTrans1D3" presStyleIdx="0" presStyleCnt="4"/>
      <dgm:spPr/>
    </dgm:pt>
    <dgm:pt modelId="{D288D625-EFCF-004D-AECD-B4625F90150E}" type="pres">
      <dgm:prSet presAssocID="{CD003EFA-C5F7-2045-B253-A7DADA8C7418}" presName="hierRoot2" presStyleCnt="0">
        <dgm:presLayoutVars>
          <dgm:hierBranch val="init"/>
        </dgm:presLayoutVars>
      </dgm:prSet>
      <dgm:spPr/>
    </dgm:pt>
    <dgm:pt modelId="{A202DE41-9C15-9548-BBC3-D3B252D1BF3F}" type="pres">
      <dgm:prSet presAssocID="{CD003EFA-C5F7-2045-B253-A7DADA8C7418}" presName="rootComposite" presStyleCnt="0"/>
      <dgm:spPr/>
    </dgm:pt>
    <dgm:pt modelId="{113E25B2-3436-AB48-9DFC-175872D13675}" type="pres">
      <dgm:prSet presAssocID="{CD003EFA-C5F7-2045-B253-A7DADA8C7418}" presName="rootText" presStyleLbl="node3" presStyleIdx="0" presStyleCnt="4">
        <dgm:presLayoutVars>
          <dgm:chPref val="3"/>
        </dgm:presLayoutVars>
      </dgm:prSet>
      <dgm:spPr/>
    </dgm:pt>
    <dgm:pt modelId="{4A7F7EE6-CA9A-8F4F-9DDB-35BE33A665E1}" type="pres">
      <dgm:prSet presAssocID="{CD003EFA-C5F7-2045-B253-A7DADA8C7418}" presName="rootConnector" presStyleLbl="node3" presStyleIdx="0" presStyleCnt="4"/>
      <dgm:spPr/>
    </dgm:pt>
    <dgm:pt modelId="{26624412-34E9-A746-9DAE-F933F16E3633}" type="pres">
      <dgm:prSet presAssocID="{CD003EFA-C5F7-2045-B253-A7DADA8C7418}" presName="hierChild4" presStyleCnt="0"/>
      <dgm:spPr/>
    </dgm:pt>
    <dgm:pt modelId="{3FF779AE-9BD7-8040-9119-753C6CB8AD0C}" type="pres">
      <dgm:prSet presAssocID="{CD003EFA-C5F7-2045-B253-A7DADA8C7418}" presName="hierChild5" presStyleCnt="0"/>
      <dgm:spPr/>
    </dgm:pt>
    <dgm:pt modelId="{26E2B737-6CCF-C047-9A30-D95BEDB1AE75}" type="pres">
      <dgm:prSet presAssocID="{1CFC31B8-0BB4-FC40-BC35-E29C24F7134F}" presName="Name37" presStyleLbl="parChTrans1D3" presStyleIdx="1" presStyleCnt="4"/>
      <dgm:spPr/>
    </dgm:pt>
    <dgm:pt modelId="{0E9897F0-0D61-5C40-AC9F-D319583F2213}" type="pres">
      <dgm:prSet presAssocID="{EE9FF588-1461-554E-8BAD-AECEEDF47E34}" presName="hierRoot2" presStyleCnt="0">
        <dgm:presLayoutVars>
          <dgm:hierBranch val="init"/>
        </dgm:presLayoutVars>
      </dgm:prSet>
      <dgm:spPr/>
    </dgm:pt>
    <dgm:pt modelId="{EAB9AE55-E243-2344-ABE5-3A2EF9E42BBD}" type="pres">
      <dgm:prSet presAssocID="{EE9FF588-1461-554E-8BAD-AECEEDF47E34}" presName="rootComposite" presStyleCnt="0"/>
      <dgm:spPr/>
    </dgm:pt>
    <dgm:pt modelId="{79ACE897-052A-F04D-BDCA-EDD1FD873928}" type="pres">
      <dgm:prSet presAssocID="{EE9FF588-1461-554E-8BAD-AECEEDF47E34}" presName="rootText" presStyleLbl="node3" presStyleIdx="1" presStyleCnt="4">
        <dgm:presLayoutVars>
          <dgm:chPref val="3"/>
        </dgm:presLayoutVars>
      </dgm:prSet>
      <dgm:spPr/>
    </dgm:pt>
    <dgm:pt modelId="{0EDC6482-9E2B-4643-9597-4692E45F054B}" type="pres">
      <dgm:prSet presAssocID="{EE9FF588-1461-554E-8BAD-AECEEDF47E34}" presName="rootConnector" presStyleLbl="node3" presStyleIdx="1" presStyleCnt="4"/>
      <dgm:spPr/>
    </dgm:pt>
    <dgm:pt modelId="{482C53F3-EE61-B24A-8FCC-B51B90CA1C7E}" type="pres">
      <dgm:prSet presAssocID="{EE9FF588-1461-554E-8BAD-AECEEDF47E34}" presName="hierChild4" presStyleCnt="0"/>
      <dgm:spPr/>
    </dgm:pt>
    <dgm:pt modelId="{C0D06EAB-2E78-A141-9D5A-5DCEB9F47011}" type="pres">
      <dgm:prSet presAssocID="{EE9FF588-1461-554E-8BAD-AECEEDF47E34}" presName="hierChild5" presStyleCnt="0"/>
      <dgm:spPr/>
    </dgm:pt>
    <dgm:pt modelId="{CF003133-3875-8F40-9EEC-E0E8B0A6FEC3}" type="pres">
      <dgm:prSet presAssocID="{3C5620CB-B717-F349-8151-C2D76415D6E8}" presName="hierChild5" presStyleCnt="0"/>
      <dgm:spPr/>
    </dgm:pt>
    <dgm:pt modelId="{1C46B2B3-9813-CB4E-9675-3667A28FDC5C}" type="pres">
      <dgm:prSet presAssocID="{9B35B01E-EDBF-1844-81BD-89461C819DAD}" presName="Name37" presStyleLbl="parChTrans1D2" presStyleIdx="1" presStyleCnt="3"/>
      <dgm:spPr/>
    </dgm:pt>
    <dgm:pt modelId="{734F4F07-30C7-0C45-9D72-70FCEA429D05}" type="pres">
      <dgm:prSet presAssocID="{948E960A-22EC-9C40-BF81-FA3E7DC33199}" presName="hierRoot2" presStyleCnt="0">
        <dgm:presLayoutVars>
          <dgm:hierBranch val="init"/>
        </dgm:presLayoutVars>
      </dgm:prSet>
      <dgm:spPr/>
    </dgm:pt>
    <dgm:pt modelId="{2B6CBFC0-9131-264C-AAF4-B350D4108CB6}" type="pres">
      <dgm:prSet presAssocID="{948E960A-22EC-9C40-BF81-FA3E7DC33199}" presName="rootComposite" presStyleCnt="0"/>
      <dgm:spPr/>
    </dgm:pt>
    <dgm:pt modelId="{150F2F87-86A6-494B-B650-5F0C58CCB3AF}" type="pres">
      <dgm:prSet presAssocID="{948E960A-22EC-9C40-BF81-FA3E7DC33199}" presName="rootText" presStyleLbl="node2" presStyleIdx="1" presStyleCnt="3">
        <dgm:presLayoutVars>
          <dgm:chPref val="3"/>
        </dgm:presLayoutVars>
      </dgm:prSet>
      <dgm:spPr/>
    </dgm:pt>
    <dgm:pt modelId="{C09BA210-FEE5-9946-9026-5B7BBD71C230}" type="pres">
      <dgm:prSet presAssocID="{948E960A-22EC-9C40-BF81-FA3E7DC33199}" presName="rootConnector" presStyleLbl="node2" presStyleIdx="1" presStyleCnt="3"/>
      <dgm:spPr/>
    </dgm:pt>
    <dgm:pt modelId="{2F33863B-B742-2247-87A7-4B9356588848}" type="pres">
      <dgm:prSet presAssocID="{948E960A-22EC-9C40-BF81-FA3E7DC33199}" presName="hierChild4" presStyleCnt="0"/>
      <dgm:spPr/>
    </dgm:pt>
    <dgm:pt modelId="{A93AACCA-7D80-5843-B129-6771AF69E4C9}" type="pres">
      <dgm:prSet presAssocID="{D119C25F-1D84-8D4B-9940-8F215959C2DD}" presName="Name37" presStyleLbl="parChTrans1D3" presStyleIdx="2" presStyleCnt="4"/>
      <dgm:spPr/>
    </dgm:pt>
    <dgm:pt modelId="{BA0687A4-EFA1-5A42-81E4-BA9B53E7418F}" type="pres">
      <dgm:prSet presAssocID="{CF3BF10C-11BA-5E49-BC90-5125D5065A1E}" presName="hierRoot2" presStyleCnt="0">
        <dgm:presLayoutVars>
          <dgm:hierBranch val="init"/>
        </dgm:presLayoutVars>
      </dgm:prSet>
      <dgm:spPr/>
    </dgm:pt>
    <dgm:pt modelId="{6F9F74D8-3EAE-D444-B745-CE1CAE4F6667}" type="pres">
      <dgm:prSet presAssocID="{CF3BF10C-11BA-5E49-BC90-5125D5065A1E}" presName="rootComposite" presStyleCnt="0"/>
      <dgm:spPr/>
    </dgm:pt>
    <dgm:pt modelId="{DFD1A434-C591-7D43-BA81-098D9DD4B032}" type="pres">
      <dgm:prSet presAssocID="{CF3BF10C-11BA-5E49-BC90-5125D5065A1E}" presName="rootText" presStyleLbl="node3" presStyleIdx="2" presStyleCnt="4">
        <dgm:presLayoutVars>
          <dgm:chPref val="3"/>
        </dgm:presLayoutVars>
      </dgm:prSet>
      <dgm:spPr/>
    </dgm:pt>
    <dgm:pt modelId="{C3690DD1-1592-3A47-A72F-C3918F9F142F}" type="pres">
      <dgm:prSet presAssocID="{CF3BF10C-11BA-5E49-BC90-5125D5065A1E}" presName="rootConnector" presStyleLbl="node3" presStyleIdx="2" presStyleCnt="4"/>
      <dgm:spPr/>
    </dgm:pt>
    <dgm:pt modelId="{668CB5E7-3C94-234F-BDBC-00E2EB057F0A}" type="pres">
      <dgm:prSet presAssocID="{CF3BF10C-11BA-5E49-BC90-5125D5065A1E}" presName="hierChild4" presStyleCnt="0"/>
      <dgm:spPr/>
    </dgm:pt>
    <dgm:pt modelId="{817C902D-D8B1-AE46-8425-1C4F3D18DBFE}" type="pres">
      <dgm:prSet presAssocID="{CF3BF10C-11BA-5E49-BC90-5125D5065A1E}" presName="hierChild5" presStyleCnt="0"/>
      <dgm:spPr/>
    </dgm:pt>
    <dgm:pt modelId="{97879801-58F4-E142-9852-4FB3C7F0151B}" type="pres">
      <dgm:prSet presAssocID="{DD861CBA-1B37-4D45-868C-ABA7B9BFC9AE}" presName="Name37" presStyleLbl="parChTrans1D3" presStyleIdx="3" presStyleCnt="4"/>
      <dgm:spPr/>
    </dgm:pt>
    <dgm:pt modelId="{F4BA8260-49C4-3743-A5B1-7326FD9A40CF}" type="pres">
      <dgm:prSet presAssocID="{01F7E978-F006-3045-A345-4ADC28AE6852}" presName="hierRoot2" presStyleCnt="0">
        <dgm:presLayoutVars>
          <dgm:hierBranch val="init"/>
        </dgm:presLayoutVars>
      </dgm:prSet>
      <dgm:spPr/>
    </dgm:pt>
    <dgm:pt modelId="{21E8DD0C-716E-B749-BD0B-1315C4B96AC0}" type="pres">
      <dgm:prSet presAssocID="{01F7E978-F006-3045-A345-4ADC28AE6852}" presName="rootComposite" presStyleCnt="0"/>
      <dgm:spPr/>
    </dgm:pt>
    <dgm:pt modelId="{084566E1-6F6B-CA43-801D-94C55F846F6E}" type="pres">
      <dgm:prSet presAssocID="{01F7E978-F006-3045-A345-4ADC28AE6852}" presName="rootText" presStyleLbl="node3" presStyleIdx="3" presStyleCnt="4">
        <dgm:presLayoutVars>
          <dgm:chPref val="3"/>
        </dgm:presLayoutVars>
      </dgm:prSet>
      <dgm:spPr/>
    </dgm:pt>
    <dgm:pt modelId="{EDB96582-5125-E14B-BD05-893D1C7660BF}" type="pres">
      <dgm:prSet presAssocID="{01F7E978-F006-3045-A345-4ADC28AE6852}" presName="rootConnector" presStyleLbl="node3" presStyleIdx="3" presStyleCnt="4"/>
      <dgm:spPr/>
    </dgm:pt>
    <dgm:pt modelId="{E15630A2-B5BB-654D-A64E-E6EB42A5623A}" type="pres">
      <dgm:prSet presAssocID="{01F7E978-F006-3045-A345-4ADC28AE6852}" presName="hierChild4" presStyleCnt="0"/>
      <dgm:spPr/>
    </dgm:pt>
    <dgm:pt modelId="{6166DFF7-4777-BA40-A202-B457504A1E70}" type="pres">
      <dgm:prSet presAssocID="{01F7E978-F006-3045-A345-4ADC28AE6852}" presName="hierChild5" presStyleCnt="0"/>
      <dgm:spPr/>
    </dgm:pt>
    <dgm:pt modelId="{6C7CF512-CD4F-5A49-B23C-74A2151AE716}" type="pres">
      <dgm:prSet presAssocID="{948E960A-22EC-9C40-BF81-FA3E7DC33199}" presName="hierChild5" presStyleCnt="0"/>
      <dgm:spPr/>
    </dgm:pt>
    <dgm:pt modelId="{B3AAEF8E-3C6B-8F41-BC77-448A553D8351}" type="pres">
      <dgm:prSet presAssocID="{F473BCFB-9686-1D48-A8F0-25C366D47A84}" presName="Name37" presStyleLbl="parChTrans1D2" presStyleIdx="2" presStyleCnt="3"/>
      <dgm:spPr/>
    </dgm:pt>
    <dgm:pt modelId="{4EAEF077-6FD9-D340-92D6-F32746F61F88}" type="pres">
      <dgm:prSet presAssocID="{EDB771EF-1C04-D54E-BB41-DCD10F9BE858}" presName="hierRoot2" presStyleCnt="0">
        <dgm:presLayoutVars>
          <dgm:hierBranch val="init"/>
        </dgm:presLayoutVars>
      </dgm:prSet>
      <dgm:spPr/>
    </dgm:pt>
    <dgm:pt modelId="{E691D682-E13A-6942-BA97-1E58923BE103}" type="pres">
      <dgm:prSet presAssocID="{EDB771EF-1C04-D54E-BB41-DCD10F9BE858}" presName="rootComposite" presStyleCnt="0"/>
      <dgm:spPr/>
    </dgm:pt>
    <dgm:pt modelId="{AF1B033A-E661-FC4E-8432-94AA148ECF92}" type="pres">
      <dgm:prSet presAssocID="{EDB771EF-1C04-D54E-BB41-DCD10F9BE858}" presName="rootText" presStyleLbl="node2" presStyleIdx="2" presStyleCnt="3">
        <dgm:presLayoutVars>
          <dgm:chPref val="3"/>
        </dgm:presLayoutVars>
      </dgm:prSet>
      <dgm:spPr/>
    </dgm:pt>
    <dgm:pt modelId="{D13FB721-E80D-9443-BE3D-E1B15BCB3D69}" type="pres">
      <dgm:prSet presAssocID="{EDB771EF-1C04-D54E-BB41-DCD10F9BE858}" presName="rootConnector" presStyleLbl="node2" presStyleIdx="2" presStyleCnt="3"/>
      <dgm:spPr/>
    </dgm:pt>
    <dgm:pt modelId="{660C7311-2644-064F-A404-6B9BD986F0EA}" type="pres">
      <dgm:prSet presAssocID="{EDB771EF-1C04-D54E-BB41-DCD10F9BE858}" presName="hierChild4" presStyleCnt="0"/>
      <dgm:spPr/>
    </dgm:pt>
    <dgm:pt modelId="{87EE7554-4C65-BE4D-9A80-77129BD9D37A}" type="pres">
      <dgm:prSet presAssocID="{EDB771EF-1C04-D54E-BB41-DCD10F9BE858}" presName="hierChild5" presStyleCnt="0"/>
      <dgm:spPr/>
    </dgm:pt>
    <dgm:pt modelId="{B27B4AB8-CE5E-0442-BD24-CF2B4A067C95}" type="pres">
      <dgm:prSet presAssocID="{2EEFA4D1-0124-8B4B-A7B3-11696F26D6C7}" presName="hierChild3" presStyleCnt="0"/>
      <dgm:spPr/>
    </dgm:pt>
  </dgm:ptLst>
  <dgm:cxnLst>
    <dgm:cxn modelId="{67440517-6BA0-3F4D-BCFC-FD3D3939D21A}" srcId="{3C5620CB-B717-F349-8151-C2D76415D6E8}" destId="{EE9FF588-1461-554E-8BAD-AECEEDF47E34}" srcOrd="1" destOrd="0" parTransId="{1CFC31B8-0BB4-FC40-BC35-E29C24F7134F}" sibTransId="{8103A700-26B7-6F40-BC09-5CD109152941}"/>
    <dgm:cxn modelId="{A3F70121-1A3F-F84F-A7E1-6D2B404C8BC4}" type="presOf" srcId="{948E960A-22EC-9C40-BF81-FA3E7DC33199}" destId="{150F2F87-86A6-494B-B650-5F0C58CCB3AF}" srcOrd="0" destOrd="0" presId="urn:microsoft.com/office/officeart/2005/8/layout/orgChart1"/>
    <dgm:cxn modelId="{43EBD535-0892-3442-BF60-1D736A8A3A07}" srcId="{2EEFA4D1-0124-8B4B-A7B3-11696F26D6C7}" destId="{948E960A-22EC-9C40-BF81-FA3E7DC33199}" srcOrd="1" destOrd="0" parTransId="{9B35B01E-EDBF-1844-81BD-89461C819DAD}" sibTransId="{69024DA7-6FE2-3841-97AB-0DAEF79217BB}"/>
    <dgm:cxn modelId="{87B08C3C-866C-E54D-8FD1-18BFC242F5A5}" type="presOf" srcId="{CD003EFA-C5F7-2045-B253-A7DADA8C7418}" destId="{113E25B2-3436-AB48-9DFC-175872D13675}" srcOrd="0" destOrd="0" presId="urn:microsoft.com/office/officeart/2005/8/layout/orgChart1"/>
    <dgm:cxn modelId="{05AA5D41-E2CF-5C49-8CB3-A1E0E3C74022}" type="presOf" srcId="{CF3BF10C-11BA-5E49-BC90-5125D5065A1E}" destId="{DFD1A434-C591-7D43-BA81-098D9DD4B032}" srcOrd="0" destOrd="0" presId="urn:microsoft.com/office/officeart/2005/8/layout/orgChart1"/>
    <dgm:cxn modelId="{E516AB57-6A49-6B4D-B697-F1139733719D}" type="presOf" srcId="{F473BCFB-9686-1D48-A8F0-25C366D47A84}" destId="{B3AAEF8E-3C6B-8F41-BC77-448A553D8351}" srcOrd="0" destOrd="0" presId="urn:microsoft.com/office/officeart/2005/8/layout/orgChart1"/>
    <dgm:cxn modelId="{E0CAA566-42F6-6145-BF8F-D99C6D868C5A}" type="presOf" srcId="{EE9FF588-1461-554E-8BAD-AECEEDF47E34}" destId="{79ACE897-052A-F04D-BDCA-EDD1FD873928}" srcOrd="0" destOrd="0" presId="urn:microsoft.com/office/officeart/2005/8/layout/orgChart1"/>
    <dgm:cxn modelId="{87D2F86A-A328-344C-A931-5D599E678571}" type="presOf" srcId="{948E960A-22EC-9C40-BF81-FA3E7DC33199}" destId="{C09BA210-FEE5-9946-9026-5B7BBD71C230}" srcOrd="1" destOrd="0" presId="urn:microsoft.com/office/officeart/2005/8/layout/orgChart1"/>
    <dgm:cxn modelId="{EC671873-865B-5F49-ADCF-8538A07551FC}" type="presOf" srcId="{1CFC31B8-0BB4-FC40-BC35-E29C24F7134F}" destId="{26E2B737-6CCF-C047-9A30-D95BEDB1AE75}" srcOrd="0" destOrd="0" presId="urn:microsoft.com/office/officeart/2005/8/layout/orgChart1"/>
    <dgm:cxn modelId="{1BB06276-4B24-204D-91FE-FFC21414F9A1}" type="presOf" srcId="{01F7E978-F006-3045-A345-4ADC28AE6852}" destId="{084566E1-6F6B-CA43-801D-94C55F846F6E}" srcOrd="0" destOrd="0" presId="urn:microsoft.com/office/officeart/2005/8/layout/orgChart1"/>
    <dgm:cxn modelId="{18AE1581-0945-5142-AD23-51B13CD83715}" srcId="{3C5620CB-B717-F349-8151-C2D76415D6E8}" destId="{CD003EFA-C5F7-2045-B253-A7DADA8C7418}" srcOrd="0" destOrd="0" parTransId="{878B35E4-AAC0-1A48-BACB-2BDD88626BC0}" sibTransId="{7DB99F34-897A-BD4A-A6C0-9510BBC17039}"/>
    <dgm:cxn modelId="{5BA5BF81-BEA5-C444-87EE-E12BA1F9567D}" type="presOf" srcId="{CD003EFA-C5F7-2045-B253-A7DADA8C7418}" destId="{4A7F7EE6-CA9A-8F4F-9DDB-35BE33A665E1}" srcOrd="1" destOrd="0" presId="urn:microsoft.com/office/officeart/2005/8/layout/orgChart1"/>
    <dgm:cxn modelId="{2B3A5589-735E-F24F-BF1A-0DE956828B42}" type="presOf" srcId="{D2D11966-F6B8-A546-912B-4310DD635779}" destId="{4A44DA63-21C3-7B48-99B8-C89F808F689F}" srcOrd="0" destOrd="0" presId="urn:microsoft.com/office/officeart/2005/8/layout/orgChart1"/>
    <dgm:cxn modelId="{4BA68695-19E0-FD41-8A68-30A86078D301}" type="presOf" srcId="{9B35B01E-EDBF-1844-81BD-89461C819DAD}" destId="{1C46B2B3-9813-CB4E-9675-3667A28FDC5C}" srcOrd="0" destOrd="0" presId="urn:microsoft.com/office/officeart/2005/8/layout/orgChart1"/>
    <dgm:cxn modelId="{0F789C9F-76A0-B84E-B167-68C2C89893A4}" type="presOf" srcId="{2EEFA4D1-0124-8B4B-A7B3-11696F26D6C7}" destId="{C6CBADC3-36FA-FC4B-B5B6-90B7A1907CE0}" srcOrd="1" destOrd="0" presId="urn:microsoft.com/office/officeart/2005/8/layout/orgChart1"/>
    <dgm:cxn modelId="{189BF5A5-87AC-274E-B843-ABAB62441690}" type="presOf" srcId="{DD861CBA-1B37-4D45-868C-ABA7B9BFC9AE}" destId="{97879801-58F4-E142-9852-4FB3C7F0151B}" srcOrd="0" destOrd="0" presId="urn:microsoft.com/office/officeart/2005/8/layout/orgChart1"/>
    <dgm:cxn modelId="{6FFA51AE-50A3-5740-A369-AA3FDCC3D3D2}" type="presOf" srcId="{D119C25F-1D84-8D4B-9940-8F215959C2DD}" destId="{A93AACCA-7D80-5843-B129-6771AF69E4C9}" srcOrd="0" destOrd="0" presId="urn:microsoft.com/office/officeart/2005/8/layout/orgChart1"/>
    <dgm:cxn modelId="{75C18EB2-FC54-4446-A6B5-87F282FF5352}" type="presOf" srcId="{EDB771EF-1C04-D54E-BB41-DCD10F9BE858}" destId="{D13FB721-E80D-9443-BE3D-E1B15BCB3D69}" srcOrd="1" destOrd="0" presId="urn:microsoft.com/office/officeart/2005/8/layout/orgChart1"/>
    <dgm:cxn modelId="{F1C2A9B5-AFB7-6A48-9A31-E116ED4C47B6}" type="presOf" srcId="{878B35E4-AAC0-1A48-BACB-2BDD88626BC0}" destId="{50C0FF52-3151-6D47-9F27-324A52AE3DB8}" srcOrd="0" destOrd="0" presId="urn:microsoft.com/office/officeart/2005/8/layout/orgChart1"/>
    <dgm:cxn modelId="{B39A40B6-30ED-5242-B850-87DB4B58998A}" type="presOf" srcId="{2EEFA4D1-0124-8B4B-A7B3-11696F26D6C7}" destId="{2BF2030A-2303-284D-928F-3756DD1341D9}" srcOrd="0" destOrd="0" presId="urn:microsoft.com/office/officeart/2005/8/layout/orgChart1"/>
    <dgm:cxn modelId="{39A372B9-08FF-764B-9009-E7A01275B834}" type="presOf" srcId="{3C5620CB-B717-F349-8151-C2D76415D6E8}" destId="{D8F57E58-DA13-1941-986E-CEBEBE5A55CA}" srcOrd="1" destOrd="0" presId="urn:microsoft.com/office/officeart/2005/8/layout/orgChart1"/>
    <dgm:cxn modelId="{08DA2BBC-DF0A-D447-BC14-99170E3479CB}" type="presOf" srcId="{EDB771EF-1C04-D54E-BB41-DCD10F9BE858}" destId="{AF1B033A-E661-FC4E-8432-94AA148ECF92}" srcOrd="0" destOrd="0" presId="urn:microsoft.com/office/officeart/2005/8/layout/orgChart1"/>
    <dgm:cxn modelId="{8169D7BC-CFEC-D441-9E33-EDEB97F1A8EB}" srcId="{2EEFA4D1-0124-8B4B-A7B3-11696F26D6C7}" destId="{3C5620CB-B717-F349-8151-C2D76415D6E8}" srcOrd="0" destOrd="0" parTransId="{D2D11966-F6B8-A546-912B-4310DD635779}" sibTransId="{9267B761-461B-8445-8D6B-C712E4392508}"/>
    <dgm:cxn modelId="{2AF307BF-069E-384C-8416-E83C1A954A1D}" type="presOf" srcId="{AEE29B7C-C05B-7545-B060-CB9D65B14081}" destId="{F7F9589A-229D-A04C-9A77-F87D9B4611AA}" srcOrd="0" destOrd="0" presId="urn:microsoft.com/office/officeart/2005/8/layout/orgChart1"/>
    <dgm:cxn modelId="{4CA3B7D3-B37E-F042-8F1E-A59580FF3055}" type="presOf" srcId="{CF3BF10C-11BA-5E49-BC90-5125D5065A1E}" destId="{C3690DD1-1592-3A47-A72F-C3918F9F142F}" srcOrd="1" destOrd="0" presId="urn:microsoft.com/office/officeart/2005/8/layout/orgChart1"/>
    <dgm:cxn modelId="{49F9A7D5-25DC-564A-BDE6-F15520BC3B97}" type="presOf" srcId="{EE9FF588-1461-554E-8BAD-AECEEDF47E34}" destId="{0EDC6482-9E2B-4643-9597-4692E45F054B}" srcOrd="1" destOrd="0" presId="urn:microsoft.com/office/officeart/2005/8/layout/orgChart1"/>
    <dgm:cxn modelId="{92BDF1DA-8AE4-054B-8C29-DE42DA089E6D}" srcId="{2EEFA4D1-0124-8B4B-A7B3-11696F26D6C7}" destId="{EDB771EF-1C04-D54E-BB41-DCD10F9BE858}" srcOrd="2" destOrd="0" parTransId="{F473BCFB-9686-1D48-A8F0-25C366D47A84}" sibTransId="{5233D3C6-644A-AA43-8CE0-C641BCFD3A01}"/>
    <dgm:cxn modelId="{AEADFCEA-18C1-CA40-9892-82C3F5A7B57D}" srcId="{AEE29B7C-C05B-7545-B060-CB9D65B14081}" destId="{2EEFA4D1-0124-8B4B-A7B3-11696F26D6C7}" srcOrd="0" destOrd="0" parTransId="{BA3FDB21-01CD-1A48-B840-0EF744CBB4DA}" sibTransId="{7A0D5FE2-1346-BB4E-80CF-9DB71FECE691}"/>
    <dgm:cxn modelId="{E08881EB-734D-A140-9B65-B3D87BD1FCDB}" type="presOf" srcId="{3C5620CB-B717-F349-8151-C2D76415D6E8}" destId="{A38239F4-042F-804B-9657-32907C246C8C}" srcOrd="0" destOrd="0" presId="urn:microsoft.com/office/officeart/2005/8/layout/orgChart1"/>
    <dgm:cxn modelId="{B3CDB7EE-6114-4B4F-81A4-4FDC5FCFD9AD}" type="presOf" srcId="{01F7E978-F006-3045-A345-4ADC28AE6852}" destId="{EDB96582-5125-E14B-BD05-893D1C7660BF}" srcOrd="1" destOrd="0" presId="urn:microsoft.com/office/officeart/2005/8/layout/orgChart1"/>
    <dgm:cxn modelId="{BEA243F1-9BA6-EB45-997E-DD405C619563}" srcId="{948E960A-22EC-9C40-BF81-FA3E7DC33199}" destId="{CF3BF10C-11BA-5E49-BC90-5125D5065A1E}" srcOrd="0" destOrd="0" parTransId="{D119C25F-1D84-8D4B-9940-8F215959C2DD}" sibTransId="{ED7E4B2E-51C4-F44E-9AF1-109AEA8C206F}"/>
    <dgm:cxn modelId="{009271F9-7E6B-5D46-AD9A-3C8BF489C718}" srcId="{948E960A-22EC-9C40-BF81-FA3E7DC33199}" destId="{01F7E978-F006-3045-A345-4ADC28AE6852}" srcOrd="1" destOrd="0" parTransId="{DD861CBA-1B37-4D45-868C-ABA7B9BFC9AE}" sibTransId="{29392561-6E26-1B48-93A3-4280311B8787}"/>
    <dgm:cxn modelId="{C5DF599A-E29C-1243-9391-E588F9910691}" type="presParOf" srcId="{F7F9589A-229D-A04C-9A77-F87D9B4611AA}" destId="{044B1381-FD2A-104B-88DF-494D0B97E98A}" srcOrd="0" destOrd="0" presId="urn:microsoft.com/office/officeart/2005/8/layout/orgChart1"/>
    <dgm:cxn modelId="{3AE99363-FC6B-B241-9BE7-BB9AD0595D0F}" type="presParOf" srcId="{044B1381-FD2A-104B-88DF-494D0B97E98A}" destId="{9757A665-E09B-A644-8486-F51B7A5EB546}" srcOrd="0" destOrd="0" presId="urn:microsoft.com/office/officeart/2005/8/layout/orgChart1"/>
    <dgm:cxn modelId="{720C5ADF-CE4A-FA40-B652-573B369528F6}" type="presParOf" srcId="{9757A665-E09B-A644-8486-F51B7A5EB546}" destId="{2BF2030A-2303-284D-928F-3756DD1341D9}" srcOrd="0" destOrd="0" presId="urn:microsoft.com/office/officeart/2005/8/layout/orgChart1"/>
    <dgm:cxn modelId="{F1BFF830-C3F4-B24D-A18D-9BA7C3DA842E}" type="presParOf" srcId="{9757A665-E09B-A644-8486-F51B7A5EB546}" destId="{C6CBADC3-36FA-FC4B-B5B6-90B7A1907CE0}" srcOrd="1" destOrd="0" presId="urn:microsoft.com/office/officeart/2005/8/layout/orgChart1"/>
    <dgm:cxn modelId="{A688F5D4-530E-B642-B946-9D775C7F79D4}" type="presParOf" srcId="{044B1381-FD2A-104B-88DF-494D0B97E98A}" destId="{8450BB2C-EEC1-874A-B95A-3A6BE2144825}" srcOrd="1" destOrd="0" presId="urn:microsoft.com/office/officeart/2005/8/layout/orgChart1"/>
    <dgm:cxn modelId="{2B103354-6532-8444-B979-4B318C52DC5A}" type="presParOf" srcId="{8450BB2C-EEC1-874A-B95A-3A6BE2144825}" destId="{4A44DA63-21C3-7B48-99B8-C89F808F689F}" srcOrd="0" destOrd="0" presId="urn:microsoft.com/office/officeart/2005/8/layout/orgChart1"/>
    <dgm:cxn modelId="{740AFE37-0D6C-1243-BEBC-8BFFF23C2CE6}" type="presParOf" srcId="{8450BB2C-EEC1-874A-B95A-3A6BE2144825}" destId="{B08F6C85-6D55-5F4D-B167-229B60B3C0AB}" srcOrd="1" destOrd="0" presId="urn:microsoft.com/office/officeart/2005/8/layout/orgChart1"/>
    <dgm:cxn modelId="{8BAFB758-1383-E34F-8A4F-CDD00C548655}" type="presParOf" srcId="{B08F6C85-6D55-5F4D-B167-229B60B3C0AB}" destId="{FA18B8A4-34E8-CD47-B34A-0D3B9E2B244F}" srcOrd="0" destOrd="0" presId="urn:microsoft.com/office/officeart/2005/8/layout/orgChart1"/>
    <dgm:cxn modelId="{5D19451D-B05E-1143-AFCE-0EA1433B6216}" type="presParOf" srcId="{FA18B8A4-34E8-CD47-B34A-0D3B9E2B244F}" destId="{A38239F4-042F-804B-9657-32907C246C8C}" srcOrd="0" destOrd="0" presId="urn:microsoft.com/office/officeart/2005/8/layout/orgChart1"/>
    <dgm:cxn modelId="{AF8E5F67-5768-6B4D-AF76-1756A608E9C6}" type="presParOf" srcId="{FA18B8A4-34E8-CD47-B34A-0D3B9E2B244F}" destId="{D8F57E58-DA13-1941-986E-CEBEBE5A55CA}" srcOrd="1" destOrd="0" presId="urn:microsoft.com/office/officeart/2005/8/layout/orgChart1"/>
    <dgm:cxn modelId="{CD4272AD-B4AC-E347-824D-CD7BAF9EC7E2}" type="presParOf" srcId="{B08F6C85-6D55-5F4D-B167-229B60B3C0AB}" destId="{41708F17-BBE3-D949-AE69-89D986FA7EDA}" srcOrd="1" destOrd="0" presId="urn:microsoft.com/office/officeart/2005/8/layout/orgChart1"/>
    <dgm:cxn modelId="{CB78C094-8E63-2F45-8750-2AC735DE9BBC}" type="presParOf" srcId="{41708F17-BBE3-D949-AE69-89D986FA7EDA}" destId="{50C0FF52-3151-6D47-9F27-324A52AE3DB8}" srcOrd="0" destOrd="0" presId="urn:microsoft.com/office/officeart/2005/8/layout/orgChart1"/>
    <dgm:cxn modelId="{186804EB-5F50-FC42-9651-3501611A13B7}" type="presParOf" srcId="{41708F17-BBE3-D949-AE69-89D986FA7EDA}" destId="{D288D625-EFCF-004D-AECD-B4625F90150E}" srcOrd="1" destOrd="0" presId="urn:microsoft.com/office/officeart/2005/8/layout/orgChart1"/>
    <dgm:cxn modelId="{5AB0B8FA-E6E3-5E4C-81DE-9C0EF7339E64}" type="presParOf" srcId="{D288D625-EFCF-004D-AECD-B4625F90150E}" destId="{A202DE41-9C15-9548-BBC3-D3B252D1BF3F}" srcOrd="0" destOrd="0" presId="urn:microsoft.com/office/officeart/2005/8/layout/orgChart1"/>
    <dgm:cxn modelId="{A51E4EF8-45E5-CF4C-BE0D-01B88DE2FABC}" type="presParOf" srcId="{A202DE41-9C15-9548-BBC3-D3B252D1BF3F}" destId="{113E25B2-3436-AB48-9DFC-175872D13675}" srcOrd="0" destOrd="0" presId="urn:microsoft.com/office/officeart/2005/8/layout/orgChart1"/>
    <dgm:cxn modelId="{B78F6D1A-B45B-FF44-81F6-C454EDC8D9D5}" type="presParOf" srcId="{A202DE41-9C15-9548-BBC3-D3B252D1BF3F}" destId="{4A7F7EE6-CA9A-8F4F-9DDB-35BE33A665E1}" srcOrd="1" destOrd="0" presId="urn:microsoft.com/office/officeart/2005/8/layout/orgChart1"/>
    <dgm:cxn modelId="{E25A2087-4327-3E4C-BB85-6D714F6A8FA0}" type="presParOf" srcId="{D288D625-EFCF-004D-AECD-B4625F90150E}" destId="{26624412-34E9-A746-9DAE-F933F16E3633}" srcOrd="1" destOrd="0" presId="urn:microsoft.com/office/officeart/2005/8/layout/orgChart1"/>
    <dgm:cxn modelId="{3A7527AE-C737-A74F-9560-B54012B89EF9}" type="presParOf" srcId="{D288D625-EFCF-004D-AECD-B4625F90150E}" destId="{3FF779AE-9BD7-8040-9119-753C6CB8AD0C}" srcOrd="2" destOrd="0" presId="urn:microsoft.com/office/officeart/2005/8/layout/orgChart1"/>
    <dgm:cxn modelId="{5C1AB3C7-7BBD-6A47-A8A3-C503FE6F687E}" type="presParOf" srcId="{41708F17-BBE3-D949-AE69-89D986FA7EDA}" destId="{26E2B737-6CCF-C047-9A30-D95BEDB1AE75}" srcOrd="2" destOrd="0" presId="urn:microsoft.com/office/officeart/2005/8/layout/orgChart1"/>
    <dgm:cxn modelId="{E3B732E7-2BC1-DF4A-886A-064367FCEE1E}" type="presParOf" srcId="{41708F17-BBE3-D949-AE69-89D986FA7EDA}" destId="{0E9897F0-0D61-5C40-AC9F-D319583F2213}" srcOrd="3" destOrd="0" presId="urn:microsoft.com/office/officeart/2005/8/layout/orgChart1"/>
    <dgm:cxn modelId="{0322BF97-F0AA-EB48-BBBE-1FFBF2C13E79}" type="presParOf" srcId="{0E9897F0-0D61-5C40-AC9F-D319583F2213}" destId="{EAB9AE55-E243-2344-ABE5-3A2EF9E42BBD}" srcOrd="0" destOrd="0" presId="urn:microsoft.com/office/officeart/2005/8/layout/orgChart1"/>
    <dgm:cxn modelId="{80684E22-E1FC-7C45-B820-A99D316DF036}" type="presParOf" srcId="{EAB9AE55-E243-2344-ABE5-3A2EF9E42BBD}" destId="{79ACE897-052A-F04D-BDCA-EDD1FD873928}" srcOrd="0" destOrd="0" presId="urn:microsoft.com/office/officeart/2005/8/layout/orgChart1"/>
    <dgm:cxn modelId="{D3E0E367-CDBF-7446-B3BD-7F7CBBAD70EF}" type="presParOf" srcId="{EAB9AE55-E243-2344-ABE5-3A2EF9E42BBD}" destId="{0EDC6482-9E2B-4643-9597-4692E45F054B}" srcOrd="1" destOrd="0" presId="urn:microsoft.com/office/officeart/2005/8/layout/orgChart1"/>
    <dgm:cxn modelId="{DA7C144C-9156-EB40-9D29-912858671393}" type="presParOf" srcId="{0E9897F0-0D61-5C40-AC9F-D319583F2213}" destId="{482C53F3-EE61-B24A-8FCC-B51B90CA1C7E}" srcOrd="1" destOrd="0" presId="urn:microsoft.com/office/officeart/2005/8/layout/orgChart1"/>
    <dgm:cxn modelId="{C7AC78B9-FEA8-DF49-ACD0-3AE2C95DFA6C}" type="presParOf" srcId="{0E9897F0-0D61-5C40-AC9F-D319583F2213}" destId="{C0D06EAB-2E78-A141-9D5A-5DCEB9F47011}" srcOrd="2" destOrd="0" presId="urn:microsoft.com/office/officeart/2005/8/layout/orgChart1"/>
    <dgm:cxn modelId="{9AD66CA8-6CE6-C94E-B3E5-123EBF20C9F2}" type="presParOf" srcId="{B08F6C85-6D55-5F4D-B167-229B60B3C0AB}" destId="{CF003133-3875-8F40-9EEC-E0E8B0A6FEC3}" srcOrd="2" destOrd="0" presId="urn:microsoft.com/office/officeart/2005/8/layout/orgChart1"/>
    <dgm:cxn modelId="{446D15D3-92AF-A847-858E-407B65858F65}" type="presParOf" srcId="{8450BB2C-EEC1-874A-B95A-3A6BE2144825}" destId="{1C46B2B3-9813-CB4E-9675-3667A28FDC5C}" srcOrd="2" destOrd="0" presId="urn:microsoft.com/office/officeart/2005/8/layout/orgChart1"/>
    <dgm:cxn modelId="{FC5FF8BF-51F1-7E4D-BC7F-7DB087E58B0D}" type="presParOf" srcId="{8450BB2C-EEC1-874A-B95A-3A6BE2144825}" destId="{734F4F07-30C7-0C45-9D72-70FCEA429D05}" srcOrd="3" destOrd="0" presId="urn:microsoft.com/office/officeart/2005/8/layout/orgChart1"/>
    <dgm:cxn modelId="{932961D5-B2E5-4349-815B-4EDAB171FC78}" type="presParOf" srcId="{734F4F07-30C7-0C45-9D72-70FCEA429D05}" destId="{2B6CBFC0-9131-264C-AAF4-B350D4108CB6}" srcOrd="0" destOrd="0" presId="urn:microsoft.com/office/officeart/2005/8/layout/orgChart1"/>
    <dgm:cxn modelId="{684A34AF-5F7D-C444-870B-736AE572A45E}" type="presParOf" srcId="{2B6CBFC0-9131-264C-AAF4-B350D4108CB6}" destId="{150F2F87-86A6-494B-B650-5F0C58CCB3AF}" srcOrd="0" destOrd="0" presId="urn:microsoft.com/office/officeart/2005/8/layout/orgChart1"/>
    <dgm:cxn modelId="{72F84F25-D35F-F744-8631-EC05CB815F8D}" type="presParOf" srcId="{2B6CBFC0-9131-264C-AAF4-B350D4108CB6}" destId="{C09BA210-FEE5-9946-9026-5B7BBD71C230}" srcOrd="1" destOrd="0" presId="urn:microsoft.com/office/officeart/2005/8/layout/orgChart1"/>
    <dgm:cxn modelId="{D3F5A4A9-18AD-CA48-B8A7-C620F0210310}" type="presParOf" srcId="{734F4F07-30C7-0C45-9D72-70FCEA429D05}" destId="{2F33863B-B742-2247-87A7-4B9356588848}" srcOrd="1" destOrd="0" presId="urn:microsoft.com/office/officeart/2005/8/layout/orgChart1"/>
    <dgm:cxn modelId="{48E6B1F7-CD73-5944-8A5E-952F5DE567E5}" type="presParOf" srcId="{2F33863B-B742-2247-87A7-4B9356588848}" destId="{A93AACCA-7D80-5843-B129-6771AF69E4C9}" srcOrd="0" destOrd="0" presId="urn:microsoft.com/office/officeart/2005/8/layout/orgChart1"/>
    <dgm:cxn modelId="{3BB94C09-600C-5148-AD0D-3B635789CFF4}" type="presParOf" srcId="{2F33863B-B742-2247-87A7-4B9356588848}" destId="{BA0687A4-EFA1-5A42-81E4-BA9B53E7418F}" srcOrd="1" destOrd="0" presId="urn:microsoft.com/office/officeart/2005/8/layout/orgChart1"/>
    <dgm:cxn modelId="{D4BF8E08-8BF7-3F47-BEE0-D962845BEAD5}" type="presParOf" srcId="{BA0687A4-EFA1-5A42-81E4-BA9B53E7418F}" destId="{6F9F74D8-3EAE-D444-B745-CE1CAE4F6667}" srcOrd="0" destOrd="0" presId="urn:microsoft.com/office/officeart/2005/8/layout/orgChart1"/>
    <dgm:cxn modelId="{D4352B36-1DF4-D740-9455-585E2507DF27}" type="presParOf" srcId="{6F9F74D8-3EAE-D444-B745-CE1CAE4F6667}" destId="{DFD1A434-C591-7D43-BA81-098D9DD4B032}" srcOrd="0" destOrd="0" presId="urn:microsoft.com/office/officeart/2005/8/layout/orgChart1"/>
    <dgm:cxn modelId="{6CA0CBBA-B21F-AA4C-B8AA-98C1BB15C806}" type="presParOf" srcId="{6F9F74D8-3EAE-D444-B745-CE1CAE4F6667}" destId="{C3690DD1-1592-3A47-A72F-C3918F9F142F}" srcOrd="1" destOrd="0" presId="urn:microsoft.com/office/officeart/2005/8/layout/orgChart1"/>
    <dgm:cxn modelId="{AA92CE69-31D5-A548-839D-F75BBEC7EF68}" type="presParOf" srcId="{BA0687A4-EFA1-5A42-81E4-BA9B53E7418F}" destId="{668CB5E7-3C94-234F-BDBC-00E2EB057F0A}" srcOrd="1" destOrd="0" presId="urn:microsoft.com/office/officeart/2005/8/layout/orgChart1"/>
    <dgm:cxn modelId="{7D9A366F-9028-FB42-8191-4FBF163656CB}" type="presParOf" srcId="{BA0687A4-EFA1-5A42-81E4-BA9B53E7418F}" destId="{817C902D-D8B1-AE46-8425-1C4F3D18DBFE}" srcOrd="2" destOrd="0" presId="urn:microsoft.com/office/officeart/2005/8/layout/orgChart1"/>
    <dgm:cxn modelId="{2667C6ED-554C-6646-ADB1-2C3B9214EEB0}" type="presParOf" srcId="{2F33863B-B742-2247-87A7-4B9356588848}" destId="{97879801-58F4-E142-9852-4FB3C7F0151B}" srcOrd="2" destOrd="0" presId="urn:microsoft.com/office/officeart/2005/8/layout/orgChart1"/>
    <dgm:cxn modelId="{4A4919DF-646D-E644-B987-016071D096E9}" type="presParOf" srcId="{2F33863B-B742-2247-87A7-4B9356588848}" destId="{F4BA8260-49C4-3743-A5B1-7326FD9A40CF}" srcOrd="3" destOrd="0" presId="urn:microsoft.com/office/officeart/2005/8/layout/orgChart1"/>
    <dgm:cxn modelId="{5CFCA3CD-1309-F24B-8BDA-2360792EF654}" type="presParOf" srcId="{F4BA8260-49C4-3743-A5B1-7326FD9A40CF}" destId="{21E8DD0C-716E-B749-BD0B-1315C4B96AC0}" srcOrd="0" destOrd="0" presId="urn:microsoft.com/office/officeart/2005/8/layout/orgChart1"/>
    <dgm:cxn modelId="{3C6F9983-B793-DE49-B1C2-69AC0E3F78EC}" type="presParOf" srcId="{21E8DD0C-716E-B749-BD0B-1315C4B96AC0}" destId="{084566E1-6F6B-CA43-801D-94C55F846F6E}" srcOrd="0" destOrd="0" presId="urn:microsoft.com/office/officeart/2005/8/layout/orgChart1"/>
    <dgm:cxn modelId="{E076214F-9213-B14A-A0FA-EB52472FF116}" type="presParOf" srcId="{21E8DD0C-716E-B749-BD0B-1315C4B96AC0}" destId="{EDB96582-5125-E14B-BD05-893D1C7660BF}" srcOrd="1" destOrd="0" presId="urn:microsoft.com/office/officeart/2005/8/layout/orgChart1"/>
    <dgm:cxn modelId="{B50A2422-2A55-DD46-BC93-E8A63FDE4A4B}" type="presParOf" srcId="{F4BA8260-49C4-3743-A5B1-7326FD9A40CF}" destId="{E15630A2-B5BB-654D-A64E-E6EB42A5623A}" srcOrd="1" destOrd="0" presId="urn:microsoft.com/office/officeart/2005/8/layout/orgChart1"/>
    <dgm:cxn modelId="{EA27363A-1FD4-1049-804E-8C2B6A4C6672}" type="presParOf" srcId="{F4BA8260-49C4-3743-A5B1-7326FD9A40CF}" destId="{6166DFF7-4777-BA40-A202-B457504A1E70}" srcOrd="2" destOrd="0" presId="urn:microsoft.com/office/officeart/2005/8/layout/orgChart1"/>
    <dgm:cxn modelId="{632AAF1F-1ACA-204E-BBCA-8808E8D96746}" type="presParOf" srcId="{734F4F07-30C7-0C45-9D72-70FCEA429D05}" destId="{6C7CF512-CD4F-5A49-B23C-74A2151AE716}" srcOrd="2" destOrd="0" presId="urn:microsoft.com/office/officeart/2005/8/layout/orgChart1"/>
    <dgm:cxn modelId="{7DC6DC79-B6D7-AD46-997A-98529CAD4BE1}" type="presParOf" srcId="{8450BB2C-EEC1-874A-B95A-3A6BE2144825}" destId="{B3AAEF8E-3C6B-8F41-BC77-448A553D8351}" srcOrd="4" destOrd="0" presId="urn:microsoft.com/office/officeart/2005/8/layout/orgChart1"/>
    <dgm:cxn modelId="{8D3E142B-BE90-4A4B-9398-521A6A28C6CA}" type="presParOf" srcId="{8450BB2C-EEC1-874A-B95A-3A6BE2144825}" destId="{4EAEF077-6FD9-D340-92D6-F32746F61F88}" srcOrd="5" destOrd="0" presId="urn:microsoft.com/office/officeart/2005/8/layout/orgChart1"/>
    <dgm:cxn modelId="{E183017E-C5B6-A140-92EB-E9F95E42C3F5}" type="presParOf" srcId="{4EAEF077-6FD9-D340-92D6-F32746F61F88}" destId="{E691D682-E13A-6942-BA97-1E58923BE103}" srcOrd="0" destOrd="0" presId="urn:microsoft.com/office/officeart/2005/8/layout/orgChart1"/>
    <dgm:cxn modelId="{5EB480B9-10D4-AA4B-AA1A-418C3095791B}" type="presParOf" srcId="{E691D682-E13A-6942-BA97-1E58923BE103}" destId="{AF1B033A-E661-FC4E-8432-94AA148ECF92}" srcOrd="0" destOrd="0" presId="urn:microsoft.com/office/officeart/2005/8/layout/orgChart1"/>
    <dgm:cxn modelId="{90F5C303-BA80-F744-97E3-297CB7948F06}" type="presParOf" srcId="{E691D682-E13A-6942-BA97-1E58923BE103}" destId="{D13FB721-E80D-9443-BE3D-E1B15BCB3D69}" srcOrd="1" destOrd="0" presId="urn:microsoft.com/office/officeart/2005/8/layout/orgChart1"/>
    <dgm:cxn modelId="{F5F6421B-1B56-D644-B7E4-3C5C87ABBDEF}" type="presParOf" srcId="{4EAEF077-6FD9-D340-92D6-F32746F61F88}" destId="{660C7311-2644-064F-A404-6B9BD986F0EA}" srcOrd="1" destOrd="0" presId="urn:microsoft.com/office/officeart/2005/8/layout/orgChart1"/>
    <dgm:cxn modelId="{7322E9AD-1E01-2746-AB2D-28723323A209}" type="presParOf" srcId="{4EAEF077-6FD9-D340-92D6-F32746F61F88}" destId="{87EE7554-4C65-BE4D-9A80-77129BD9D37A}" srcOrd="2" destOrd="0" presId="urn:microsoft.com/office/officeart/2005/8/layout/orgChart1"/>
    <dgm:cxn modelId="{D06DB8D4-8143-9349-82CD-0A7CB76799B9}" type="presParOf" srcId="{044B1381-FD2A-104B-88DF-494D0B97E98A}" destId="{B27B4AB8-CE5E-0442-BD24-CF2B4A067C9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EE29B7C-C05B-7545-B060-CB9D65B14081}" type="doc">
      <dgm:prSet loTypeId="urn:microsoft.com/office/officeart/2005/8/layout/orgChart1" loCatId="" qsTypeId="urn:microsoft.com/office/officeart/2005/8/quickstyle/simple1" qsCatId="simple" csTypeId="urn:microsoft.com/office/officeart/2005/8/colors/accent1_2" csCatId="accent1" phldr="1"/>
      <dgm:spPr/>
      <dgm:t>
        <a:bodyPr/>
        <a:lstStyle/>
        <a:p>
          <a:endParaRPr lang="en-US"/>
        </a:p>
      </dgm:t>
    </dgm:pt>
    <dgm:pt modelId="{2EEFA4D1-0124-8B4B-A7B3-11696F26D6C7}">
      <dgm:prSet phldrT="[Text]" custT="1"/>
      <dgm:spPr/>
      <dgm:t>
        <a:bodyPr/>
        <a:lstStyle/>
        <a:p>
          <a:r>
            <a:rPr lang="en-US" sz="1800" dirty="0"/>
            <a:t>Machine learning</a:t>
          </a:r>
        </a:p>
      </dgm:t>
    </dgm:pt>
    <dgm:pt modelId="{BA3FDB21-01CD-1A48-B840-0EF744CBB4DA}" type="parTrans" cxnId="{AEADFCEA-18C1-CA40-9892-82C3F5A7B57D}">
      <dgm:prSet/>
      <dgm:spPr/>
      <dgm:t>
        <a:bodyPr/>
        <a:lstStyle/>
        <a:p>
          <a:endParaRPr lang="en-US" sz="1800"/>
        </a:p>
      </dgm:t>
    </dgm:pt>
    <dgm:pt modelId="{7A0D5FE2-1346-BB4E-80CF-9DB71FECE691}" type="sibTrans" cxnId="{AEADFCEA-18C1-CA40-9892-82C3F5A7B57D}">
      <dgm:prSet/>
      <dgm:spPr/>
      <dgm:t>
        <a:bodyPr/>
        <a:lstStyle/>
        <a:p>
          <a:endParaRPr lang="en-US" sz="1800"/>
        </a:p>
      </dgm:t>
    </dgm:pt>
    <dgm:pt modelId="{3C5620CB-B717-F349-8151-C2D76415D6E8}">
      <dgm:prSet phldrT="[Text]" custT="1"/>
      <dgm:spPr/>
      <dgm:t>
        <a:bodyPr/>
        <a:lstStyle/>
        <a:p>
          <a:r>
            <a:rPr lang="en-US" sz="1800" dirty="0"/>
            <a:t>Supervised</a:t>
          </a:r>
        </a:p>
      </dgm:t>
    </dgm:pt>
    <dgm:pt modelId="{D2D11966-F6B8-A546-912B-4310DD635779}" type="parTrans" cxnId="{8169D7BC-CFEC-D441-9E33-EDEB97F1A8EB}">
      <dgm:prSet/>
      <dgm:spPr/>
      <dgm:t>
        <a:bodyPr/>
        <a:lstStyle/>
        <a:p>
          <a:endParaRPr lang="en-US" sz="1800"/>
        </a:p>
      </dgm:t>
    </dgm:pt>
    <dgm:pt modelId="{9267B761-461B-8445-8D6B-C712E4392508}" type="sibTrans" cxnId="{8169D7BC-CFEC-D441-9E33-EDEB97F1A8EB}">
      <dgm:prSet/>
      <dgm:spPr/>
      <dgm:t>
        <a:bodyPr/>
        <a:lstStyle/>
        <a:p>
          <a:endParaRPr lang="en-US" sz="1800"/>
        </a:p>
      </dgm:t>
    </dgm:pt>
    <dgm:pt modelId="{CD003EFA-C5F7-2045-B253-A7DADA8C7418}">
      <dgm:prSet phldrT="[Text]" custT="1"/>
      <dgm:spPr/>
      <dgm:t>
        <a:bodyPr/>
        <a:lstStyle/>
        <a:p>
          <a:r>
            <a:rPr lang="en-US" sz="1800" dirty="0"/>
            <a:t>Regression</a:t>
          </a:r>
        </a:p>
      </dgm:t>
    </dgm:pt>
    <dgm:pt modelId="{878B35E4-AAC0-1A48-BACB-2BDD88626BC0}" type="parTrans" cxnId="{18AE1581-0945-5142-AD23-51B13CD83715}">
      <dgm:prSet/>
      <dgm:spPr/>
      <dgm:t>
        <a:bodyPr/>
        <a:lstStyle/>
        <a:p>
          <a:endParaRPr lang="en-US" sz="1800"/>
        </a:p>
      </dgm:t>
    </dgm:pt>
    <dgm:pt modelId="{7DB99F34-897A-BD4A-A6C0-9510BBC17039}" type="sibTrans" cxnId="{18AE1581-0945-5142-AD23-51B13CD83715}">
      <dgm:prSet/>
      <dgm:spPr/>
      <dgm:t>
        <a:bodyPr/>
        <a:lstStyle/>
        <a:p>
          <a:endParaRPr lang="en-US" sz="1800"/>
        </a:p>
      </dgm:t>
    </dgm:pt>
    <dgm:pt modelId="{F7F9589A-229D-A04C-9A77-F87D9B4611AA}" type="pres">
      <dgm:prSet presAssocID="{AEE29B7C-C05B-7545-B060-CB9D65B14081}" presName="hierChild1" presStyleCnt="0">
        <dgm:presLayoutVars>
          <dgm:orgChart val="1"/>
          <dgm:chPref val="1"/>
          <dgm:dir/>
          <dgm:animOne val="branch"/>
          <dgm:animLvl val="lvl"/>
          <dgm:resizeHandles/>
        </dgm:presLayoutVars>
      </dgm:prSet>
      <dgm:spPr/>
    </dgm:pt>
    <dgm:pt modelId="{044B1381-FD2A-104B-88DF-494D0B97E98A}" type="pres">
      <dgm:prSet presAssocID="{2EEFA4D1-0124-8B4B-A7B3-11696F26D6C7}" presName="hierRoot1" presStyleCnt="0">
        <dgm:presLayoutVars>
          <dgm:hierBranch val="init"/>
        </dgm:presLayoutVars>
      </dgm:prSet>
      <dgm:spPr/>
    </dgm:pt>
    <dgm:pt modelId="{9757A665-E09B-A644-8486-F51B7A5EB546}" type="pres">
      <dgm:prSet presAssocID="{2EEFA4D1-0124-8B4B-A7B3-11696F26D6C7}" presName="rootComposite1" presStyleCnt="0"/>
      <dgm:spPr/>
    </dgm:pt>
    <dgm:pt modelId="{2BF2030A-2303-284D-928F-3756DD1341D9}" type="pres">
      <dgm:prSet presAssocID="{2EEFA4D1-0124-8B4B-A7B3-11696F26D6C7}" presName="rootText1" presStyleLbl="node0" presStyleIdx="0" presStyleCnt="1" custScaleX="156796" custScaleY="142477" custLinFactNeighborX="2997">
        <dgm:presLayoutVars>
          <dgm:chPref val="3"/>
        </dgm:presLayoutVars>
      </dgm:prSet>
      <dgm:spPr/>
    </dgm:pt>
    <dgm:pt modelId="{C6CBADC3-36FA-FC4B-B5B6-90B7A1907CE0}" type="pres">
      <dgm:prSet presAssocID="{2EEFA4D1-0124-8B4B-A7B3-11696F26D6C7}" presName="rootConnector1" presStyleLbl="node1" presStyleIdx="0" presStyleCnt="0"/>
      <dgm:spPr/>
    </dgm:pt>
    <dgm:pt modelId="{8450BB2C-EEC1-874A-B95A-3A6BE2144825}" type="pres">
      <dgm:prSet presAssocID="{2EEFA4D1-0124-8B4B-A7B3-11696F26D6C7}" presName="hierChild2" presStyleCnt="0"/>
      <dgm:spPr/>
    </dgm:pt>
    <dgm:pt modelId="{4A44DA63-21C3-7B48-99B8-C89F808F689F}" type="pres">
      <dgm:prSet presAssocID="{D2D11966-F6B8-A546-912B-4310DD635779}" presName="Name37" presStyleLbl="parChTrans1D2" presStyleIdx="0" presStyleCnt="1"/>
      <dgm:spPr/>
    </dgm:pt>
    <dgm:pt modelId="{B08F6C85-6D55-5F4D-B167-229B60B3C0AB}" type="pres">
      <dgm:prSet presAssocID="{3C5620CB-B717-F349-8151-C2D76415D6E8}" presName="hierRoot2" presStyleCnt="0">
        <dgm:presLayoutVars>
          <dgm:hierBranch val="init"/>
        </dgm:presLayoutVars>
      </dgm:prSet>
      <dgm:spPr/>
    </dgm:pt>
    <dgm:pt modelId="{FA18B8A4-34E8-CD47-B34A-0D3B9E2B244F}" type="pres">
      <dgm:prSet presAssocID="{3C5620CB-B717-F349-8151-C2D76415D6E8}" presName="rootComposite" presStyleCnt="0"/>
      <dgm:spPr/>
    </dgm:pt>
    <dgm:pt modelId="{A38239F4-042F-804B-9657-32907C246C8C}" type="pres">
      <dgm:prSet presAssocID="{3C5620CB-B717-F349-8151-C2D76415D6E8}" presName="rootText" presStyleLbl="node2" presStyleIdx="0" presStyleCnt="1" custScaleX="156796" custLinFactNeighborX="2997">
        <dgm:presLayoutVars>
          <dgm:chPref val="3"/>
        </dgm:presLayoutVars>
      </dgm:prSet>
      <dgm:spPr/>
    </dgm:pt>
    <dgm:pt modelId="{D8F57E58-DA13-1941-986E-CEBEBE5A55CA}" type="pres">
      <dgm:prSet presAssocID="{3C5620CB-B717-F349-8151-C2D76415D6E8}" presName="rootConnector" presStyleLbl="node2" presStyleIdx="0" presStyleCnt="1"/>
      <dgm:spPr/>
    </dgm:pt>
    <dgm:pt modelId="{41708F17-BBE3-D949-AE69-89D986FA7EDA}" type="pres">
      <dgm:prSet presAssocID="{3C5620CB-B717-F349-8151-C2D76415D6E8}" presName="hierChild4" presStyleCnt="0"/>
      <dgm:spPr/>
    </dgm:pt>
    <dgm:pt modelId="{50C0FF52-3151-6D47-9F27-324A52AE3DB8}" type="pres">
      <dgm:prSet presAssocID="{878B35E4-AAC0-1A48-BACB-2BDD88626BC0}" presName="Name37" presStyleLbl="parChTrans1D3" presStyleIdx="0" presStyleCnt="1"/>
      <dgm:spPr/>
    </dgm:pt>
    <dgm:pt modelId="{D288D625-EFCF-004D-AECD-B4625F90150E}" type="pres">
      <dgm:prSet presAssocID="{CD003EFA-C5F7-2045-B253-A7DADA8C7418}" presName="hierRoot2" presStyleCnt="0">
        <dgm:presLayoutVars>
          <dgm:hierBranch val="init"/>
        </dgm:presLayoutVars>
      </dgm:prSet>
      <dgm:spPr/>
    </dgm:pt>
    <dgm:pt modelId="{A202DE41-9C15-9548-BBC3-D3B252D1BF3F}" type="pres">
      <dgm:prSet presAssocID="{CD003EFA-C5F7-2045-B253-A7DADA8C7418}" presName="rootComposite" presStyleCnt="0"/>
      <dgm:spPr/>
    </dgm:pt>
    <dgm:pt modelId="{113E25B2-3436-AB48-9DFC-175872D13675}" type="pres">
      <dgm:prSet presAssocID="{CD003EFA-C5F7-2045-B253-A7DADA8C7418}" presName="rootText" presStyleLbl="node3" presStyleIdx="0" presStyleCnt="1" custScaleX="156796" custLinFactNeighborX="2997">
        <dgm:presLayoutVars>
          <dgm:chPref val="3"/>
        </dgm:presLayoutVars>
      </dgm:prSet>
      <dgm:spPr/>
    </dgm:pt>
    <dgm:pt modelId="{4A7F7EE6-CA9A-8F4F-9DDB-35BE33A665E1}" type="pres">
      <dgm:prSet presAssocID="{CD003EFA-C5F7-2045-B253-A7DADA8C7418}" presName="rootConnector" presStyleLbl="node3" presStyleIdx="0" presStyleCnt="1"/>
      <dgm:spPr/>
    </dgm:pt>
    <dgm:pt modelId="{26624412-34E9-A746-9DAE-F933F16E3633}" type="pres">
      <dgm:prSet presAssocID="{CD003EFA-C5F7-2045-B253-A7DADA8C7418}" presName="hierChild4" presStyleCnt="0"/>
      <dgm:spPr/>
    </dgm:pt>
    <dgm:pt modelId="{3FF779AE-9BD7-8040-9119-753C6CB8AD0C}" type="pres">
      <dgm:prSet presAssocID="{CD003EFA-C5F7-2045-B253-A7DADA8C7418}" presName="hierChild5" presStyleCnt="0"/>
      <dgm:spPr/>
    </dgm:pt>
    <dgm:pt modelId="{CF003133-3875-8F40-9EEC-E0E8B0A6FEC3}" type="pres">
      <dgm:prSet presAssocID="{3C5620CB-B717-F349-8151-C2D76415D6E8}" presName="hierChild5" presStyleCnt="0"/>
      <dgm:spPr/>
    </dgm:pt>
    <dgm:pt modelId="{B27B4AB8-CE5E-0442-BD24-CF2B4A067C95}" type="pres">
      <dgm:prSet presAssocID="{2EEFA4D1-0124-8B4B-A7B3-11696F26D6C7}" presName="hierChild3" presStyleCnt="0"/>
      <dgm:spPr/>
    </dgm:pt>
  </dgm:ptLst>
  <dgm:cxnLst>
    <dgm:cxn modelId="{87B08C3C-866C-E54D-8FD1-18BFC242F5A5}" type="presOf" srcId="{CD003EFA-C5F7-2045-B253-A7DADA8C7418}" destId="{113E25B2-3436-AB48-9DFC-175872D13675}" srcOrd="0" destOrd="0" presId="urn:microsoft.com/office/officeart/2005/8/layout/orgChart1"/>
    <dgm:cxn modelId="{18AE1581-0945-5142-AD23-51B13CD83715}" srcId="{3C5620CB-B717-F349-8151-C2D76415D6E8}" destId="{CD003EFA-C5F7-2045-B253-A7DADA8C7418}" srcOrd="0" destOrd="0" parTransId="{878B35E4-AAC0-1A48-BACB-2BDD88626BC0}" sibTransId="{7DB99F34-897A-BD4A-A6C0-9510BBC17039}"/>
    <dgm:cxn modelId="{5BA5BF81-BEA5-C444-87EE-E12BA1F9567D}" type="presOf" srcId="{CD003EFA-C5F7-2045-B253-A7DADA8C7418}" destId="{4A7F7EE6-CA9A-8F4F-9DDB-35BE33A665E1}" srcOrd="1" destOrd="0" presId="urn:microsoft.com/office/officeart/2005/8/layout/orgChart1"/>
    <dgm:cxn modelId="{2B3A5589-735E-F24F-BF1A-0DE956828B42}" type="presOf" srcId="{D2D11966-F6B8-A546-912B-4310DD635779}" destId="{4A44DA63-21C3-7B48-99B8-C89F808F689F}" srcOrd="0" destOrd="0" presId="urn:microsoft.com/office/officeart/2005/8/layout/orgChart1"/>
    <dgm:cxn modelId="{0F789C9F-76A0-B84E-B167-68C2C89893A4}" type="presOf" srcId="{2EEFA4D1-0124-8B4B-A7B3-11696F26D6C7}" destId="{C6CBADC3-36FA-FC4B-B5B6-90B7A1907CE0}" srcOrd="1" destOrd="0" presId="urn:microsoft.com/office/officeart/2005/8/layout/orgChart1"/>
    <dgm:cxn modelId="{F1C2A9B5-AFB7-6A48-9A31-E116ED4C47B6}" type="presOf" srcId="{878B35E4-AAC0-1A48-BACB-2BDD88626BC0}" destId="{50C0FF52-3151-6D47-9F27-324A52AE3DB8}" srcOrd="0" destOrd="0" presId="urn:microsoft.com/office/officeart/2005/8/layout/orgChart1"/>
    <dgm:cxn modelId="{B39A40B6-30ED-5242-B850-87DB4B58998A}" type="presOf" srcId="{2EEFA4D1-0124-8B4B-A7B3-11696F26D6C7}" destId="{2BF2030A-2303-284D-928F-3756DD1341D9}" srcOrd="0" destOrd="0" presId="urn:microsoft.com/office/officeart/2005/8/layout/orgChart1"/>
    <dgm:cxn modelId="{39A372B9-08FF-764B-9009-E7A01275B834}" type="presOf" srcId="{3C5620CB-B717-F349-8151-C2D76415D6E8}" destId="{D8F57E58-DA13-1941-986E-CEBEBE5A55CA}" srcOrd="1" destOrd="0" presId="urn:microsoft.com/office/officeart/2005/8/layout/orgChart1"/>
    <dgm:cxn modelId="{8169D7BC-CFEC-D441-9E33-EDEB97F1A8EB}" srcId="{2EEFA4D1-0124-8B4B-A7B3-11696F26D6C7}" destId="{3C5620CB-B717-F349-8151-C2D76415D6E8}" srcOrd="0" destOrd="0" parTransId="{D2D11966-F6B8-A546-912B-4310DD635779}" sibTransId="{9267B761-461B-8445-8D6B-C712E4392508}"/>
    <dgm:cxn modelId="{2AF307BF-069E-384C-8416-E83C1A954A1D}" type="presOf" srcId="{AEE29B7C-C05B-7545-B060-CB9D65B14081}" destId="{F7F9589A-229D-A04C-9A77-F87D9B4611AA}" srcOrd="0" destOrd="0" presId="urn:microsoft.com/office/officeart/2005/8/layout/orgChart1"/>
    <dgm:cxn modelId="{AEADFCEA-18C1-CA40-9892-82C3F5A7B57D}" srcId="{AEE29B7C-C05B-7545-B060-CB9D65B14081}" destId="{2EEFA4D1-0124-8B4B-A7B3-11696F26D6C7}" srcOrd="0" destOrd="0" parTransId="{BA3FDB21-01CD-1A48-B840-0EF744CBB4DA}" sibTransId="{7A0D5FE2-1346-BB4E-80CF-9DB71FECE691}"/>
    <dgm:cxn modelId="{E08881EB-734D-A140-9B65-B3D87BD1FCDB}" type="presOf" srcId="{3C5620CB-B717-F349-8151-C2D76415D6E8}" destId="{A38239F4-042F-804B-9657-32907C246C8C}" srcOrd="0" destOrd="0" presId="urn:microsoft.com/office/officeart/2005/8/layout/orgChart1"/>
    <dgm:cxn modelId="{C5DF599A-E29C-1243-9391-E588F9910691}" type="presParOf" srcId="{F7F9589A-229D-A04C-9A77-F87D9B4611AA}" destId="{044B1381-FD2A-104B-88DF-494D0B97E98A}" srcOrd="0" destOrd="0" presId="urn:microsoft.com/office/officeart/2005/8/layout/orgChart1"/>
    <dgm:cxn modelId="{3AE99363-FC6B-B241-9BE7-BB9AD0595D0F}" type="presParOf" srcId="{044B1381-FD2A-104B-88DF-494D0B97E98A}" destId="{9757A665-E09B-A644-8486-F51B7A5EB546}" srcOrd="0" destOrd="0" presId="urn:microsoft.com/office/officeart/2005/8/layout/orgChart1"/>
    <dgm:cxn modelId="{720C5ADF-CE4A-FA40-B652-573B369528F6}" type="presParOf" srcId="{9757A665-E09B-A644-8486-F51B7A5EB546}" destId="{2BF2030A-2303-284D-928F-3756DD1341D9}" srcOrd="0" destOrd="0" presId="urn:microsoft.com/office/officeart/2005/8/layout/orgChart1"/>
    <dgm:cxn modelId="{F1BFF830-C3F4-B24D-A18D-9BA7C3DA842E}" type="presParOf" srcId="{9757A665-E09B-A644-8486-F51B7A5EB546}" destId="{C6CBADC3-36FA-FC4B-B5B6-90B7A1907CE0}" srcOrd="1" destOrd="0" presId="urn:microsoft.com/office/officeart/2005/8/layout/orgChart1"/>
    <dgm:cxn modelId="{A688F5D4-530E-B642-B946-9D775C7F79D4}" type="presParOf" srcId="{044B1381-FD2A-104B-88DF-494D0B97E98A}" destId="{8450BB2C-EEC1-874A-B95A-3A6BE2144825}" srcOrd="1" destOrd="0" presId="urn:microsoft.com/office/officeart/2005/8/layout/orgChart1"/>
    <dgm:cxn modelId="{2B103354-6532-8444-B979-4B318C52DC5A}" type="presParOf" srcId="{8450BB2C-EEC1-874A-B95A-3A6BE2144825}" destId="{4A44DA63-21C3-7B48-99B8-C89F808F689F}" srcOrd="0" destOrd="0" presId="urn:microsoft.com/office/officeart/2005/8/layout/orgChart1"/>
    <dgm:cxn modelId="{740AFE37-0D6C-1243-BEBC-8BFFF23C2CE6}" type="presParOf" srcId="{8450BB2C-EEC1-874A-B95A-3A6BE2144825}" destId="{B08F6C85-6D55-5F4D-B167-229B60B3C0AB}" srcOrd="1" destOrd="0" presId="urn:microsoft.com/office/officeart/2005/8/layout/orgChart1"/>
    <dgm:cxn modelId="{8BAFB758-1383-E34F-8A4F-CDD00C548655}" type="presParOf" srcId="{B08F6C85-6D55-5F4D-B167-229B60B3C0AB}" destId="{FA18B8A4-34E8-CD47-B34A-0D3B9E2B244F}" srcOrd="0" destOrd="0" presId="urn:microsoft.com/office/officeart/2005/8/layout/orgChart1"/>
    <dgm:cxn modelId="{5D19451D-B05E-1143-AFCE-0EA1433B6216}" type="presParOf" srcId="{FA18B8A4-34E8-CD47-B34A-0D3B9E2B244F}" destId="{A38239F4-042F-804B-9657-32907C246C8C}" srcOrd="0" destOrd="0" presId="urn:microsoft.com/office/officeart/2005/8/layout/orgChart1"/>
    <dgm:cxn modelId="{AF8E5F67-5768-6B4D-AF76-1756A608E9C6}" type="presParOf" srcId="{FA18B8A4-34E8-CD47-B34A-0D3B9E2B244F}" destId="{D8F57E58-DA13-1941-986E-CEBEBE5A55CA}" srcOrd="1" destOrd="0" presId="urn:microsoft.com/office/officeart/2005/8/layout/orgChart1"/>
    <dgm:cxn modelId="{CD4272AD-B4AC-E347-824D-CD7BAF9EC7E2}" type="presParOf" srcId="{B08F6C85-6D55-5F4D-B167-229B60B3C0AB}" destId="{41708F17-BBE3-D949-AE69-89D986FA7EDA}" srcOrd="1" destOrd="0" presId="urn:microsoft.com/office/officeart/2005/8/layout/orgChart1"/>
    <dgm:cxn modelId="{CB78C094-8E63-2F45-8750-2AC735DE9BBC}" type="presParOf" srcId="{41708F17-BBE3-D949-AE69-89D986FA7EDA}" destId="{50C0FF52-3151-6D47-9F27-324A52AE3DB8}" srcOrd="0" destOrd="0" presId="urn:microsoft.com/office/officeart/2005/8/layout/orgChart1"/>
    <dgm:cxn modelId="{186804EB-5F50-FC42-9651-3501611A13B7}" type="presParOf" srcId="{41708F17-BBE3-D949-AE69-89D986FA7EDA}" destId="{D288D625-EFCF-004D-AECD-B4625F90150E}" srcOrd="1" destOrd="0" presId="urn:microsoft.com/office/officeart/2005/8/layout/orgChart1"/>
    <dgm:cxn modelId="{5AB0B8FA-E6E3-5E4C-81DE-9C0EF7339E64}" type="presParOf" srcId="{D288D625-EFCF-004D-AECD-B4625F90150E}" destId="{A202DE41-9C15-9548-BBC3-D3B252D1BF3F}" srcOrd="0" destOrd="0" presId="urn:microsoft.com/office/officeart/2005/8/layout/orgChart1"/>
    <dgm:cxn modelId="{A51E4EF8-45E5-CF4C-BE0D-01B88DE2FABC}" type="presParOf" srcId="{A202DE41-9C15-9548-BBC3-D3B252D1BF3F}" destId="{113E25B2-3436-AB48-9DFC-175872D13675}" srcOrd="0" destOrd="0" presId="urn:microsoft.com/office/officeart/2005/8/layout/orgChart1"/>
    <dgm:cxn modelId="{B78F6D1A-B45B-FF44-81F6-C454EDC8D9D5}" type="presParOf" srcId="{A202DE41-9C15-9548-BBC3-D3B252D1BF3F}" destId="{4A7F7EE6-CA9A-8F4F-9DDB-35BE33A665E1}" srcOrd="1" destOrd="0" presId="urn:microsoft.com/office/officeart/2005/8/layout/orgChart1"/>
    <dgm:cxn modelId="{E25A2087-4327-3E4C-BB85-6D714F6A8FA0}" type="presParOf" srcId="{D288D625-EFCF-004D-AECD-B4625F90150E}" destId="{26624412-34E9-A746-9DAE-F933F16E3633}" srcOrd="1" destOrd="0" presId="urn:microsoft.com/office/officeart/2005/8/layout/orgChart1"/>
    <dgm:cxn modelId="{3A7527AE-C737-A74F-9560-B54012B89EF9}" type="presParOf" srcId="{D288D625-EFCF-004D-AECD-B4625F90150E}" destId="{3FF779AE-9BD7-8040-9119-753C6CB8AD0C}" srcOrd="2" destOrd="0" presId="urn:microsoft.com/office/officeart/2005/8/layout/orgChart1"/>
    <dgm:cxn modelId="{9AD66CA8-6CE6-C94E-B3E5-123EBF20C9F2}" type="presParOf" srcId="{B08F6C85-6D55-5F4D-B167-229B60B3C0AB}" destId="{CF003133-3875-8F40-9EEC-E0E8B0A6FEC3}" srcOrd="2" destOrd="0" presId="urn:microsoft.com/office/officeart/2005/8/layout/orgChart1"/>
    <dgm:cxn modelId="{D06DB8D4-8143-9349-82CD-0A7CB76799B9}" type="presParOf" srcId="{044B1381-FD2A-104B-88DF-494D0B97E98A}" destId="{B27B4AB8-CE5E-0442-BD24-CF2B4A067C9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EE29B7C-C05B-7545-B060-CB9D65B14081}" type="doc">
      <dgm:prSet loTypeId="urn:microsoft.com/office/officeart/2005/8/layout/orgChart1" loCatId="" qsTypeId="urn:microsoft.com/office/officeart/2005/8/quickstyle/simple1" qsCatId="simple" csTypeId="urn:microsoft.com/office/officeart/2005/8/colors/accent1_2" csCatId="accent1" phldr="1"/>
      <dgm:spPr/>
      <dgm:t>
        <a:bodyPr/>
        <a:lstStyle/>
        <a:p>
          <a:endParaRPr lang="en-US"/>
        </a:p>
      </dgm:t>
    </dgm:pt>
    <dgm:pt modelId="{2EEFA4D1-0124-8B4B-A7B3-11696F26D6C7}">
      <dgm:prSet phldrT="[Text]" custT="1"/>
      <dgm:spPr/>
      <dgm:t>
        <a:bodyPr/>
        <a:lstStyle/>
        <a:p>
          <a:r>
            <a:rPr lang="en-US" sz="1800" dirty="0"/>
            <a:t>Machine learning</a:t>
          </a:r>
        </a:p>
      </dgm:t>
    </dgm:pt>
    <dgm:pt modelId="{BA3FDB21-01CD-1A48-B840-0EF744CBB4DA}" type="parTrans" cxnId="{AEADFCEA-18C1-CA40-9892-82C3F5A7B57D}">
      <dgm:prSet/>
      <dgm:spPr/>
      <dgm:t>
        <a:bodyPr/>
        <a:lstStyle/>
        <a:p>
          <a:endParaRPr lang="en-US" sz="1800"/>
        </a:p>
      </dgm:t>
    </dgm:pt>
    <dgm:pt modelId="{7A0D5FE2-1346-BB4E-80CF-9DB71FECE691}" type="sibTrans" cxnId="{AEADFCEA-18C1-CA40-9892-82C3F5A7B57D}">
      <dgm:prSet/>
      <dgm:spPr/>
      <dgm:t>
        <a:bodyPr/>
        <a:lstStyle/>
        <a:p>
          <a:endParaRPr lang="en-US" sz="1800"/>
        </a:p>
      </dgm:t>
    </dgm:pt>
    <dgm:pt modelId="{3C5620CB-B717-F349-8151-C2D76415D6E8}">
      <dgm:prSet phldrT="[Text]" custT="1"/>
      <dgm:spPr/>
      <dgm:t>
        <a:bodyPr/>
        <a:lstStyle/>
        <a:p>
          <a:r>
            <a:rPr lang="en-US" sz="1800" dirty="0"/>
            <a:t>Supervised</a:t>
          </a:r>
        </a:p>
      </dgm:t>
    </dgm:pt>
    <dgm:pt modelId="{D2D11966-F6B8-A546-912B-4310DD635779}" type="parTrans" cxnId="{8169D7BC-CFEC-D441-9E33-EDEB97F1A8EB}">
      <dgm:prSet/>
      <dgm:spPr/>
      <dgm:t>
        <a:bodyPr/>
        <a:lstStyle/>
        <a:p>
          <a:endParaRPr lang="en-US" sz="1800"/>
        </a:p>
      </dgm:t>
    </dgm:pt>
    <dgm:pt modelId="{9267B761-461B-8445-8D6B-C712E4392508}" type="sibTrans" cxnId="{8169D7BC-CFEC-D441-9E33-EDEB97F1A8EB}">
      <dgm:prSet/>
      <dgm:spPr/>
      <dgm:t>
        <a:bodyPr/>
        <a:lstStyle/>
        <a:p>
          <a:endParaRPr lang="en-US" sz="1800"/>
        </a:p>
      </dgm:t>
    </dgm:pt>
    <dgm:pt modelId="{CD003EFA-C5F7-2045-B253-A7DADA8C7418}">
      <dgm:prSet phldrT="[Text]" custT="1"/>
      <dgm:spPr/>
      <dgm:t>
        <a:bodyPr/>
        <a:lstStyle/>
        <a:p>
          <a:r>
            <a:rPr lang="en-US" sz="1800" dirty="0"/>
            <a:t>Classification</a:t>
          </a:r>
        </a:p>
      </dgm:t>
    </dgm:pt>
    <dgm:pt modelId="{878B35E4-AAC0-1A48-BACB-2BDD88626BC0}" type="parTrans" cxnId="{18AE1581-0945-5142-AD23-51B13CD83715}">
      <dgm:prSet/>
      <dgm:spPr/>
      <dgm:t>
        <a:bodyPr/>
        <a:lstStyle/>
        <a:p>
          <a:endParaRPr lang="en-US" sz="1800"/>
        </a:p>
      </dgm:t>
    </dgm:pt>
    <dgm:pt modelId="{7DB99F34-897A-BD4A-A6C0-9510BBC17039}" type="sibTrans" cxnId="{18AE1581-0945-5142-AD23-51B13CD83715}">
      <dgm:prSet/>
      <dgm:spPr/>
      <dgm:t>
        <a:bodyPr/>
        <a:lstStyle/>
        <a:p>
          <a:endParaRPr lang="en-US" sz="1800"/>
        </a:p>
      </dgm:t>
    </dgm:pt>
    <dgm:pt modelId="{F7F9589A-229D-A04C-9A77-F87D9B4611AA}" type="pres">
      <dgm:prSet presAssocID="{AEE29B7C-C05B-7545-B060-CB9D65B14081}" presName="hierChild1" presStyleCnt="0">
        <dgm:presLayoutVars>
          <dgm:orgChart val="1"/>
          <dgm:chPref val="1"/>
          <dgm:dir/>
          <dgm:animOne val="branch"/>
          <dgm:animLvl val="lvl"/>
          <dgm:resizeHandles/>
        </dgm:presLayoutVars>
      </dgm:prSet>
      <dgm:spPr/>
    </dgm:pt>
    <dgm:pt modelId="{044B1381-FD2A-104B-88DF-494D0B97E98A}" type="pres">
      <dgm:prSet presAssocID="{2EEFA4D1-0124-8B4B-A7B3-11696F26D6C7}" presName="hierRoot1" presStyleCnt="0">
        <dgm:presLayoutVars>
          <dgm:hierBranch val="init"/>
        </dgm:presLayoutVars>
      </dgm:prSet>
      <dgm:spPr/>
    </dgm:pt>
    <dgm:pt modelId="{9757A665-E09B-A644-8486-F51B7A5EB546}" type="pres">
      <dgm:prSet presAssocID="{2EEFA4D1-0124-8B4B-A7B3-11696F26D6C7}" presName="rootComposite1" presStyleCnt="0"/>
      <dgm:spPr/>
    </dgm:pt>
    <dgm:pt modelId="{2BF2030A-2303-284D-928F-3756DD1341D9}" type="pres">
      <dgm:prSet presAssocID="{2EEFA4D1-0124-8B4B-A7B3-11696F26D6C7}" presName="rootText1" presStyleLbl="node0" presStyleIdx="0" presStyleCnt="1" custScaleX="156796" custScaleY="142477" custLinFactNeighborX="2997">
        <dgm:presLayoutVars>
          <dgm:chPref val="3"/>
        </dgm:presLayoutVars>
      </dgm:prSet>
      <dgm:spPr/>
    </dgm:pt>
    <dgm:pt modelId="{C6CBADC3-36FA-FC4B-B5B6-90B7A1907CE0}" type="pres">
      <dgm:prSet presAssocID="{2EEFA4D1-0124-8B4B-A7B3-11696F26D6C7}" presName="rootConnector1" presStyleLbl="node1" presStyleIdx="0" presStyleCnt="0"/>
      <dgm:spPr/>
    </dgm:pt>
    <dgm:pt modelId="{8450BB2C-EEC1-874A-B95A-3A6BE2144825}" type="pres">
      <dgm:prSet presAssocID="{2EEFA4D1-0124-8B4B-A7B3-11696F26D6C7}" presName="hierChild2" presStyleCnt="0"/>
      <dgm:spPr/>
    </dgm:pt>
    <dgm:pt modelId="{4A44DA63-21C3-7B48-99B8-C89F808F689F}" type="pres">
      <dgm:prSet presAssocID="{D2D11966-F6B8-A546-912B-4310DD635779}" presName="Name37" presStyleLbl="parChTrans1D2" presStyleIdx="0" presStyleCnt="1"/>
      <dgm:spPr/>
    </dgm:pt>
    <dgm:pt modelId="{B08F6C85-6D55-5F4D-B167-229B60B3C0AB}" type="pres">
      <dgm:prSet presAssocID="{3C5620CB-B717-F349-8151-C2D76415D6E8}" presName="hierRoot2" presStyleCnt="0">
        <dgm:presLayoutVars>
          <dgm:hierBranch val="init"/>
        </dgm:presLayoutVars>
      </dgm:prSet>
      <dgm:spPr/>
    </dgm:pt>
    <dgm:pt modelId="{FA18B8A4-34E8-CD47-B34A-0D3B9E2B244F}" type="pres">
      <dgm:prSet presAssocID="{3C5620CB-B717-F349-8151-C2D76415D6E8}" presName="rootComposite" presStyleCnt="0"/>
      <dgm:spPr/>
    </dgm:pt>
    <dgm:pt modelId="{A38239F4-042F-804B-9657-32907C246C8C}" type="pres">
      <dgm:prSet presAssocID="{3C5620CB-B717-F349-8151-C2D76415D6E8}" presName="rootText" presStyleLbl="node2" presStyleIdx="0" presStyleCnt="1" custScaleX="156796" custLinFactNeighborX="2997">
        <dgm:presLayoutVars>
          <dgm:chPref val="3"/>
        </dgm:presLayoutVars>
      </dgm:prSet>
      <dgm:spPr/>
    </dgm:pt>
    <dgm:pt modelId="{D8F57E58-DA13-1941-986E-CEBEBE5A55CA}" type="pres">
      <dgm:prSet presAssocID="{3C5620CB-B717-F349-8151-C2D76415D6E8}" presName="rootConnector" presStyleLbl="node2" presStyleIdx="0" presStyleCnt="1"/>
      <dgm:spPr/>
    </dgm:pt>
    <dgm:pt modelId="{41708F17-BBE3-D949-AE69-89D986FA7EDA}" type="pres">
      <dgm:prSet presAssocID="{3C5620CB-B717-F349-8151-C2D76415D6E8}" presName="hierChild4" presStyleCnt="0"/>
      <dgm:spPr/>
    </dgm:pt>
    <dgm:pt modelId="{50C0FF52-3151-6D47-9F27-324A52AE3DB8}" type="pres">
      <dgm:prSet presAssocID="{878B35E4-AAC0-1A48-BACB-2BDD88626BC0}" presName="Name37" presStyleLbl="parChTrans1D3" presStyleIdx="0" presStyleCnt="1"/>
      <dgm:spPr/>
    </dgm:pt>
    <dgm:pt modelId="{D288D625-EFCF-004D-AECD-B4625F90150E}" type="pres">
      <dgm:prSet presAssocID="{CD003EFA-C5F7-2045-B253-A7DADA8C7418}" presName="hierRoot2" presStyleCnt="0">
        <dgm:presLayoutVars>
          <dgm:hierBranch val="init"/>
        </dgm:presLayoutVars>
      </dgm:prSet>
      <dgm:spPr/>
    </dgm:pt>
    <dgm:pt modelId="{A202DE41-9C15-9548-BBC3-D3B252D1BF3F}" type="pres">
      <dgm:prSet presAssocID="{CD003EFA-C5F7-2045-B253-A7DADA8C7418}" presName="rootComposite" presStyleCnt="0"/>
      <dgm:spPr/>
    </dgm:pt>
    <dgm:pt modelId="{113E25B2-3436-AB48-9DFC-175872D13675}" type="pres">
      <dgm:prSet presAssocID="{CD003EFA-C5F7-2045-B253-A7DADA8C7418}" presName="rootText" presStyleLbl="node3" presStyleIdx="0" presStyleCnt="1" custScaleX="156796" custLinFactNeighborX="2997">
        <dgm:presLayoutVars>
          <dgm:chPref val="3"/>
        </dgm:presLayoutVars>
      </dgm:prSet>
      <dgm:spPr/>
    </dgm:pt>
    <dgm:pt modelId="{4A7F7EE6-CA9A-8F4F-9DDB-35BE33A665E1}" type="pres">
      <dgm:prSet presAssocID="{CD003EFA-C5F7-2045-B253-A7DADA8C7418}" presName="rootConnector" presStyleLbl="node3" presStyleIdx="0" presStyleCnt="1"/>
      <dgm:spPr/>
    </dgm:pt>
    <dgm:pt modelId="{26624412-34E9-A746-9DAE-F933F16E3633}" type="pres">
      <dgm:prSet presAssocID="{CD003EFA-C5F7-2045-B253-A7DADA8C7418}" presName="hierChild4" presStyleCnt="0"/>
      <dgm:spPr/>
    </dgm:pt>
    <dgm:pt modelId="{3FF779AE-9BD7-8040-9119-753C6CB8AD0C}" type="pres">
      <dgm:prSet presAssocID="{CD003EFA-C5F7-2045-B253-A7DADA8C7418}" presName="hierChild5" presStyleCnt="0"/>
      <dgm:spPr/>
    </dgm:pt>
    <dgm:pt modelId="{CF003133-3875-8F40-9EEC-E0E8B0A6FEC3}" type="pres">
      <dgm:prSet presAssocID="{3C5620CB-B717-F349-8151-C2D76415D6E8}" presName="hierChild5" presStyleCnt="0"/>
      <dgm:spPr/>
    </dgm:pt>
    <dgm:pt modelId="{B27B4AB8-CE5E-0442-BD24-CF2B4A067C95}" type="pres">
      <dgm:prSet presAssocID="{2EEFA4D1-0124-8B4B-A7B3-11696F26D6C7}" presName="hierChild3" presStyleCnt="0"/>
      <dgm:spPr/>
    </dgm:pt>
  </dgm:ptLst>
  <dgm:cxnLst>
    <dgm:cxn modelId="{87B08C3C-866C-E54D-8FD1-18BFC242F5A5}" type="presOf" srcId="{CD003EFA-C5F7-2045-B253-A7DADA8C7418}" destId="{113E25B2-3436-AB48-9DFC-175872D13675}" srcOrd="0" destOrd="0" presId="urn:microsoft.com/office/officeart/2005/8/layout/orgChart1"/>
    <dgm:cxn modelId="{18AE1581-0945-5142-AD23-51B13CD83715}" srcId="{3C5620CB-B717-F349-8151-C2D76415D6E8}" destId="{CD003EFA-C5F7-2045-B253-A7DADA8C7418}" srcOrd="0" destOrd="0" parTransId="{878B35E4-AAC0-1A48-BACB-2BDD88626BC0}" sibTransId="{7DB99F34-897A-BD4A-A6C0-9510BBC17039}"/>
    <dgm:cxn modelId="{5BA5BF81-BEA5-C444-87EE-E12BA1F9567D}" type="presOf" srcId="{CD003EFA-C5F7-2045-B253-A7DADA8C7418}" destId="{4A7F7EE6-CA9A-8F4F-9DDB-35BE33A665E1}" srcOrd="1" destOrd="0" presId="urn:microsoft.com/office/officeart/2005/8/layout/orgChart1"/>
    <dgm:cxn modelId="{2B3A5589-735E-F24F-BF1A-0DE956828B42}" type="presOf" srcId="{D2D11966-F6B8-A546-912B-4310DD635779}" destId="{4A44DA63-21C3-7B48-99B8-C89F808F689F}" srcOrd="0" destOrd="0" presId="urn:microsoft.com/office/officeart/2005/8/layout/orgChart1"/>
    <dgm:cxn modelId="{0F789C9F-76A0-B84E-B167-68C2C89893A4}" type="presOf" srcId="{2EEFA4D1-0124-8B4B-A7B3-11696F26D6C7}" destId="{C6CBADC3-36FA-FC4B-B5B6-90B7A1907CE0}" srcOrd="1" destOrd="0" presId="urn:microsoft.com/office/officeart/2005/8/layout/orgChart1"/>
    <dgm:cxn modelId="{F1C2A9B5-AFB7-6A48-9A31-E116ED4C47B6}" type="presOf" srcId="{878B35E4-AAC0-1A48-BACB-2BDD88626BC0}" destId="{50C0FF52-3151-6D47-9F27-324A52AE3DB8}" srcOrd="0" destOrd="0" presId="urn:microsoft.com/office/officeart/2005/8/layout/orgChart1"/>
    <dgm:cxn modelId="{B39A40B6-30ED-5242-B850-87DB4B58998A}" type="presOf" srcId="{2EEFA4D1-0124-8B4B-A7B3-11696F26D6C7}" destId="{2BF2030A-2303-284D-928F-3756DD1341D9}" srcOrd="0" destOrd="0" presId="urn:microsoft.com/office/officeart/2005/8/layout/orgChart1"/>
    <dgm:cxn modelId="{39A372B9-08FF-764B-9009-E7A01275B834}" type="presOf" srcId="{3C5620CB-B717-F349-8151-C2D76415D6E8}" destId="{D8F57E58-DA13-1941-986E-CEBEBE5A55CA}" srcOrd="1" destOrd="0" presId="urn:microsoft.com/office/officeart/2005/8/layout/orgChart1"/>
    <dgm:cxn modelId="{8169D7BC-CFEC-D441-9E33-EDEB97F1A8EB}" srcId="{2EEFA4D1-0124-8B4B-A7B3-11696F26D6C7}" destId="{3C5620CB-B717-F349-8151-C2D76415D6E8}" srcOrd="0" destOrd="0" parTransId="{D2D11966-F6B8-A546-912B-4310DD635779}" sibTransId="{9267B761-461B-8445-8D6B-C712E4392508}"/>
    <dgm:cxn modelId="{2AF307BF-069E-384C-8416-E83C1A954A1D}" type="presOf" srcId="{AEE29B7C-C05B-7545-B060-CB9D65B14081}" destId="{F7F9589A-229D-A04C-9A77-F87D9B4611AA}" srcOrd="0" destOrd="0" presId="urn:microsoft.com/office/officeart/2005/8/layout/orgChart1"/>
    <dgm:cxn modelId="{AEADFCEA-18C1-CA40-9892-82C3F5A7B57D}" srcId="{AEE29B7C-C05B-7545-B060-CB9D65B14081}" destId="{2EEFA4D1-0124-8B4B-A7B3-11696F26D6C7}" srcOrd="0" destOrd="0" parTransId="{BA3FDB21-01CD-1A48-B840-0EF744CBB4DA}" sibTransId="{7A0D5FE2-1346-BB4E-80CF-9DB71FECE691}"/>
    <dgm:cxn modelId="{E08881EB-734D-A140-9B65-B3D87BD1FCDB}" type="presOf" srcId="{3C5620CB-B717-F349-8151-C2D76415D6E8}" destId="{A38239F4-042F-804B-9657-32907C246C8C}" srcOrd="0" destOrd="0" presId="urn:microsoft.com/office/officeart/2005/8/layout/orgChart1"/>
    <dgm:cxn modelId="{C5DF599A-E29C-1243-9391-E588F9910691}" type="presParOf" srcId="{F7F9589A-229D-A04C-9A77-F87D9B4611AA}" destId="{044B1381-FD2A-104B-88DF-494D0B97E98A}" srcOrd="0" destOrd="0" presId="urn:microsoft.com/office/officeart/2005/8/layout/orgChart1"/>
    <dgm:cxn modelId="{3AE99363-FC6B-B241-9BE7-BB9AD0595D0F}" type="presParOf" srcId="{044B1381-FD2A-104B-88DF-494D0B97E98A}" destId="{9757A665-E09B-A644-8486-F51B7A5EB546}" srcOrd="0" destOrd="0" presId="urn:microsoft.com/office/officeart/2005/8/layout/orgChart1"/>
    <dgm:cxn modelId="{720C5ADF-CE4A-FA40-B652-573B369528F6}" type="presParOf" srcId="{9757A665-E09B-A644-8486-F51B7A5EB546}" destId="{2BF2030A-2303-284D-928F-3756DD1341D9}" srcOrd="0" destOrd="0" presId="urn:microsoft.com/office/officeart/2005/8/layout/orgChart1"/>
    <dgm:cxn modelId="{F1BFF830-C3F4-B24D-A18D-9BA7C3DA842E}" type="presParOf" srcId="{9757A665-E09B-A644-8486-F51B7A5EB546}" destId="{C6CBADC3-36FA-FC4B-B5B6-90B7A1907CE0}" srcOrd="1" destOrd="0" presId="urn:microsoft.com/office/officeart/2005/8/layout/orgChart1"/>
    <dgm:cxn modelId="{A688F5D4-530E-B642-B946-9D775C7F79D4}" type="presParOf" srcId="{044B1381-FD2A-104B-88DF-494D0B97E98A}" destId="{8450BB2C-EEC1-874A-B95A-3A6BE2144825}" srcOrd="1" destOrd="0" presId="urn:microsoft.com/office/officeart/2005/8/layout/orgChart1"/>
    <dgm:cxn modelId="{2B103354-6532-8444-B979-4B318C52DC5A}" type="presParOf" srcId="{8450BB2C-EEC1-874A-B95A-3A6BE2144825}" destId="{4A44DA63-21C3-7B48-99B8-C89F808F689F}" srcOrd="0" destOrd="0" presId="urn:microsoft.com/office/officeart/2005/8/layout/orgChart1"/>
    <dgm:cxn modelId="{740AFE37-0D6C-1243-BEBC-8BFFF23C2CE6}" type="presParOf" srcId="{8450BB2C-EEC1-874A-B95A-3A6BE2144825}" destId="{B08F6C85-6D55-5F4D-B167-229B60B3C0AB}" srcOrd="1" destOrd="0" presId="urn:microsoft.com/office/officeart/2005/8/layout/orgChart1"/>
    <dgm:cxn modelId="{8BAFB758-1383-E34F-8A4F-CDD00C548655}" type="presParOf" srcId="{B08F6C85-6D55-5F4D-B167-229B60B3C0AB}" destId="{FA18B8A4-34E8-CD47-B34A-0D3B9E2B244F}" srcOrd="0" destOrd="0" presId="urn:microsoft.com/office/officeart/2005/8/layout/orgChart1"/>
    <dgm:cxn modelId="{5D19451D-B05E-1143-AFCE-0EA1433B6216}" type="presParOf" srcId="{FA18B8A4-34E8-CD47-B34A-0D3B9E2B244F}" destId="{A38239F4-042F-804B-9657-32907C246C8C}" srcOrd="0" destOrd="0" presId="urn:microsoft.com/office/officeart/2005/8/layout/orgChart1"/>
    <dgm:cxn modelId="{AF8E5F67-5768-6B4D-AF76-1756A608E9C6}" type="presParOf" srcId="{FA18B8A4-34E8-CD47-B34A-0D3B9E2B244F}" destId="{D8F57E58-DA13-1941-986E-CEBEBE5A55CA}" srcOrd="1" destOrd="0" presId="urn:microsoft.com/office/officeart/2005/8/layout/orgChart1"/>
    <dgm:cxn modelId="{CD4272AD-B4AC-E347-824D-CD7BAF9EC7E2}" type="presParOf" srcId="{B08F6C85-6D55-5F4D-B167-229B60B3C0AB}" destId="{41708F17-BBE3-D949-AE69-89D986FA7EDA}" srcOrd="1" destOrd="0" presId="urn:microsoft.com/office/officeart/2005/8/layout/orgChart1"/>
    <dgm:cxn modelId="{CB78C094-8E63-2F45-8750-2AC735DE9BBC}" type="presParOf" srcId="{41708F17-BBE3-D949-AE69-89D986FA7EDA}" destId="{50C0FF52-3151-6D47-9F27-324A52AE3DB8}" srcOrd="0" destOrd="0" presId="urn:microsoft.com/office/officeart/2005/8/layout/orgChart1"/>
    <dgm:cxn modelId="{186804EB-5F50-FC42-9651-3501611A13B7}" type="presParOf" srcId="{41708F17-BBE3-D949-AE69-89D986FA7EDA}" destId="{D288D625-EFCF-004D-AECD-B4625F90150E}" srcOrd="1" destOrd="0" presId="urn:microsoft.com/office/officeart/2005/8/layout/orgChart1"/>
    <dgm:cxn modelId="{5AB0B8FA-E6E3-5E4C-81DE-9C0EF7339E64}" type="presParOf" srcId="{D288D625-EFCF-004D-AECD-B4625F90150E}" destId="{A202DE41-9C15-9548-BBC3-D3B252D1BF3F}" srcOrd="0" destOrd="0" presId="urn:microsoft.com/office/officeart/2005/8/layout/orgChart1"/>
    <dgm:cxn modelId="{A51E4EF8-45E5-CF4C-BE0D-01B88DE2FABC}" type="presParOf" srcId="{A202DE41-9C15-9548-BBC3-D3B252D1BF3F}" destId="{113E25B2-3436-AB48-9DFC-175872D13675}" srcOrd="0" destOrd="0" presId="urn:microsoft.com/office/officeart/2005/8/layout/orgChart1"/>
    <dgm:cxn modelId="{B78F6D1A-B45B-FF44-81F6-C454EDC8D9D5}" type="presParOf" srcId="{A202DE41-9C15-9548-BBC3-D3B252D1BF3F}" destId="{4A7F7EE6-CA9A-8F4F-9DDB-35BE33A665E1}" srcOrd="1" destOrd="0" presId="urn:microsoft.com/office/officeart/2005/8/layout/orgChart1"/>
    <dgm:cxn modelId="{E25A2087-4327-3E4C-BB85-6D714F6A8FA0}" type="presParOf" srcId="{D288D625-EFCF-004D-AECD-B4625F90150E}" destId="{26624412-34E9-A746-9DAE-F933F16E3633}" srcOrd="1" destOrd="0" presId="urn:microsoft.com/office/officeart/2005/8/layout/orgChart1"/>
    <dgm:cxn modelId="{3A7527AE-C737-A74F-9560-B54012B89EF9}" type="presParOf" srcId="{D288D625-EFCF-004D-AECD-B4625F90150E}" destId="{3FF779AE-9BD7-8040-9119-753C6CB8AD0C}" srcOrd="2" destOrd="0" presId="urn:microsoft.com/office/officeart/2005/8/layout/orgChart1"/>
    <dgm:cxn modelId="{9AD66CA8-6CE6-C94E-B3E5-123EBF20C9F2}" type="presParOf" srcId="{B08F6C85-6D55-5F4D-B167-229B60B3C0AB}" destId="{CF003133-3875-8F40-9EEC-E0E8B0A6FEC3}" srcOrd="2" destOrd="0" presId="urn:microsoft.com/office/officeart/2005/8/layout/orgChart1"/>
    <dgm:cxn modelId="{D06DB8D4-8143-9349-82CD-0A7CB76799B9}" type="presParOf" srcId="{044B1381-FD2A-104B-88DF-494D0B97E98A}" destId="{B27B4AB8-CE5E-0442-BD24-CF2B4A067C95}" srcOrd="2" destOrd="0" presId="urn:microsoft.com/office/officeart/2005/8/layout/orgChar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EE29B7C-C05B-7545-B060-CB9D65B14081}" type="doc">
      <dgm:prSet loTypeId="urn:microsoft.com/office/officeart/2005/8/layout/orgChart1" loCatId="" qsTypeId="urn:microsoft.com/office/officeart/2005/8/quickstyle/simple1" qsCatId="simple" csTypeId="urn:microsoft.com/office/officeart/2005/8/colors/accent1_2" csCatId="accent1" phldr="1"/>
      <dgm:spPr/>
      <dgm:t>
        <a:bodyPr/>
        <a:lstStyle/>
        <a:p>
          <a:endParaRPr lang="en-US"/>
        </a:p>
      </dgm:t>
    </dgm:pt>
    <dgm:pt modelId="{2EEFA4D1-0124-8B4B-A7B3-11696F26D6C7}">
      <dgm:prSet phldrT="[Text]" custT="1"/>
      <dgm:spPr/>
      <dgm:t>
        <a:bodyPr/>
        <a:lstStyle/>
        <a:p>
          <a:r>
            <a:rPr lang="en-US" sz="1800" dirty="0"/>
            <a:t>Machine learning</a:t>
          </a:r>
        </a:p>
      </dgm:t>
    </dgm:pt>
    <dgm:pt modelId="{BA3FDB21-01CD-1A48-B840-0EF744CBB4DA}" type="parTrans" cxnId="{AEADFCEA-18C1-CA40-9892-82C3F5A7B57D}">
      <dgm:prSet/>
      <dgm:spPr/>
      <dgm:t>
        <a:bodyPr/>
        <a:lstStyle/>
        <a:p>
          <a:endParaRPr lang="en-US" sz="1800"/>
        </a:p>
      </dgm:t>
    </dgm:pt>
    <dgm:pt modelId="{7A0D5FE2-1346-BB4E-80CF-9DB71FECE691}" type="sibTrans" cxnId="{AEADFCEA-18C1-CA40-9892-82C3F5A7B57D}">
      <dgm:prSet/>
      <dgm:spPr/>
      <dgm:t>
        <a:bodyPr/>
        <a:lstStyle/>
        <a:p>
          <a:endParaRPr lang="en-US" sz="1800"/>
        </a:p>
      </dgm:t>
    </dgm:pt>
    <dgm:pt modelId="{3C5620CB-B717-F349-8151-C2D76415D6E8}">
      <dgm:prSet phldrT="[Text]" custT="1"/>
      <dgm:spPr/>
      <dgm:t>
        <a:bodyPr/>
        <a:lstStyle/>
        <a:p>
          <a:r>
            <a:rPr lang="en-US" sz="1800" dirty="0"/>
            <a:t>Unsupervised</a:t>
          </a:r>
        </a:p>
      </dgm:t>
    </dgm:pt>
    <dgm:pt modelId="{D2D11966-F6B8-A546-912B-4310DD635779}" type="parTrans" cxnId="{8169D7BC-CFEC-D441-9E33-EDEB97F1A8EB}">
      <dgm:prSet/>
      <dgm:spPr/>
      <dgm:t>
        <a:bodyPr/>
        <a:lstStyle/>
        <a:p>
          <a:endParaRPr lang="en-US" sz="1800"/>
        </a:p>
      </dgm:t>
    </dgm:pt>
    <dgm:pt modelId="{9267B761-461B-8445-8D6B-C712E4392508}" type="sibTrans" cxnId="{8169D7BC-CFEC-D441-9E33-EDEB97F1A8EB}">
      <dgm:prSet/>
      <dgm:spPr/>
      <dgm:t>
        <a:bodyPr/>
        <a:lstStyle/>
        <a:p>
          <a:endParaRPr lang="en-US" sz="1800"/>
        </a:p>
      </dgm:t>
    </dgm:pt>
    <dgm:pt modelId="{CD003EFA-C5F7-2045-B253-A7DADA8C7418}">
      <dgm:prSet phldrT="[Text]" custT="1"/>
      <dgm:spPr/>
      <dgm:t>
        <a:bodyPr/>
        <a:lstStyle/>
        <a:p>
          <a:r>
            <a:rPr lang="en-US" sz="1800" dirty="0"/>
            <a:t>Clustering</a:t>
          </a:r>
        </a:p>
      </dgm:t>
    </dgm:pt>
    <dgm:pt modelId="{878B35E4-AAC0-1A48-BACB-2BDD88626BC0}" type="parTrans" cxnId="{18AE1581-0945-5142-AD23-51B13CD83715}">
      <dgm:prSet/>
      <dgm:spPr/>
      <dgm:t>
        <a:bodyPr/>
        <a:lstStyle/>
        <a:p>
          <a:endParaRPr lang="en-US" sz="1800"/>
        </a:p>
      </dgm:t>
    </dgm:pt>
    <dgm:pt modelId="{7DB99F34-897A-BD4A-A6C0-9510BBC17039}" type="sibTrans" cxnId="{18AE1581-0945-5142-AD23-51B13CD83715}">
      <dgm:prSet/>
      <dgm:spPr/>
      <dgm:t>
        <a:bodyPr/>
        <a:lstStyle/>
        <a:p>
          <a:endParaRPr lang="en-US" sz="1800"/>
        </a:p>
      </dgm:t>
    </dgm:pt>
    <dgm:pt modelId="{F7F9589A-229D-A04C-9A77-F87D9B4611AA}" type="pres">
      <dgm:prSet presAssocID="{AEE29B7C-C05B-7545-B060-CB9D65B14081}" presName="hierChild1" presStyleCnt="0">
        <dgm:presLayoutVars>
          <dgm:orgChart val="1"/>
          <dgm:chPref val="1"/>
          <dgm:dir/>
          <dgm:animOne val="branch"/>
          <dgm:animLvl val="lvl"/>
          <dgm:resizeHandles/>
        </dgm:presLayoutVars>
      </dgm:prSet>
      <dgm:spPr/>
    </dgm:pt>
    <dgm:pt modelId="{044B1381-FD2A-104B-88DF-494D0B97E98A}" type="pres">
      <dgm:prSet presAssocID="{2EEFA4D1-0124-8B4B-A7B3-11696F26D6C7}" presName="hierRoot1" presStyleCnt="0">
        <dgm:presLayoutVars>
          <dgm:hierBranch val="init"/>
        </dgm:presLayoutVars>
      </dgm:prSet>
      <dgm:spPr/>
    </dgm:pt>
    <dgm:pt modelId="{9757A665-E09B-A644-8486-F51B7A5EB546}" type="pres">
      <dgm:prSet presAssocID="{2EEFA4D1-0124-8B4B-A7B3-11696F26D6C7}" presName="rootComposite1" presStyleCnt="0"/>
      <dgm:spPr/>
    </dgm:pt>
    <dgm:pt modelId="{2BF2030A-2303-284D-928F-3756DD1341D9}" type="pres">
      <dgm:prSet presAssocID="{2EEFA4D1-0124-8B4B-A7B3-11696F26D6C7}" presName="rootText1" presStyleLbl="node0" presStyleIdx="0" presStyleCnt="1" custScaleX="156796" custScaleY="142477" custLinFactNeighborX="2997">
        <dgm:presLayoutVars>
          <dgm:chPref val="3"/>
        </dgm:presLayoutVars>
      </dgm:prSet>
      <dgm:spPr/>
    </dgm:pt>
    <dgm:pt modelId="{C6CBADC3-36FA-FC4B-B5B6-90B7A1907CE0}" type="pres">
      <dgm:prSet presAssocID="{2EEFA4D1-0124-8B4B-A7B3-11696F26D6C7}" presName="rootConnector1" presStyleLbl="node1" presStyleIdx="0" presStyleCnt="0"/>
      <dgm:spPr/>
    </dgm:pt>
    <dgm:pt modelId="{8450BB2C-EEC1-874A-B95A-3A6BE2144825}" type="pres">
      <dgm:prSet presAssocID="{2EEFA4D1-0124-8B4B-A7B3-11696F26D6C7}" presName="hierChild2" presStyleCnt="0"/>
      <dgm:spPr/>
    </dgm:pt>
    <dgm:pt modelId="{4A44DA63-21C3-7B48-99B8-C89F808F689F}" type="pres">
      <dgm:prSet presAssocID="{D2D11966-F6B8-A546-912B-4310DD635779}" presName="Name37" presStyleLbl="parChTrans1D2" presStyleIdx="0" presStyleCnt="1"/>
      <dgm:spPr/>
    </dgm:pt>
    <dgm:pt modelId="{B08F6C85-6D55-5F4D-B167-229B60B3C0AB}" type="pres">
      <dgm:prSet presAssocID="{3C5620CB-B717-F349-8151-C2D76415D6E8}" presName="hierRoot2" presStyleCnt="0">
        <dgm:presLayoutVars>
          <dgm:hierBranch val="init"/>
        </dgm:presLayoutVars>
      </dgm:prSet>
      <dgm:spPr/>
    </dgm:pt>
    <dgm:pt modelId="{FA18B8A4-34E8-CD47-B34A-0D3B9E2B244F}" type="pres">
      <dgm:prSet presAssocID="{3C5620CB-B717-F349-8151-C2D76415D6E8}" presName="rootComposite" presStyleCnt="0"/>
      <dgm:spPr/>
    </dgm:pt>
    <dgm:pt modelId="{A38239F4-042F-804B-9657-32907C246C8C}" type="pres">
      <dgm:prSet presAssocID="{3C5620CB-B717-F349-8151-C2D76415D6E8}" presName="rootText" presStyleLbl="node2" presStyleIdx="0" presStyleCnt="1" custScaleX="197707" custLinFactNeighborX="2997">
        <dgm:presLayoutVars>
          <dgm:chPref val="3"/>
        </dgm:presLayoutVars>
      </dgm:prSet>
      <dgm:spPr/>
    </dgm:pt>
    <dgm:pt modelId="{D8F57E58-DA13-1941-986E-CEBEBE5A55CA}" type="pres">
      <dgm:prSet presAssocID="{3C5620CB-B717-F349-8151-C2D76415D6E8}" presName="rootConnector" presStyleLbl="node2" presStyleIdx="0" presStyleCnt="1"/>
      <dgm:spPr/>
    </dgm:pt>
    <dgm:pt modelId="{41708F17-BBE3-D949-AE69-89D986FA7EDA}" type="pres">
      <dgm:prSet presAssocID="{3C5620CB-B717-F349-8151-C2D76415D6E8}" presName="hierChild4" presStyleCnt="0"/>
      <dgm:spPr/>
    </dgm:pt>
    <dgm:pt modelId="{50C0FF52-3151-6D47-9F27-324A52AE3DB8}" type="pres">
      <dgm:prSet presAssocID="{878B35E4-AAC0-1A48-BACB-2BDD88626BC0}" presName="Name37" presStyleLbl="parChTrans1D3" presStyleIdx="0" presStyleCnt="1"/>
      <dgm:spPr/>
    </dgm:pt>
    <dgm:pt modelId="{D288D625-EFCF-004D-AECD-B4625F90150E}" type="pres">
      <dgm:prSet presAssocID="{CD003EFA-C5F7-2045-B253-A7DADA8C7418}" presName="hierRoot2" presStyleCnt="0">
        <dgm:presLayoutVars>
          <dgm:hierBranch val="init"/>
        </dgm:presLayoutVars>
      </dgm:prSet>
      <dgm:spPr/>
    </dgm:pt>
    <dgm:pt modelId="{A202DE41-9C15-9548-BBC3-D3B252D1BF3F}" type="pres">
      <dgm:prSet presAssocID="{CD003EFA-C5F7-2045-B253-A7DADA8C7418}" presName="rootComposite" presStyleCnt="0"/>
      <dgm:spPr/>
    </dgm:pt>
    <dgm:pt modelId="{113E25B2-3436-AB48-9DFC-175872D13675}" type="pres">
      <dgm:prSet presAssocID="{CD003EFA-C5F7-2045-B253-A7DADA8C7418}" presName="rootText" presStyleLbl="node3" presStyleIdx="0" presStyleCnt="1" custScaleX="156796" custLinFactNeighborX="35435" custLinFactNeighborY="1079">
        <dgm:presLayoutVars>
          <dgm:chPref val="3"/>
        </dgm:presLayoutVars>
      </dgm:prSet>
      <dgm:spPr/>
    </dgm:pt>
    <dgm:pt modelId="{4A7F7EE6-CA9A-8F4F-9DDB-35BE33A665E1}" type="pres">
      <dgm:prSet presAssocID="{CD003EFA-C5F7-2045-B253-A7DADA8C7418}" presName="rootConnector" presStyleLbl="node3" presStyleIdx="0" presStyleCnt="1"/>
      <dgm:spPr/>
    </dgm:pt>
    <dgm:pt modelId="{26624412-34E9-A746-9DAE-F933F16E3633}" type="pres">
      <dgm:prSet presAssocID="{CD003EFA-C5F7-2045-B253-A7DADA8C7418}" presName="hierChild4" presStyleCnt="0"/>
      <dgm:spPr/>
    </dgm:pt>
    <dgm:pt modelId="{3FF779AE-9BD7-8040-9119-753C6CB8AD0C}" type="pres">
      <dgm:prSet presAssocID="{CD003EFA-C5F7-2045-B253-A7DADA8C7418}" presName="hierChild5" presStyleCnt="0"/>
      <dgm:spPr/>
    </dgm:pt>
    <dgm:pt modelId="{CF003133-3875-8F40-9EEC-E0E8B0A6FEC3}" type="pres">
      <dgm:prSet presAssocID="{3C5620CB-B717-F349-8151-C2D76415D6E8}" presName="hierChild5" presStyleCnt="0"/>
      <dgm:spPr/>
    </dgm:pt>
    <dgm:pt modelId="{B27B4AB8-CE5E-0442-BD24-CF2B4A067C95}" type="pres">
      <dgm:prSet presAssocID="{2EEFA4D1-0124-8B4B-A7B3-11696F26D6C7}" presName="hierChild3" presStyleCnt="0"/>
      <dgm:spPr/>
    </dgm:pt>
  </dgm:ptLst>
  <dgm:cxnLst>
    <dgm:cxn modelId="{87B08C3C-866C-E54D-8FD1-18BFC242F5A5}" type="presOf" srcId="{CD003EFA-C5F7-2045-B253-A7DADA8C7418}" destId="{113E25B2-3436-AB48-9DFC-175872D13675}" srcOrd="0" destOrd="0" presId="urn:microsoft.com/office/officeart/2005/8/layout/orgChart1"/>
    <dgm:cxn modelId="{18AE1581-0945-5142-AD23-51B13CD83715}" srcId="{3C5620CB-B717-F349-8151-C2D76415D6E8}" destId="{CD003EFA-C5F7-2045-B253-A7DADA8C7418}" srcOrd="0" destOrd="0" parTransId="{878B35E4-AAC0-1A48-BACB-2BDD88626BC0}" sibTransId="{7DB99F34-897A-BD4A-A6C0-9510BBC17039}"/>
    <dgm:cxn modelId="{5BA5BF81-BEA5-C444-87EE-E12BA1F9567D}" type="presOf" srcId="{CD003EFA-C5F7-2045-B253-A7DADA8C7418}" destId="{4A7F7EE6-CA9A-8F4F-9DDB-35BE33A665E1}" srcOrd="1" destOrd="0" presId="urn:microsoft.com/office/officeart/2005/8/layout/orgChart1"/>
    <dgm:cxn modelId="{2B3A5589-735E-F24F-BF1A-0DE956828B42}" type="presOf" srcId="{D2D11966-F6B8-A546-912B-4310DD635779}" destId="{4A44DA63-21C3-7B48-99B8-C89F808F689F}" srcOrd="0" destOrd="0" presId="urn:microsoft.com/office/officeart/2005/8/layout/orgChart1"/>
    <dgm:cxn modelId="{0F789C9F-76A0-B84E-B167-68C2C89893A4}" type="presOf" srcId="{2EEFA4D1-0124-8B4B-A7B3-11696F26D6C7}" destId="{C6CBADC3-36FA-FC4B-B5B6-90B7A1907CE0}" srcOrd="1" destOrd="0" presId="urn:microsoft.com/office/officeart/2005/8/layout/orgChart1"/>
    <dgm:cxn modelId="{F1C2A9B5-AFB7-6A48-9A31-E116ED4C47B6}" type="presOf" srcId="{878B35E4-AAC0-1A48-BACB-2BDD88626BC0}" destId="{50C0FF52-3151-6D47-9F27-324A52AE3DB8}" srcOrd="0" destOrd="0" presId="urn:microsoft.com/office/officeart/2005/8/layout/orgChart1"/>
    <dgm:cxn modelId="{B39A40B6-30ED-5242-B850-87DB4B58998A}" type="presOf" srcId="{2EEFA4D1-0124-8B4B-A7B3-11696F26D6C7}" destId="{2BF2030A-2303-284D-928F-3756DD1341D9}" srcOrd="0" destOrd="0" presId="urn:microsoft.com/office/officeart/2005/8/layout/orgChart1"/>
    <dgm:cxn modelId="{39A372B9-08FF-764B-9009-E7A01275B834}" type="presOf" srcId="{3C5620CB-B717-F349-8151-C2D76415D6E8}" destId="{D8F57E58-DA13-1941-986E-CEBEBE5A55CA}" srcOrd="1" destOrd="0" presId="urn:microsoft.com/office/officeart/2005/8/layout/orgChart1"/>
    <dgm:cxn modelId="{8169D7BC-CFEC-D441-9E33-EDEB97F1A8EB}" srcId="{2EEFA4D1-0124-8B4B-A7B3-11696F26D6C7}" destId="{3C5620CB-B717-F349-8151-C2D76415D6E8}" srcOrd="0" destOrd="0" parTransId="{D2D11966-F6B8-A546-912B-4310DD635779}" sibTransId="{9267B761-461B-8445-8D6B-C712E4392508}"/>
    <dgm:cxn modelId="{2AF307BF-069E-384C-8416-E83C1A954A1D}" type="presOf" srcId="{AEE29B7C-C05B-7545-B060-CB9D65B14081}" destId="{F7F9589A-229D-A04C-9A77-F87D9B4611AA}" srcOrd="0" destOrd="0" presId="urn:microsoft.com/office/officeart/2005/8/layout/orgChart1"/>
    <dgm:cxn modelId="{AEADFCEA-18C1-CA40-9892-82C3F5A7B57D}" srcId="{AEE29B7C-C05B-7545-B060-CB9D65B14081}" destId="{2EEFA4D1-0124-8B4B-A7B3-11696F26D6C7}" srcOrd="0" destOrd="0" parTransId="{BA3FDB21-01CD-1A48-B840-0EF744CBB4DA}" sibTransId="{7A0D5FE2-1346-BB4E-80CF-9DB71FECE691}"/>
    <dgm:cxn modelId="{E08881EB-734D-A140-9B65-B3D87BD1FCDB}" type="presOf" srcId="{3C5620CB-B717-F349-8151-C2D76415D6E8}" destId="{A38239F4-042F-804B-9657-32907C246C8C}" srcOrd="0" destOrd="0" presId="urn:microsoft.com/office/officeart/2005/8/layout/orgChart1"/>
    <dgm:cxn modelId="{C5DF599A-E29C-1243-9391-E588F9910691}" type="presParOf" srcId="{F7F9589A-229D-A04C-9A77-F87D9B4611AA}" destId="{044B1381-FD2A-104B-88DF-494D0B97E98A}" srcOrd="0" destOrd="0" presId="urn:microsoft.com/office/officeart/2005/8/layout/orgChart1"/>
    <dgm:cxn modelId="{3AE99363-FC6B-B241-9BE7-BB9AD0595D0F}" type="presParOf" srcId="{044B1381-FD2A-104B-88DF-494D0B97E98A}" destId="{9757A665-E09B-A644-8486-F51B7A5EB546}" srcOrd="0" destOrd="0" presId="urn:microsoft.com/office/officeart/2005/8/layout/orgChart1"/>
    <dgm:cxn modelId="{720C5ADF-CE4A-FA40-B652-573B369528F6}" type="presParOf" srcId="{9757A665-E09B-A644-8486-F51B7A5EB546}" destId="{2BF2030A-2303-284D-928F-3756DD1341D9}" srcOrd="0" destOrd="0" presId="urn:microsoft.com/office/officeart/2005/8/layout/orgChart1"/>
    <dgm:cxn modelId="{F1BFF830-C3F4-B24D-A18D-9BA7C3DA842E}" type="presParOf" srcId="{9757A665-E09B-A644-8486-F51B7A5EB546}" destId="{C6CBADC3-36FA-FC4B-B5B6-90B7A1907CE0}" srcOrd="1" destOrd="0" presId="urn:microsoft.com/office/officeart/2005/8/layout/orgChart1"/>
    <dgm:cxn modelId="{A688F5D4-530E-B642-B946-9D775C7F79D4}" type="presParOf" srcId="{044B1381-FD2A-104B-88DF-494D0B97E98A}" destId="{8450BB2C-EEC1-874A-B95A-3A6BE2144825}" srcOrd="1" destOrd="0" presId="urn:microsoft.com/office/officeart/2005/8/layout/orgChart1"/>
    <dgm:cxn modelId="{2B103354-6532-8444-B979-4B318C52DC5A}" type="presParOf" srcId="{8450BB2C-EEC1-874A-B95A-3A6BE2144825}" destId="{4A44DA63-21C3-7B48-99B8-C89F808F689F}" srcOrd="0" destOrd="0" presId="urn:microsoft.com/office/officeart/2005/8/layout/orgChart1"/>
    <dgm:cxn modelId="{740AFE37-0D6C-1243-BEBC-8BFFF23C2CE6}" type="presParOf" srcId="{8450BB2C-EEC1-874A-B95A-3A6BE2144825}" destId="{B08F6C85-6D55-5F4D-B167-229B60B3C0AB}" srcOrd="1" destOrd="0" presId="urn:microsoft.com/office/officeart/2005/8/layout/orgChart1"/>
    <dgm:cxn modelId="{8BAFB758-1383-E34F-8A4F-CDD00C548655}" type="presParOf" srcId="{B08F6C85-6D55-5F4D-B167-229B60B3C0AB}" destId="{FA18B8A4-34E8-CD47-B34A-0D3B9E2B244F}" srcOrd="0" destOrd="0" presId="urn:microsoft.com/office/officeart/2005/8/layout/orgChart1"/>
    <dgm:cxn modelId="{5D19451D-B05E-1143-AFCE-0EA1433B6216}" type="presParOf" srcId="{FA18B8A4-34E8-CD47-B34A-0D3B9E2B244F}" destId="{A38239F4-042F-804B-9657-32907C246C8C}" srcOrd="0" destOrd="0" presId="urn:microsoft.com/office/officeart/2005/8/layout/orgChart1"/>
    <dgm:cxn modelId="{AF8E5F67-5768-6B4D-AF76-1756A608E9C6}" type="presParOf" srcId="{FA18B8A4-34E8-CD47-B34A-0D3B9E2B244F}" destId="{D8F57E58-DA13-1941-986E-CEBEBE5A55CA}" srcOrd="1" destOrd="0" presId="urn:microsoft.com/office/officeart/2005/8/layout/orgChart1"/>
    <dgm:cxn modelId="{CD4272AD-B4AC-E347-824D-CD7BAF9EC7E2}" type="presParOf" srcId="{B08F6C85-6D55-5F4D-B167-229B60B3C0AB}" destId="{41708F17-BBE3-D949-AE69-89D986FA7EDA}" srcOrd="1" destOrd="0" presId="urn:microsoft.com/office/officeart/2005/8/layout/orgChart1"/>
    <dgm:cxn modelId="{CB78C094-8E63-2F45-8750-2AC735DE9BBC}" type="presParOf" srcId="{41708F17-BBE3-D949-AE69-89D986FA7EDA}" destId="{50C0FF52-3151-6D47-9F27-324A52AE3DB8}" srcOrd="0" destOrd="0" presId="urn:microsoft.com/office/officeart/2005/8/layout/orgChart1"/>
    <dgm:cxn modelId="{186804EB-5F50-FC42-9651-3501611A13B7}" type="presParOf" srcId="{41708F17-BBE3-D949-AE69-89D986FA7EDA}" destId="{D288D625-EFCF-004D-AECD-B4625F90150E}" srcOrd="1" destOrd="0" presId="urn:microsoft.com/office/officeart/2005/8/layout/orgChart1"/>
    <dgm:cxn modelId="{5AB0B8FA-E6E3-5E4C-81DE-9C0EF7339E64}" type="presParOf" srcId="{D288D625-EFCF-004D-AECD-B4625F90150E}" destId="{A202DE41-9C15-9548-BBC3-D3B252D1BF3F}" srcOrd="0" destOrd="0" presId="urn:microsoft.com/office/officeart/2005/8/layout/orgChart1"/>
    <dgm:cxn modelId="{A51E4EF8-45E5-CF4C-BE0D-01B88DE2FABC}" type="presParOf" srcId="{A202DE41-9C15-9548-BBC3-D3B252D1BF3F}" destId="{113E25B2-3436-AB48-9DFC-175872D13675}" srcOrd="0" destOrd="0" presId="urn:microsoft.com/office/officeart/2005/8/layout/orgChart1"/>
    <dgm:cxn modelId="{B78F6D1A-B45B-FF44-81F6-C454EDC8D9D5}" type="presParOf" srcId="{A202DE41-9C15-9548-BBC3-D3B252D1BF3F}" destId="{4A7F7EE6-CA9A-8F4F-9DDB-35BE33A665E1}" srcOrd="1" destOrd="0" presId="urn:microsoft.com/office/officeart/2005/8/layout/orgChart1"/>
    <dgm:cxn modelId="{E25A2087-4327-3E4C-BB85-6D714F6A8FA0}" type="presParOf" srcId="{D288D625-EFCF-004D-AECD-B4625F90150E}" destId="{26624412-34E9-A746-9DAE-F933F16E3633}" srcOrd="1" destOrd="0" presId="urn:microsoft.com/office/officeart/2005/8/layout/orgChart1"/>
    <dgm:cxn modelId="{3A7527AE-C737-A74F-9560-B54012B89EF9}" type="presParOf" srcId="{D288D625-EFCF-004D-AECD-B4625F90150E}" destId="{3FF779AE-9BD7-8040-9119-753C6CB8AD0C}" srcOrd="2" destOrd="0" presId="urn:microsoft.com/office/officeart/2005/8/layout/orgChart1"/>
    <dgm:cxn modelId="{9AD66CA8-6CE6-C94E-B3E5-123EBF20C9F2}" type="presParOf" srcId="{B08F6C85-6D55-5F4D-B167-229B60B3C0AB}" destId="{CF003133-3875-8F40-9EEC-E0E8B0A6FEC3}" srcOrd="2" destOrd="0" presId="urn:microsoft.com/office/officeart/2005/8/layout/orgChart1"/>
    <dgm:cxn modelId="{D06DB8D4-8143-9349-82CD-0A7CB76799B9}" type="presParOf" srcId="{044B1381-FD2A-104B-88DF-494D0B97E98A}" destId="{B27B4AB8-CE5E-0442-BD24-CF2B4A067C95}" srcOrd="2" destOrd="0" presId="urn:microsoft.com/office/officeart/2005/8/layout/orgChar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EE29B7C-C05B-7545-B060-CB9D65B14081}" type="doc">
      <dgm:prSet loTypeId="urn:microsoft.com/office/officeart/2005/8/layout/orgChart1" loCatId="" qsTypeId="urn:microsoft.com/office/officeart/2005/8/quickstyle/simple1" qsCatId="simple" csTypeId="urn:microsoft.com/office/officeart/2005/8/colors/accent1_2" csCatId="accent1" phldr="1"/>
      <dgm:spPr/>
      <dgm:t>
        <a:bodyPr/>
        <a:lstStyle/>
        <a:p>
          <a:endParaRPr lang="en-US"/>
        </a:p>
      </dgm:t>
    </dgm:pt>
    <dgm:pt modelId="{2EEFA4D1-0124-8B4B-A7B3-11696F26D6C7}">
      <dgm:prSet phldrT="[Text]" custT="1"/>
      <dgm:spPr/>
      <dgm:t>
        <a:bodyPr/>
        <a:lstStyle/>
        <a:p>
          <a:r>
            <a:rPr lang="en-US" sz="1400" dirty="0"/>
            <a:t>Machine learning</a:t>
          </a:r>
        </a:p>
      </dgm:t>
    </dgm:pt>
    <dgm:pt modelId="{BA3FDB21-01CD-1A48-B840-0EF744CBB4DA}" type="parTrans" cxnId="{AEADFCEA-18C1-CA40-9892-82C3F5A7B57D}">
      <dgm:prSet/>
      <dgm:spPr/>
      <dgm:t>
        <a:bodyPr/>
        <a:lstStyle/>
        <a:p>
          <a:endParaRPr lang="en-US" sz="1400"/>
        </a:p>
      </dgm:t>
    </dgm:pt>
    <dgm:pt modelId="{7A0D5FE2-1346-BB4E-80CF-9DB71FECE691}" type="sibTrans" cxnId="{AEADFCEA-18C1-CA40-9892-82C3F5A7B57D}">
      <dgm:prSet/>
      <dgm:spPr/>
      <dgm:t>
        <a:bodyPr/>
        <a:lstStyle/>
        <a:p>
          <a:endParaRPr lang="en-US" sz="1400"/>
        </a:p>
      </dgm:t>
    </dgm:pt>
    <dgm:pt modelId="{3C5620CB-B717-F349-8151-C2D76415D6E8}">
      <dgm:prSet phldrT="[Text]" custT="1"/>
      <dgm:spPr/>
      <dgm:t>
        <a:bodyPr/>
        <a:lstStyle/>
        <a:p>
          <a:r>
            <a:rPr lang="en-US" sz="1400" dirty="0"/>
            <a:t>Supervised</a:t>
          </a:r>
        </a:p>
      </dgm:t>
    </dgm:pt>
    <dgm:pt modelId="{D2D11966-F6B8-A546-912B-4310DD635779}" type="parTrans" cxnId="{8169D7BC-CFEC-D441-9E33-EDEB97F1A8EB}">
      <dgm:prSet/>
      <dgm:spPr/>
      <dgm:t>
        <a:bodyPr/>
        <a:lstStyle/>
        <a:p>
          <a:endParaRPr lang="en-US" sz="1400"/>
        </a:p>
      </dgm:t>
    </dgm:pt>
    <dgm:pt modelId="{9267B761-461B-8445-8D6B-C712E4392508}" type="sibTrans" cxnId="{8169D7BC-CFEC-D441-9E33-EDEB97F1A8EB}">
      <dgm:prSet/>
      <dgm:spPr/>
      <dgm:t>
        <a:bodyPr/>
        <a:lstStyle/>
        <a:p>
          <a:endParaRPr lang="en-US" sz="1400"/>
        </a:p>
      </dgm:t>
    </dgm:pt>
    <dgm:pt modelId="{CD003EFA-C5F7-2045-B253-A7DADA8C7418}">
      <dgm:prSet phldrT="[Text]" custT="1"/>
      <dgm:spPr/>
      <dgm:t>
        <a:bodyPr/>
        <a:lstStyle/>
        <a:p>
          <a:r>
            <a:rPr lang="en-US" sz="1400" dirty="0"/>
            <a:t>Regression</a:t>
          </a:r>
        </a:p>
      </dgm:t>
    </dgm:pt>
    <dgm:pt modelId="{878B35E4-AAC0-1A48-BACB-2BDD88626BC0}" type="parTrans" cxnId="{18AE1581-0945-5142-AD23-51B13CD83715}">
      <dgm:prSet/>
      <dgm:spPr/>
      <dgm:t>
        <a:bodyPr/>
        <a:lstStyle/>
        <a:p>
          <a:endParaRPr lang="en-US" sz="1400"/>
        </a:p>
      </dgm:t>
    </dgm:pt>
    <dgm:pt modelId="{7DB99F34-897A-BD4A-A6C0-9510BBC17039}" type="sibTrans" cxnId="{18AE1581-0945-5142-AD23-51B13CD83715}">
      <dgm:prSet/>
      <dgm:spPr/>
      <dgm:t>
        <a:bodyPr/>
        <a:lstStyle/>
        <a:p>
          <a:endParaRPr lang="en-US" sz="1400"/>
        </a:p>
      </dgm:t>
    </dgm:pt>
    <dgm:pt modelId="{F7F9589A-229D-A04C-9A77-F87D9B4611AA}" type="pres">
      <dgm:prSet presAssocID="{AEE29B7C-C05B-7545-B060-CB9D65B14081}" presName="hierChild1" presStyleCnt="0">
        <dgm:presLayoutVars>
          <dgm:orgChart val="1"/>
          <dgm:chPref val="1"/>
          <dgm:dir/>
          <dgm:animOne val="branch"/>
          <dgm:animLvl val="lvl"/>
          <dgm:resizeHandles/>
        </dgm:presLayoutVars>
      </dgm:prSet>
      <dgm:spPr/>
    </dgm:pt>
    <dgm:pt modelId="{044B1381-FD2A-104B-88DF-494D0B97E98A}" type="pres">
      <dgm:prSet presAssocID="{2EEFA4D1-0124-8B4B-A7B3-11696F26D6C7}" presName="hierRoot1" presStyleCnt="0">
        <dgm:presLayoutVars>
          <dgm:hierBranch val="init"/>
        </dgm:presLayoutVars>
      </dgm:prSet>
      <dgm:spPr/>
    </dgm:pt>
    <dgm:pt modelId="{9757A665-E09B-A644-8486-F51B7A5EB546}" type="pres">
      <dgm:prSet presAssocID="{2EEFA4D1-0124-8B4B-A7B3-11696F26D6C7}" presName="rootComposite1" presStyleCnt="0"/>
      <dgm:spPr/>
    </dgm:pt>
    <dgm:pt modelId="{2BF2030A-2303-284D-928F-3756DD1341D9}" type="pres">
      <dgm:prSet presAssocID="{2EEFA4D1-0124-8B4B-A7B3-11696F26D6C7}" presName="rootText1" presStyleLbl="node0" presStyleIdx="0" presStyleCnt="1" custScaleX="156796" custScaleY="142477" custLinFactNeighborX="2997">
        <dgm:presLayoutVars>
          <dgm:chPref val="3"/>
        </dgm:presLayoutVars>
      </dgm:prSet>
      <dgm:spPr/>
    </dgm:pt>
    <dgm:pt modelId="{C6CBADC3-36FA-FC4B-B5B6-90B7A1907CE0}" type="pres">
      <dgm:prSet presAssocID="{2EEFA4D1-0124-8B4B-A7B3-11696F26D6C7}" presName="rootConnector1" presStyleLbl="node1" presStyleIdx="0" presStyleCnt="0"/>
      <dgm:spPr/>
    </dgm:pt>
    <dgm:pt modelId="{8450BB2C-EEC1-874A-B95A-3A6BE2144825}" type="pres">
      <dgm:prSet presAssocID="{2EEFA4D1-0124-8B4B-A7B3-11696F26D6C7}" presName="hierChild2" presStyleCnt="0"/>
      <dgm:spPr/>
    </dgm:pt>
    <dgm:pt modelId="{4A44DA63-21C3-7B48-99B8-C89F808F689F}" type="pres">
      <dgm:prSet presAssocID="{D2D11966-F6B8-A546-912B-4310DD635779}" presName="Name37" presStyleLbl="parChTrans1D2" presStyleIdx="0" presStyleCnt="1"/>
      <dgm:spPr/>
    </dgm:pt>
    <dgm:pt modelId="{B08F6C85-6D55-5F4D-B167-229B60B3C0AB}" type="pres">
      <dgm:prSet presAssocID="{3C5620CB-B717-F349-8151-C2D76415D6E8}" presName="hierRoot2" presStyleCnt="0">
        <dgm:presLayoutVars>
          <dgm:hierBranch val="init"/>
        </dgm:presLayoutVars>
      </dgm:prSet>
      <dgm:spPr/>
    </dgm:pt>
    <dgm:pt modelId="{FA18B8A4-34E8-CD47-B34A-0D3B9E2B244F}" type="pres">
      <dgm:prSet presAssocID="{3C5620CB-B717-F349-8151-C2D76415D6E8}" presName="rootComposite" presStyleCnt="0"/>
      <dgm:spPr/>
    </dgm:pt>
    <dgm:pt modelId="{A38239F4-042F-804B-9657-32907C246C8C}" type="pres">
      <dgm:prSet presAssocID="{3C5620CB-B717-F349-8151-C2D76415D6E8}" presName="rootText" presStyleLbl="node2" presStyleIdx="0" presStyleCnt="1" custScaleX="156796" custLinFactNeighborX="2997">
        <dgm:presLayoutVars>
          <dgm:chPref val="3"/>
        </dgm:presLayoutVars>
      </dgm:prSet>
      <dgm:spPr/>
    </dgm:pt>
    <dgm:pt modelId="{D8F57E58-DA13-1941-986E-CEBEBE5A55CA}" type="pres">
      <dgm:prSet presAssocID="{3C5620CB-B717-F349-8151-C2D76415D6E8}" presName="rootConnector" presStyleLbl="node2" presStyleIdx="0" presStyleCnt="1"/>
      <dgm:spPr/>
    </dgm:pt>
    <dgm:pt modelId="{41708F17-BBE3-D949-AE69-89D986FA7EDA}" type="pres">
      <dgm:prSet presAssocID="{3C5620CB-B717-F349-8151-C2D76415D6E8}" presName="hierChild4" presStyleCnt="0"/>
      <dgm:spPr/>
    </dgm:pt>
    <dgm:pt modelId="{50C0FF52-3151-6D47-9F27-324A52AE3DB8}" type="pres">
      <dgm:prSet presAssocID="{878B35E4-AAC0-1A48-BACB-2BDD88626BC0}" presName="Name37" presStyleLbl="parChTrans1D3" presStyleIdx="0" presStyleCnt="1"/>
      <dgm:spPr/>
    </dgm:pt>
    <dgm:pt modelId="{D288D625-EFCF-004D-AECD-B4625F90150E}" type="pres">
      <dgm:prSet presAssocID="{CD003EFA-C5F7-2045-B253-A7DADA8C7418}" presName="hierRoot2" presStyleCnt="0">
        <dgm:presLayoutVars>
          <dgm:hierBranch val="init"/>
        </dgm:presLayoutVars>
      </dgm:prSet>
      <dgm:spPr/>
    </dgm:pt>
    <dgm:pt modelId="{A202DE41-9C15-9548-BBC3-D3B252D1BF3F}" type="pres">
      <dgm:prSet presAssocID="{CD003EFA-C5F7-2045-B253-A7DADA8C7418}" presName="rootComposite" presStyleCnt="0"/>
      <dgm:spPr/>
    </dgm:pt>
    <dgm:pt modelId="{113E25B2-3436-AB48-9DFC-175872D13675}" type="pres">
      <dgm:prSet presAssocID="{CD003EFA-C5F7-2045-B253-A7DADA8C7418}" presName="rootText" presStyleLbl="node3" presStyleIdx="0" presStyleCnt="1" custScaleX="156796" custLinFactNeighborX="2997">
        <dgm:presLayoutVars>
          <dgm:chPref val="3"/>
        </dgm:presLayoutVars>
      </dgm:prSet>
      <dgm:spPr/>
    </dgm:pt>
    <dgm:pt modelId="{4A7F7EE6-CA9A-8F4F-9DDB-35BE33A665E1}" type="pres">
      <dgm:prSet presAssocID="{CD003EFA-C5F7-2045-B253-A7DADA8C7418}" presName="rootConnector" presStyleLbl="node3" presStyleIdx="0" presStyleCnt="1"/>
      <dgm:spPr/>
    </dgm:pt>
    <dgm:pt modelId="{26624412-34E9-A746-9DAE-F933F16E3633}" type="pres">
      <dgm:prSet presAssocID="{CD003EFA-C5F7-2045-B253-A7DADA8C7418}" presName="hierChild4" presStyleCnt="0"/>
      <dgm:spPr/>
    </dgm:pt>
    <dgm:pt modelId="{3FF779AE-9BD7-8040-9119-753C6CB8AD0C}" type="pres">
      <dgm:prSet presAssocID="{CD003EFA-C5F7-2045-B253-A7DADA8C7418}" presName="hierChild5" presStyleCnt="0"/>
      <dgm:spPr/>
    </dgm:pt>
    <dgm:pt modelId="{CF003133-3875-8F40-9EEC-E0E8B0A6FEC3}" type="pres">
      <dgm:prSet presAssocID="{3C5620CB-B717-F349-8151-C2D76415D6E8}" presName="hierChild5" presStyleCnt="0"/>
      <dgm:spPr/>
    </dgm:pt>
    <dgm:pt modelId="{B27B4AB8-CE5E-0442-BD24-CF2B4A067C95}" type="pres">
      <dgm:prSet presAssocID="{2EEFA4D1-0124-8B4B-A7B3-11696F26D6C7}" presName="hierChild3" presStyleCnt="0"/>
      <dgm:spPr/>
    </dgm:pt>
  </dgm:ptLst>
  <dgm:cxnLst>
    <dgm:cxn modelId="{87B08C3C-866C-E54D-8FD1-18BFC242F5A5}" type="presOf" srcId="{CD003EFA-C5F7-2045-B253-A7DADA8C7418}" destId="{113E25B2-3436-AB48-9DFC-175872D13675}" srcOrd="0" destOrd="0" presId="urn:microsoft.com/office/officeart/2005/8/layout/orgChart1"/>
    <dgm:cxn modelId="{18AE1581-0945-5142-AD23-51B13CD83715}" srcId="{3C5620CB-B717-F349-8151-C2D76415D6E8}" destId="{CD003EFA-C5F7-2045-B253-A7DADA8C7418}" srcOrd="0" destOrd="0" parTransId="{878B35E4-AAC0-1A48-BACB-2BDD88626BC0}" sibTransId="{7DB99F34-897A-BD4A-A6C0-9510BBC17039}"/>
    <dgm:cxn modelId="{5BA5BF81-BEA5-C444-87EE-E12BA1F9567D}" type="presOf" srcId="{CD003EFA-C5F7-2045-B253-A7DADA8C7418}" destId="{4A7F7EE6-CA9A-8F4F-9DDB-35BE33A665E1}" srcOrd="1" destOrd="0" presId="urn:microsoft.com/office/officeart/2005/8/layout/orgChart1"/>
    <dgm:cxn modelId="{2B3A5589-735E-F24F-BF1A-0DE956828B42}" type="presOf" srcId="{D2D11966-F6B8-A546-912B-4310DD635779}" destId="{4A44DA63-21C3-7B48-99B8-C89F808F689F}" srcOrd="0" destOrd="0" presId="urn:microsoft.com/office/officeart/2005/8/layout/orgChart1"/>
    <dgm:cxn modelId="{0F789C9F-76A0-B84E-B167-68C2C89893A4}" type="presOf" srcId="{2EEFA4D1-0124-8B4B-A7B3-11696F26D6C7}" destId="{C6CBADC3-36FA-FC4B-B5B6-90B7A1907CE0}" srcOrd="1" destOrd="0" presId="urn:microsoft.com/office/officeart/2005/8/layout/orgChart1"/>
    <dgm:cxn modelId="{F1C2A9B5-AFB7-6A48-9A31-E116ED4C47B6}" type="presOf" srcId="{878B35E4-AAC0-1A48-BACB-2BDD88626BC0}" destId="{50C0FF52-3151-6D47-9F27-324A52AE3DB8}" srcOrd="0" destOrd="0" presId="urn:microsoft.com/office/officeart/2005/8/layout/orgChart1"/>
    <dgm:cxn modelId="{B39A40B6-30ED-5242-B850-87DB4B58998A}" type="presOf" srcId="{2EEFA4D1-0124-8B4B-A7B3-11696F26D6C7}" destId="{2BF2030A-2303-284D-928F-3756DD1341D9}" srcOrd="0" destOrd="0" presId="urn:microsoft.com/office/officeart/2005/8/layout/orgChart1"/>
    <dgm:cxn modelId="{39A372B9-08FF-764B-9009-E7A01275B834}" type="presOf" srcId="{3C5620CB-B717-F349-8151-C2D76415D6E8}" destId="{D8F57E58-DA13-1941-986E-CEBEBE5A55CA}" srcOrd="1" destOrd="0" presId="urn:microsoft.com/office/officeart/2005/8/layout/orgChart1"/>
    <dgm:cxn modelId="{8169D7BC-CFEC-D441-9E33-EDEB97F1A8EB}" srcId="{2EEFA4D1-0124-8B4B-A7B3-11696F26D6C7}" destId="{3C5620CB-B717-F349-8151-C2D76415D6E8}" srcOrd="0" destOrd="0" parTransId="{D2D11966-F6B8-A546-912B-4310DD635779}" sibTransId="{9267B761-461B-8445-8D6B-C712E4392508}"/>
    <dgm:cxn modelId="{2AF307BF-069E-384C-8416-E83C1A954A1D}" type="presOf" srcId="{AEE29B7C-C05B-7545-B060-CB9D65B14081}" destId="{F7F9589A-229D-A04C-9A77-F87D9B4611AA}" srcOrd="0" destOrd="0" presId="urn:microsoft.com/office/officeart/2005/8/layout/orgChart1"/>
    <dgm:cxn modelId="{AEADFCEA-18C1-CA40-9892-82C3F5A7B57D}" srcId="{AEE29B7C-C05B-7545-B060-CB9D65B14081}" destId="{2EEFA4D1-0124-8B4B-A7B3-11696F26D6C7}" srcOrd="0" destOrd="0" parTransId="{BA3FDB21-01CD-1A48-B840-0EF744CBB4DA}" sibTransId="{7A0D5FE2-1346-BB4E-80CF-9DB71FECE691}"/>
    <dgm:cxn modelId="{E08881EB-734D-A140-9B65-B3D87BD1FCDB}" type="presOf" srcId="{3C5620CB-B717-F349-8151-C2D76415D6E8}" destId="{A38239F4-042F-804B-9657-32907C246C8C}" srcOrd="0" destOrd="0" presId="urn:microsoft.com/office/officeart/2005/8/layout/orgChart1"/>
    <dgm:cxn modelId="{C5DF599A-E29C-1243-9391-E588F9910691}" type="presParOf" srcId="{F7F9589A-229D-A04C-9A77-F87D9B4611AA}" destId="{044B1381-FD2A-104B-88DF-494D0B97E98A}" srcOrd="0" destOrd="0" presId="urn:microsoft.com/office/officeart/2005/8/layout/orgChart1"/>
    <dgm:cxn modelId="{3AE99363-FC6B-B241-9BE7-BB9AD0595D0F}" type="presParOf" srcId="{044B1381-FD2A-104B-88DF-494D0B97E98A}" destId="{9757A665-E09B-A644-8486-F51B7A5EB546}" srcOrd="0" destOrd="0" presId="urn:microsoft.com/office/officeart/2005/8/layout/orgChart1"/>
    <dgm:cxn modelId="{720C5ADF-CE4A-FA40-B652-573B369528F6}" type="presParOf" srcId="{9757A665-E09B-A644-8486-F51B7A5EB546}" destId="{2BF2030A-2303-284D-928F-3756DD1341D9}" srcOrd="0" destOrd="0" presId="urn:microsoft.com/office/officeart/2005/8/layout/orgChart1"/>
    <dgm:cxn modelId="{F1BFF830-C3F4-B24D-A18D-9BA7C3DA842E}" type="presParOf" srcId="{9757A665-E09B-A644-8486-F51B7A5EB546}" destId="{C6CBADC3-36FA-FC4B-B5B6-90B7A1907CE0}" srcOrd="1" destOrd="0" presId="urn:microsoft.com/office/officeart/2005/8/layout/orgChart1"/>
    <dgm:cxn modelId="{A688F5D4-530E-B642-B946-9D775C7F79D4}" type="presParOf" srcId="{044B1381-FD2A-104B-88DF-494D0B97E98A}" destId="{8450BB2C-EEC1-874A-B95A-3A6BE2144825}" srcOrd="1" destOrd="0" presId="urn:microsoft.com/office/officeart/2005/8/layout/orgChart1"/>
    <dgm:cxn modelId="{2B103354-6532-8444-B979-4B318C52DC5A}" type="presParOf" srcId="{8450BB2C-EEC1-874A-B95A-3A6BE2144825}" destId="{4A44DA63-21C3-7B48-99B8-C89F808F689F}" srcOrd="0" destOrd="0" presId="urn:microsoft.com/office/officeart/2005/8/layout/orgChart1"/>
    <dgm:cxn modelId="{740AFE37-0D6C-1243-BEBC-8BFFF23C2CE6}" type="presParOf" srcId="{8450BB2C-EEC1-874A-B95A-3A6BE2144825}" destId="{B08F6C85-6D55-5F4D-B167-229B60B3C0AB}" srcOrd="1" destOrd="0" presId="urn:microsoft.com/office/officeart/2005/8/layout/orgChart1"/>
    <dgm:cxn modelId="{8BAFB758-1383-E34F-8A4F-CDD00C548655}" type="presParOf" srcId="{B08F6C85-6D55-5F4D-B167-229B60B3C0AB}" destId="{FA18B8A4-34E8-CD47-B34A-0D3B9E2B244F}" srcOrd="0" destOrd="0" presId="urn:microsoft.com/office/officeart/2005/8/layout/orgChart1"/>
    <dgm:cxn modelId="{5D19451D-B05E-1143-AFCE-0EA1433B6216}" type="presParOf" srcId="{FA18B8A4-34E8-CD47-B34A-0D3B9E2B244F}" destId="{A38239F4-042F-804B-9657-32907C246C8C}" srcOrd="0" destOrd="0" presId="urn:microsoft.com/office/officeart/2005/8/layout/orgChart1"/>
    <dgm:cxn modelId="{AF8E5F67-5768-6B4D-AF76-1756A608E9C6}" type="presParOf" srcId="{FA18B8A4-34E8-CD47-B34A-0D3B9E2B244F}" destId="{D8F57E58-DA13-1941-986E-CEBEBE5A55CA}" srcOrd="1" destOrd="0" presId="urn:microsoft.com/office/officeart/2005/8/layout/orgChart1"/>
    <dgm:cxn modelId="{CD4272AD-B4AC-E347-824D-CD7BAF9EC7E2}" type="presParOf" srcId="{B08F6C85-6D55-5F4D-B167-229B60B3C0AB}" destId="{41708F17-BBE3-D949-AE69-89D986FA7EDA}" srcOrd="1" destOrd="0" presId="urn:microsoft.com/office/officeart/2005/8/layout/orgChart1"/>
    <dgm:cxn modelId="{CB78C094-8E63-2F45-8750-2AC735DE9BBC}" type="presParOf" srcId="{41708F17-BBE3-D949-AE69-89D986FA7EDA}" destId="{50C0FF52-3151-6D47-9F27-324A52AE3DB8}" srcOrd="0" destOrd="0" presId="urn:microsoft.com/office/officeart/2005/8/layout/orgChart1"/>
    <dgm:cxn modelId="{186804EB-5F50-FC42-9651-3501611A13B7}" type="presParOf" srcId="{41708F17-BBE3-D949-AE69-89D986FA7EDA}" destId="{D288D625-EFCF-004D-AECD-B4625F90150E}" srcOrd="1" destOrd="0" presId="urn:microsoft.com/office/officeart/2005/8/layout/orgChart1"/>
    <dgm:cxn modelId="{5AB0B8FA-E6E3-5E4C-81DE-9C0EF7339E64}" type="presParOf" srcId="{D288D625-EFCF-004D-AECD-B4625F90150E}" destId="{A202DE41-9C15-9548-BBC3-D3B252D1BF3F}" srcOrd="0" destOrd="0" presId="urn:microsoft.com/office/officeart/2005/8/layout/orgChart1"/>
    <dgm:cxn modelId="{A51E4EF8-45E5-CF4C-BE0D-01B88DE2FABC}" type="presParOf" srcId="{A202DE41-9C15-9548-BBC3-D3B252D1BF3F}" destId="{113E25B2-3436-AB48-9DFC-175872D13675}" srcOrd="0" destOrd="0" presId="urn:microsoft.com/office/officeart/2005/8/layout/orgChart1"/>
    <dgm:cxn modelId="{B78F6D1A-B45B-FF44-81F6-C454EDC8D9D5}" type="presParOf" srcId="{A202DE41-9C15-9548-BBC3-D3B252D1BF3F}" destId="{4A7F7EE6-CA9A-8F4F-9DDB-35BE33A665E1}" srcOrd="1" destOrd="0" presId="urn:microsoft.com/office/officeart/2005/8/layout/orgChart1"/>
    <dgm:cxn modelId="{E25A2087-4327-3E4C-BB85-6D714F6A8FA0}" type="presParOf" srcId="{D288D625-EFCF-004D-AECD-B4625F90150E}" destId="{26624412-34E9-A746-9DAE-F933F16E3633}" srcOrd="1" destOrd="0" presId="urn:microsoft.com/office/officeart/2005/8/layout/orgChart1"/>
    <dgm:cxn modelId="{3A7527AE-C737-A74F-9560-B54012B89EF9}" type="presParOf" srcId="{D288D625-EFCF-004D-AECD-B4625F90150E}" destId="{3FF779AE-9BD7-8040-9119-753C6CB8AD0C}" srcOrd="2" destOrd="0" presId="urn:microsoft.com/office/officeart/2005/8/layout/orgChart1"/>
    <dgm:cxn modelId="{9AD66CA8-6CE6-C94E-B3E5-123EBF20C9F2}" type="presParOf" srcId="{B08F6C85-6D55-5F4D-B167-229B60B3C0AB}" destId="{CF003133-3875-8F40-9EEC-E0E8B0A6FEC3}" srcOrd="2" destOrd="0" presId="urn:microsoft.com/office/officeart/2005/8/layout/orgChart1"/>
    <dgm:cxn modelId="{D06DB8D4-8143-9349-82CD-0A7CB76799B9}" type="presParOf" srcId="{044B1381-FD2A-104B-88DF-494D0B97E98A}" destId="{B27B4AB8-CE5E-0442-BD24-CF2B4A067C95}" srcOrd="2" destOrd="0" presId="urn:microsoft.com/office/officeart/2005/8/layout/orgChar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EE29B7C-C05B-7545-B060-CB9D65B14081}" type="doc">
      <dgm:prSet loTypeId="urn:microsoft.com/office/officeart/2005/8/layout/orgChart1" loCatId="" qsTypeId="urn:microsoft.com/office/officeart/2005/8/quickstyle/simple1" qsCatId="simple" csTypeId="urn:microsoft.com/office/officeart/2005/8/colors/accent1_2" csCatId="accent1" phldr="1"/>
      <dgm:spPr/>
      <dgm:t>
        <a:bodyPr/>
        <a:lstStyle/>
        <a:p>
          <a:endParaRPr lang="en-US"/>
        </a:p>
      </dgm:t>
    </dgm:pt>
    <dgm:pt modelId="{2EEFA4D1-0124-8B4B-A7B3-11696F26D6C7}">
      <dgm:prSet phldrT="[Text]" custT="1"/>
      <dgm:spPr/>
      <dgm:t>
        <a:bodyPr/>
        <a:lstStyle/>
        <a:p>
          <a:r>
            <a:rPr lang="en-US" sz="1400" dirty="0"/>
            <a:t>Machine learning</a:t>
          </a:r>
        </a:p>
      </dgm:t>
    </dgm:pt>
    <dgm:pt modelId="{BA3FDB21-01CD-1A48-B840-0EF744CBB4DA}" type="parTrans" cxnId="{AEADFCEA-18C1-CA40-9892-82C3F5A7B57D}">
      <dgm:prSet/>
      <dgm:spPr/>
      <dgm:t>
        <a:bodyPr/>
        <a:lstStyle/>
        <a:p>
          <a:endParaRPr lang="en-US" sz="1400"/>
        </a:p>
      </dgm:t>
    </dgm:pt>
    <dgm:pt modelId="{7A0D5FE2-1346-BB4E-80CF-9DB71FECE691}" type="sibTrans" cxnId="{AEADFCEA-18C1-CA40-9892-82C3F5A7B57D}">
      <dgm:prSet/>
      <dgm:spPr/>
      <dgm:t>
        <a:bodyPr/>
        <a:lstStyle/>
        <a:p>
          <a:endParaRPr lang="en-US" sz="1400"/>
        </a:p>
      </dgm:t>
    </dgm:pt>
    <dgm:pt modelId="{3C5620CB-B717-F349-8151-C2D76415D6E8}">
      <dgm:prSet phldrT="[Text]" custT="1"/>
      <dgm:spPr/>
      <dgm:t>
        <a:bodyPr/>
        <a:lstStyle/>
        <a:p>
          <a:r>
            <a:rPr lang="en-US" sz="1400" dirty="0"/>
            <a:t>Supervised</a:t>
          </a:r>
        </a:p>
      </dgm:t>
    </dgm:pt>
    <dgm:pt modelId="{D2D11966-F6B8-A546-912B-4310DD635779}" type="parTrans" cxnId="{8169D7BC-CFEC-D441-9E33-EDEB97F1A8EB}">
      <dgm:prSet/>
      <dgm:spPr/>
      <dgm:t>
        <a:bodyPr/>
        <a:lstStyle/>
        <a:p>
          <a:endParaRPr lang="en-US" sz="1400"/>
        </a:p>
      </dgm:t>
    </dgm:pt>
    <dgm:pt modelId="{9267B761-461B-8445-8D6B-C712E4392508}" type="sibTrans" cxnId="{8169D7BC-CFEC-D441-9E33-EDEB97F1A8EB}">
      <dgm:prSet/>
      <dgm:spPr/>
      <dgm:t>
        <a:bodyPr/>
        <a:lstStyle/>
        <a:p>
          <a:endParaRPr lang="en-US" sz="1400"/>
        </a:p>
      </dgm:t>
    </dgm:pt>
    <dgm:pt modelId="{CD003EFA-C5F7-2045-B253-A7DADA8C7418}">
      <dgm:prSet phldrT="[Text]" custT="1"/>
      <dgm:spPr/>
      <dgm:t>
        <a:bodyPr/>
        <a:lstStyle/>
        <a:p>
          <a:r>
            <a:rPr lang="en-US" sz="1400" dirty="0"/>
            <a:t>Classification</a:t>
          </a:r>
        </a:p>
      </dgm:t>
    </dgm:pt>
    <dgm:pt modelId="{878B35E4-AAC0-1A48-BACB-2BDD88626BC0}" type="parTrans" cxnId="{18AE1581-0945-5142-AD23-51B13CD83715}">
      <dgm:prSet/>
      <dgm:spPr/>
      <dgm:t>
        <a:bodyPr/>
        <a:lstStyle/>
        <a:p>
          <a:endParaRPr lang="en-US" sz="1400"/>
        </a:p>
      </dgm:t>
    </dgm:pt>
    <dgm:pt modelId="{7DB99F34-897A-BD4A-A6C0-9510BBC17039}" type="sibTrans" cxnId="{18AE1581-0945-5142-AD23-51B13CD83715}">
      <dgm:prSet/>
      <dgm:spPr/>
      <dgm:t>
        <a:bodyPr/>
        <a:lstStyle/>
        <a:p>
          <a:endParaRPr lang="en-US" sz="1400"/>
        </a:p>
      </dgm:t>
    </dgm:pt>
    <dgm:pt modelId="{F7F9589A-229D-A04C-9A77-F87D9B4611AA}" type="pres">
      <dgm:prSet presAssocID="{AEE29B7C-C05B-7545-B060-CB9D65B14081}" presName="hierChild1" presStyleCnt="0">
        <dgm:presLayoutVars>
          <dgm:orgChart val="1"/>
          <dgm:chPref val="1"/>
          <dgm:dir/>
          <dgm:animOne val="branch"/>
          <dgm:animLvl val="lvl"/>
          <dgm:resizeHandles/>
        </dgm:presLayoutVars>
      </dgm:prSet>
      <dgm:spPr/>
    </dgm:pt>
    <dgm:pt modelId="{044B1381-FD2A-104B-88DF-494D0B97E98A}" type="pres">
      <dgm:prSet presAssocID="{2EEFA4D1-0124-8B4B-A7B3-11696F26D6C7}" presName="hierRoot1" presStyleCnt="0">
        <dgm:presLayoutVars>
          <dgm:hierBranch val="init"/>
        </dgm:presLayoutVars>
      </dgm:prSet>
      <dgm:spPr/>
    </dgm:pt>
    <dgm:pt modelId="{9757A665-E09B-A644-8486-F51B7A5EB546}" type="pres">
      <dgm:prSet presAssocID="{2EEFA4D1-0124-8B4B-A7B3-11696F26D6C7}" presName="rootComposite1" presStyleCnt="0"/>
      <dgm:spPr/>
    </dgm:pt>
    <dgm:pt modelId="{2BF2030A-2303-284D-928F-3756DD1341D9}" type="pres">
      <dgm:prSet presAssocID="{2EEFA4D1-0124-8B4B-A7B3-11696F26D6C7}" presName="rootText1" presStyleLbl="node0" presStyleIdx="0" presStyleCnt="1" custScaleX="156796" custScaleY="142477" custLinFactNeighborX="2997">
        <dgm:presLayoutVars>
          <dgm:chPref val="3"/>
        </dgm:presLayoutVars>
      </dgm:prSet>
      <dgm:spPr/>
    </dgm:pt>
    <dgm:pt modelId="{C6CBADC3-36FA-FC4B-B5B6-90B7A1907CE0}" type="pres">
      <dgm:prSet presAssocID="{2EEFA4D1-0124-8B4B-A7B3-11696F26D6C7}" presName="rootConnector1" presStyleLbl="node1" presStyleIdx="0" presStyleCnt="0"/>
      <dgm:spPr/>
    </dgm:pt>
    <dgm:pt modelId="{8450BB2C-EEC1-874A-B95A-3A6BE2144825}" type="pres">
      <dgm:prSet presAssocID="{2EEFA4D1-0124-8B4B-A7B3-11696F26D6C7}" presName="hierChild2" presStyleCnt="0"/>
      <dgm:spPr/>
    </dgm:pt>
    <dgm:pt modelId="{4A44DA63-21C3-7B48-99B8-C89F808F689F}" type="pres">
      <dgm:prSet presAssocID="{D2D11966-F6B8-A546-912B-4310DD635779}" presName="Name37" presStyleLbl="parChTrans1D2" presStyleIdx="0" presStyleCnt="1"/>
      <dgm:spPr/>
    </dgm:pt>
    <dgm:pt modelId="{B08F6C85-6D55-5F4D-B167-229B60B3C0AB}" type="pres">
      <dgm:prSet presAssocID="{3C5620CB-B717-F349-8151-C2D76415D6E8}" presName="hierRoot2" presStyleCnt="0">
        <dgm:presLayoutVars>
          <dgm:hierBranch val="init"/>
        </dgm:presLayoutVars>
      </dgm:prSet>
      <dgm:spPr/>
    </dgm:pt>
    <dgm:pt modelId="{FA18B8A4-34E8-CD47-B34A-0D3B9E2B244F}" type="pres">
      <dgm:prSet presAssocID="{3C5620CB-B717-F349-8151-C2D76415D6E8}" presName="rootComposite" presStyleCnt="0"/>
      <dgm:spPr/>
    </dgm:pt>
    <dgm:pt modelId="{A38239F4-042F-804B-9657-32907C246C8C}" type="pres">
      <dgm:prSet presAssocID="{3C5620CB-B717-F349-8151-C2D76415D6E8}" presName="rootText" presStyleLbl="node2" presStyleIdx="0" presStyleCnt="1" custScaleX="156796" custLinFactNeighborX="2997">
        <dgm:presLayoutVars>
          <dgm:chPref val="3"/>
        </dgm:presLayoutVars>
      </dgm:prSet>
      <dgm:spPr/>
    </dgm:pt>
    <dgm:pt modelId="{D8F57E58-DA13-1941-986E-CEBEBE5A55CA}" type="pres">
      <dgm:prSet presAssocID="{3C5620CB-B717-F349-8151-C2D76415D6E8}" presName="rootConnector" presStyleLbl="node2" presStyleIdx="0" presStyleCnt="1"/>
      <dgm:spPr/>
    </dgm:pt>
    <dgm:pt modelId="{41708F17-BBE3-D949-AE69-89D986FA7EDA}" type="pres">
      <dgm:prSet presAssocID="{3C5620CB-B717-F349-8151-C2D76415D6E8}" presName="hierChild4" presStyleCnt="0"/>
      <dgm:spPr/>
    </dgm:pt>
    <dgm:pt modelId="{50C0FF52-3151-6D47-9F27-324A52AE3DB8}" type="pres">
      <dgm:prSet presAssocID="{878B35E4-AAC0-1A48-BACB-2BDD88626BC0}" presName="Name37" presStyleLbl="parChTrans1D3" presStyleIdx="0" presStyleCnt="1"/>
      <dgm:spPr/>
    </dgm:pt>
    <dgm:pt modelId="{D288D625-EFCF-004D-AECD-B4625F90150E}" type="pres">
      <dgm:prSet presAssocID="{CD003EFA-C5F7-2045-B253-A7DADA8C7418}" presName="hierRoot2" presStyleCnt="0">
        <dgm:presLayoutVars>
          <dgm:hierBranch val="init"/>
        </dgm:presLayoutVars>
      </dgm:prSet>
      <dgm:spPr/>
    </dgm:pt>
    <dgm:pt modelId="{A202DE41-9C15-9548-BBC3-D3B252D1BF3F}" type="pres">
      <dgm:prSet presAssocID="{CD003EFA-C5F7-2045-B253-A7DADA8C7418}" presName="rootComposite" presStyleCnt="0"/>
      <dgm:spPr/>
    </dgm:pt>
    <dgm:pt modelId="{113E25B2-3436-AB48-9DFC-175872D13675}" type="pres">
      <dgm:prSet presAssocID="{CD003EFA-C5F7-2045-B253-A7DADA8C7418}" presName="rootText" presStyleLbl="node3" presStyleIdx="0" presStyleCnt="1" custScaleX="156796" custLinFactNeighborX="2997">
        <dgm:presLayoutVars>
          <dgm:chPref val="3"/>
        </dgm:presLayoutVars>
      </dgm:prSet>
      <dgm:spPr/>
    </dgm:pt>
    <dgm:pt modelId="{4A7F7EE6-CA9A-8F4F-9DDB-35BE33A665E1}" type="pres">
      <dgm:prSet presAssocID="{CD003EFA-C5F7-2045-B253-A7DADA8C7418}" presName="rootConnector" presStyleLbl="node3" presStyleIdx="0" presStyleCnt="1"/>
      <dgm:spPr/>
    </dgm:pt>
    <dgm:pt modelId="{26624412-34E9-A746-9DAE-F933F16E3633}" type="pres">
      <dgm:prSet presAssocID="{CD003EFA-C5F7-2045-B253-A7DADA8C7418}" presName="hierChild4" presStyleCnt="0"/>
      <dgm:spPr/>
    </dgm:pt>
    <dgm:pt modelId="{3FF779AE-9BD7-8040-9119-753C6CB8AD0C}" type="pres">
      <dgm:prSet presAssocID="{CD003EFA-C5F7-2045-B253-A7DADA8C7418}" presName="hierChild5" presStyleCnt="0"/>
      <dgm:spPr/>
    </dgm:pt>
    <dgm:pt modelId="{CF003133-3875-8F40-9EEC-E0E8B0A6FEC3}" type="pres">
      <dgm:prSet presAssocID="{3C5620CB-B717-F349-8151-C2D76415D6E8}" presName="hierChild5" presStyleCnt="0"/>
      <dgm:spPr/>
    </dgm:pt>
    <dgm:pt modelId="{B27B4AB8-CE5E-0442-BD24-CF2B4A067C95}" type="pres">
      <dgm:prSet presAssocID="{2EEFA4D1-0124-8B4B-A7B3-11696F26D6C7}" presName="hierChild3" presStyleCnt="0"/>
      <dgm:spPr/>
    </dgm:pt>
  </dgm:ptLst>
  <dgm:cxnLst>
    <dgm:cxn modelId="{87B08C3C-866C-E54D-8FD1-18BFC242F5A5}" type="presOf" srcId="{CD003EFA-C5F7-2045-B253-A7DADA8C7418}" destId="{113E25B2-3436-AB48-9DFC-175872D13675}" srcOrd="0" destOrd="0" presId="urn:microsoft.com/office/officeart/2005/8/layout/orgChart1"/>
    <dgm:cxn modelId="{18AE1581-0945-5142-AD23-51B13CD83715}" srcId="{3C5620CB-B717-F349-8151-C2D76415D6E8}" destId="{CD003EFA-C5F7-2045-B253-A7DADA8C7418}" srcOrd="0" destOrd="0" parTransId="{878B35E4-AAC0-1A48-BACB-2BDD88626BC0}" sibTransId="{7DB99F34-897A-BD4A-A6C0-9510BBC17039}"/>
    <dgm:cxn modelId="{5BA5BF81-BEA5-C444-87EE-E12BA1F9567D}" type="presOf" srcId="{CD003EFA-C5F7-2045-B253-A7DADA8C7418}" destId="{4A7F7EE6-CA9A-8F4F-9DDB-35BE33A665E1}" srcOrd="1" destOrd="0" presId="urn:microsoft.com/office/officeart/2005/8/layout/orgChart1"/>
    <dgm:cxn modelId="{2B3A5589-735E-F24F-BF1A-0DE956828B42}" type="presOf" srcId="{D2D11966-F6B8-A546-912B-4310DD635779}" destId="{4A44DA63-21C3-7B48-99B8-C89F808F689F}" srcOrd="0" destOrd="0" presId="urn:microsoft.com/office/officeart/2005/8/layout/orgChart1"/>
    <dgm:cxn modelId="{0F789C9F-76A0-B84E-B167-68C2C89893A4}" type="presOf" srcId="{2EEFA4D1-0124-8B4B-A7B3-11696F26D6C7}" destId="{C6CBADC3-36FA-FC4B-B5B6-90B7A1907CE0}" srcOrd="1" destOrd="0" presId="urn:microsoft.com/office/officeart/2005/8/layout/orgChart1"/>
    <dgm:cxn modelId="{F1C2A9B5-AFB7-6A48-9A31-E116ED4C47B6}" type="presOf" srcId="{878B35E4-AAC0-1A48-BACB-2BDD88626BC0}" destId="{50C0FF52-3151-6D47-9F27-324A52AE3DB8}" srcOrd="0" destOrd="0" presId="urn:microsoft.com/office/officeart/2005/8/layout/orgChart1"/>
    <dgm:cxn modelId="{B39A40B6-30ED-5242-B850-87DB4B58998A}" type="presOf" srcId="{2EEFA4D1-0124-8B4B-A7B3-11696F26D6C7}" destId="{2BF2030A-2303-284D-928F-3756DD1341D9}" srcOrd="0" destOrd="0" presId="urn:microsoft.com/office/officeart/2005/8/layout/orgChart1"/>
    <dgm:cxn modelId="{39A372B9-08FF-764B-9009-E7A01275B834}" type="presOf" srcId="{3C5620CB-B717-F349-8151-C2D76415D6E8}" destId="{D8F57E58-DA13-1941-986E-CEBEBE5A55CA}" srcOrd="1" destOrd="0" presId="urn:microsoft.com/office/officeart/2005/8/layout/orgChart1"/>
    <dgm:cxn modelId="{8169D7BC-CFEC-D441-9E33-EDEB97F1A8EB}" srcId="{2EEFA4D1-0124-8B4B-A7B3-11696F26D6C7}" destId="{3C5620CB-B717-F349-8151-C2D76415D6E8}" srcOrd="0" destOrd="0" parTransId="{D2D11966-F6B8-A546-912B-4310DD635779}" sibTransId="{9267B761-461B-8445-8D6B-C712E4392508}"/>
    <dgm:cxn modelId="{2AF307BF-069E-384C-8416-E83C1A954A1D}" type="presOf" srcId="{AEE29B7C-C05B-7545-B060-CB9D65B14081}" destId="{F7F9589A-229D-A04C-9A77-F87D9B4611AA}" srcOrd="0" destOrd="0" presId="urn:microsoft.com/office/officeart/2005/8/layout/orgChart1"/>
    <dgm:cxn modelId="{AEADFCEA-18C1-CA40-9892-82C3F5A7B57D}" srcId="{AEE29B7C-C05B-7545-B060-CB9D65B14081}" destId="{2EEFA4D1-0124-8B4B-A7B3-11696F26D6C7}" srcOrd="0" destOrd="0" parTransId="{BA3FDB21-01CD-1A48-B840-0EF744CBB4DA}" sibTransId="{7A0D5FE2-1346-BB4E-80CF-9DB71FECE691}"/>
    <dgm:cxn modelId="{E08881EB-734D-A140-9B65-B3D87BD1FCDB}" type="presOf" srcId="{3C5620CB-B717-F349-8151-C2D76415D6E8}" destId="{A38239F4-042F-804B-9657-32907C246C8C}" srcOrd="0" destOrd="0" presId="urn:microsoft.com/office/officeart/2005/8/layout/orgChart1"/>
    <dgm:cxn modelId="{C5DF599A-E29C-1243-9391-E588F9910691}" type="presParOf" srcId="{F7F9589A-229D-A04C-9A77-F87D9B4611AA}" destId="{044B1381-FD2A-104B-88DF-494D0B97E98A}" srcOrd="0" destOrd="0" presId="urn:microsoft.com/office/officeart/2005/8/layout/orgChart1"/>
    <dgm:cxn modelId="{3AE99363-FC6B-B241-9BE7-BB9AD0595D0F}" type="presParOf" srcId="{044B1381-FD2A-104B-88DF-494D0B97E98A}" destId="{9757A665-E09B-A644-8486-F51B7A5EB546}" srcOrd="0" destOrd="0" presId="urn:microsoft.com/office/officeart/2005/8/layout/orgChart1"/>
    <dgm:cxn modelId="{720C5ADF-CE4A-FA40-B652-573B369528F6}" type="presParOf" srcId="{9757A665-E09B-A644-8486-F51B7A5EB546}" destId="{2BF2030A-2303-284D-928F-3756DD1341D9}" srcOrd="0" destOrd="0" presId="urn:microsoft.com/office/officeart/2005/8/layout/orgChart1"/>
    <dgm:cxn modelId="{F1BFF830-C3F4-B24D-A18D-9BA7C3DA842E}" type="presParOf" srcId="{9757A665-E09B-A644-8486-F51B7A5EB546}" destId="{C6CBADC3-36FA-FC4B-B5B6-90B7A1907CE0}" srcOrd="1" destOrd="0" presId="urn:microsoft.com/office/officeart/2005/8/layout/orgChart1"/>
    <dgm:cxn modelId="{A688F5D4-530E-B642-B946-9D775C7F79D4}" type="presParOf" srcId="{044B1381-FD2A-104B-88DF-494D0B97E98A}" destId="{8450BB2C-EEC1-874A-B95A-3A6BE2144825}" srcOrd="1" destOrd="0" presId="urn:microsoft.com/office/officeart/2005/8/layout/orgChart1"/>
    <dgm:cxn modelId="{2B103354-6532-8444-B979-4B318C52DC5A}" type="presParOf" srcId="{8450BB2C-EEC1-874A-B95A-3A6BE2144825}" destId="{4A44DA63-21C3-7B48-99B8-C89F808F689F}" srcOrd="0" destOrd="0" presId="urn:microsoft.com/office/officeart/2005/8/layout/orgChart1"/>
    <dgm:cxn modelId="{740AFE37-0D6C-1243-BEBC-8BFFF23C2CE6}" type="presParOf" srcId="{8450BB2C-EEC1-874A-B95A-3A6BE2144825}" destId="{B08F6C85-6D55-5F4D-B167-229B60B3C0AB}" srcOrd="1" destOrd="0" presId="urn:microsoft.com/office/officeart/2005/8/layout/orgChart1"/>
    <dgm:cxn modelId="{8BAFB758-1383-E34F-8A4F-CDD00C548655}" type="presParOf" srcId="{B08F6C85-6D55-5F4D-B167-229B60B3C0AB}" destId="{FA18B8A4-34E8-CD47-B34A-0D3B9E2B244F}" srcOrd="0" destOrd="0" presId="urn:microsoft.com/office/officeart/2005/8/layout/orgChart1"/>
    <dgm:cxn modelId="{5D19451D-B05E-1143-AFCE-0EA1433B6216}" type="presParOf" srcId="{FA18B8A4-34E8-CD47-B34A-0D3B9E2B244F}" destId="{A38239F4-042F-804B-9657-32907C246C8C}" srcOrd="0" destOrd="0" presId="urn:microsoft.com/office/officeart/2005/8/layout/orgChart1"/>
    <dgm:cxn modelId="{AF8E5F67-5768-6B4D-AF76-1756A608E9C6}" type="presParOf" srcId="{FA18B8A4-34E8-CD47-B34A-0D3B9E2B244F}" destId="{D8F57E58-DA13-1941-986E-CEBEBE5A55CA}" srcOrd="1" destOrd="0" presId="urn:microsoft.com/office/officeart/2005/8/layout/orgChart1"/>
    <dgm:cxn modelId="{CD4272AD-B4AC-E347-824D-CD7BAF9EC7E2}" type="presParOf" srcId="{B08F6C85-6D55-5F4D-B167-229B60B3C0AB}" destId="{41708F17-BBE3-D949-AE69-89D986FA7EDA}" srcOrd="1" destOrd="0" presId="urn:microsoft.com/office/officeart/2005/8/layout/orgChart1"/>
    <dgm:cxn modelId="{CB78C094-8E63-2F45-8750-2AC735DE9BBC}" type="presParOf" srcId="{41708F17-BBE3-D949-AE69-89D986FA7EDA}" destId="{50C0FF52-3151-6D47-9F27-324A52AE3DB8}" srcOrd="0" destOrd="0" presId="urn:microsoft.com/office/officeart/2005/8/layout/orgChart1"/>
    <dgm:cxn modelId="{186804EB-5F50-FC42-9651-3501611A13B7}" type="presParOf" srcId="{41708F17-BBE3-D949-AE69-89D986FA7EDA}" destId="{D288D625-EFCF-004D-AECD-B4625F90150E}" srcOrd="1" destOrd="0" presId="urn:microsoft.com/office/officeart/2005/8/layout/orgChart1"/>
    <dgm:cxn modelId="{5AB0B8FA-E6E3-5E4C-81DE-9C0EF7339E64}" type="presParOf" srcId="{D288D625-EFCF-004D-AECD-B4625F90150E}" destId="{A202DE41-9C15-9548-BBC3-D3B252D1BF3F}" srcOrd="0" destOrd="0" presId="urn:microsoft.com/office/officeart/2005/8/layout/orgChart1"/>
    <dgm:cxn modelId="{A51E4EF8-45E5-CF4C-BE0D-01B88DE2FABC}" type="presParOf" srcId="{A202DE41-9C15-9548-BBC3-D3B252D1BF3F}" destId="{113E25B2-3436-AB48-9DFC-175872D13675}" srcOrd="0" destOrd="0" presId="urn:microsoft.com/office/officeart/2005/8/layout/orgChart1"/>
    <dgm:cxn modelId="{B78F6D1A-B45B-FF44-81F6-C454EDC8D9D5}" type="presParOf" srcId="{A202DE41-9C15-9548-BBC3-D3B252D1BF3F}" destId="{4A7F7EE6-CA9A-8F4F-9DDB-35BE33A665E1}" srcOrd="1" destOrd="0" presId="urn:microsoft.com/office/officeart/2005/8/layout/orgChart1"/>
    <dgm:cxn modelId="{E25A2087-4327-3E4C-BB85-6D714F6A8FA0}" type="presParOf" srcId="{D288D625-EFCF-004D-AECD-B4625F90150E}" destId="{26624412-34E9-A746-9DAE-F933F16E3633}" srcOrd="1" destOrd="0" presId="urn:microsoft.com/office/officeart/2005/8/layout/orgChart1"/>
    <dgm:cxn modelId="{3A7527AE-C737-A74F-9560-B54012B89EF9}" type="presParOf" srcId="{D288D625-EFCF-004D-AECD-B4625F90150E}" destId="{3FF779AE-9BD7-8040-9119-753C6CB8AD0C}" srcOrd="2" destOrd="0" presId="urn:microsoft.com/office/officeart/2005/8/layout/orgChart1"/>
    <dgm:cxn modelId="{9AD66CA8-6CE6-C94E-B3E5-123EBF20C9F2}" type="presParOf" srcId="{B08F6C85-6D55-5F4D-B167-229B60B3C0AB}" destId="{CF003133-3875-8F40-9EEC-E0E8B0A6FEC3}" srcOrd="2" destOrd="0" presId="urn:microsoft.com/office/officeart/2005/8/layout/orgChart1"/>
    <dgm:cxn modelId="{D06DB8D4-8143-9349-82CD-0A7CB76799B9}" type="presParOf" srcId="{044B1381-FD2A-104B-88DF-494D0B97E98A}" destId="{B27B4AB8-CE5E-0442-BD24-CF2B4A067C95}" srcOrd="2" destOrd="0" presId="urn:microsoft.com/office/officeart/2005/8/layout/orgChart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EE29B7C-C05B-7545-B060-CB9D65B14081}" type="doc">
      <dgm:prSet loTypeId="urn:microsoft.com/office/officeart/2005/8/layout/orgChart1" loCatId="" qsTypeId="urn:microsoft.com/office/officeart/2005/8/quickstyle/simple1" qsCatId="simple" csTypeId="urn:microsoft.com/office/officeart/2005/8/colors/accent1_2" csCatId="accent1" phldr="1"/>
      <dgm:spPr/>
      <dgm:t>
        <a:bodyPr/>
        <a:lstStyle/>
        <a:p>
          <a:endParaRPr lang="en-US"/>
        </a:p>
      </dgm:t>
    </dgm:pt>
    <dgm:pt modelId="{2EEFA4D1-0124-8B4B-A7B3-11696F26D6C7}">
      <dgm:prSet phldrT="[Text]" custT="1"/>
      <dgm:spPr/>
      <dgm:t>
        <a:bodyPr/>
        <a:lstStyle/>
        <a:p>
          <a:r>
            <a:rPr lang="en-US" sz="1400" dirty="0"/>
            <a:t>Machine learning</a:t>
          </a:r>
        </a:p>
      </dgm:t>
    </dgm:pt>
    <dgm:pt modelId="{BA3FDB21-01CD-1A48-B840-0EF744CBB4DA}" type="parTrans" cxnId="{AEADFCEA-18C1-CA40-9892-82C3F5A7B57D}">
      <dgm:prSet/>
      <dgm:spPr/>
      <dgm:t>
        <a:bodyPr/>
        <a:lstStyle/>
        <a:p>
          <a:endParaRPr lang="en-US" sz="1400"/>
        </a:p>
      </dgm:t>
    </dgm:pt>
    <dgm:pt modelId="{7A0D5FE2-1346-BB4E-80CF-9DB71FECE691}" type="sibTrans" cxnId="{AEADFCEA-18C1-CA40-9892-82C3F5A7B57D}">
      <dgm:prSet/>
      <dgm:spPr/>
      <dgm:t>
        <a:bodyPr/>
        <a:lstStyle/>
        <a:p>
          <a:endParaRPr lang="en-US" sz="1400"/>
        </a:p>
      </dgm:t>
    </dgm:pt>
    <dgm:pt modelId="{3C5620CB-B717-F349-8151-C2D76415D6E8}">
      <dgm:prSet phldrT="[Text]" custT="1"/>
      <dgm:spPr/>
      <dgm:t>
        <a:bodyPr/>
        <a:lstStyle/>
        <a:p>
          <a:r>
            <a:rPr lang="en-US" sz="1400" dirty="0"/>
            <a:t>Unsupervised</a:t>
          </a:r>
        </a:p>
      </dgm:t>
    </dgm:pt>
    <dgm:pt modelId="{D2D11966-F6B8-A546-912B-4310DD635779}" type="parTrans" cxnId="{8169D7BC-CFEC-D441-9E33-EDEB97F1A8EB}">
      <dgm:prSet/>
      <dgm:spPr/>
      <dgm:t>
        <a:bodyPr/>
        <a:lstStyle/>
        <a:p>
          <a:endParaRPr lang="en-US" sz="1400"/>
        </a:p>
      </dgm:t>
    </dgm:pt>
    <dgm:pt modelId="{9267B761-461B-8445-8D6B-C712E4392508}" type="sibTrans" cxnId="{8169D7BC-CFEC-D441-9E33-EDEB97F1A8EB}">
      <dgm:prSet/>
      <dgm:spPr/>
      <dgm:t>
        <a:bodyPr/>
        <a:lstStyle/>
        <a:p>
          <a:endParaRPr lang="en-US" sz="1400"/>
        </a:p>
      </dgm:t>
    </dgm:pt>
    <dgm:pt modelId="{CD003EFA-C5F7-2045-B253-A7DADA8C7418}">
      <dgm:prSet phldrT="[Text]" custT="1"/>
      <dgm:spPr/>
      <dgm:t>
        <a:bodyPr/>
        <a:lstStyle/>
        <a:p>
          <a:r>
            <a:rPr lang="en-US" sz="1400" dirty="0"/>
            <a:t>Clustering</a:t>
          </a:r>
        </a:p>
      </dgm:t>
    </dgm:pt>
    <dgm:pt modelId="{878B35E4-AAC0-1A48-BACB-2BDD88626BC0}" type="parTrans" cxnId="{18AE1581-0945-5142-AD23-51B13CD83715}">
      <dgm:prSet/>
      <dgm:spPr/>
      <dgm:t>
        <a:bodyPr/>
        <a:lstStyle/>
        <a:p>
          <a:endParaRPr lang="en-US" sz="1400"/>
        </a:p>
      </dgm:t>
    </dgm:pt>
    <dgm:pt modelId="{7DB99F34-897A-BD4A-A6C0-9510BBC17039}" type="sibTrans" cxnId="{18AE1581-0945-5142-AD23-51B13CD83715}">
      <dgm:prSet/>
      <dgm:spPr/>
      <dgm:t>
        <a:bodyPr/>
        <a:lstStyle/>
        <a:p>
          <a:endParaRPr lang="en-US" sz="1400"/>
        </a:p>
      </dgm:t>
    </dgm:pt>
    <dgm:pt modelId="{F7F9589A-229D-A04C-9A77-F87D9B4611AA}" type="pres">
      <dgm:prSet presAssocID="{AEE29B7C-C05B-7545-B060-CB9D65B14081}" presName="hierChild1" presStyleCnt="0">
        <dgm:presLayoutVars>
          <dgm:orgChart val="1"/>
          <dgm:chPref val="1"/>
          <dgm:dir/>
          <dgm:animOne val="branch"/>
          <dgm:animLvl val="lvl"/>
          <dgm:resizeHandles/>
        </dgm:presLayoutVars>
      </dgm:prSet>
      <dgm:spPr/>
    </dgm:pt>
    <dgm:pt modelId="{044B1381-FD2A-104B-88DF-494D0B97E98A}" type="pres">
      <dgm:prSet presAssocID="{2EEFA4D1-0124-8B4B-A7B3-11696F26D6C7}" presName="hierRoot1" presStyleCnt="0">
        <dgm:presLayoutVars>
          <dgm:hierBranch val="init"/>
        </dgm:presLayoutVars>
      </dgm:prSet>
      <dgm:spPr/>
    </dgm:pt>
    <dgm:pt modelId="{9757A665-E09B-A644-8486-F51B7A5EB546}" type="pres">
      <dgm:prSet presAssocID="{2EEFA4D1-0124-8B4B-A7B3-11696F26D6C7}" presName="rootComposite1" presStyleCnt="0"/>
      <dgm:spPr/>
    </dgm:pt>
    <dgm:pt modelId="{2BF2030A-2303-284D-928F-3756DD1341D9}" type="pres">
      <dgm:prSet presAssocID="{2EEFA4D1-0124-8B4B-A7B3-11696F26D6C7}" presName="rootText1" presStyleLbl="node0" presStyleIdx="0" presStyleCnt="1" custScaleX="156796" custScaleY="142477" custLinFactNeighborX="2997">
        <dgm:presLayoutVars>
          <dgm:chPref val="3"/>
        </dgm:presLayoutVars>
      </dgm:prSet>
      <dgm:spPr/>
    </dgm:pt>
    <dgm:pt modelId="{C6CBADC3-36FA-FC4B-B5B6-90B7A1907CE0}" type="pres">
      <dgm:prSet presAssocID="{2EEFA4D1-0124-8B4B-A7B3-11696F26D6C7}" presName="rootConnector1" presStyleLbl="node1" presStyleIdx="0" presStyleCnt="0"/>
      <dgm:spPr/>
    </dgm:pt>
    <dgm:pt modelId="{8450BB2C-EEC1-874A-B95A-3A6BE2144825}" type="pres">
      <dgm:prSet presAssocID="{2EEFA4D1-0124-8B4B-A7B3-11696F26D6C7}" presName="hierChild2" presStyleCnt="0"/>
      <dgm:spPr/>
    </dgm:pt>
    <dgm:pt modelId="{4A44DA63-21C3-7B48-99B8-C89F808F689F}" type="pres">
      <dgm:prSet presAssocID="{D2D11966-F6B8-A546-912B-4310DD635779}" presName="Name37" presStyleLbl="parChTrans1D2" presStyleIdx="0" presStyleCnt="1"/>
      <dgm:spPr/>
    </dgm:pt>
    <dgm:pt modelId="{B08F6C85-6D55-5F4D-B167-229B60B3C0AB}" type="pres">
      <dgm:prSet presAssocID="{3C5620CB-B717-F349-8151-C2D76415D6E8}" presName="hierRoot2" presStyleCnt="0">
        <dgm:presLayoutVars>
          <dgm:hierBranch val="init"/>
        </dgm:presLayoutVars>
      </dgm:prSet>
      <dgm:spPr/>
    </dgm:pt>
    <dgm:pt modelId="{FA18B8A4-34E8-CD47-B34A-0D3B9E2B244F}" type="pres">
      <dgm:prSet presAssocID="{3C5620CB-B717-F349-8151-C2D76415D6E8}" presName="rootComposite" presStyleCnt="0"/>
      <dgm:spPr/>
    </dgm:pt>
    <dgm:pt modelId="{A38239F4-042F-804B-9657-32907C246C8C}" type="pres">
      <dgm:prSet presAssocID="{3C5620CB-B717-F349-8151-C2D76415D6E8}" presName="rootText" presStyleLbl="node2" presStyleIdx="0" presStyleCnt="1" custScaleX="197707" custLinFactNeighborX="2997">
        <dgm:presLayoutVars>
          <dgm:chPref val="3"/>
        </dgm:presLayoutVars>
      </dgm:prSet>
      <dgm:spPr/>
    </dgm:pt>
    <dgm:pt modelId="{D8F57E58-DA13-1941-986E-CEBEBE5A55CA}" type="pres">
      <dgm:prSet presAssocID="{3C5620CB-B717-F349-8151-C2D76415D6E8}" presName="rootConnector" presStyleLbl="node2" presStyleIdx="0" presStyleCnt="1"/>
      <dgm:spPr/>
    </dgm:pt>
    <dgm:pt modelId="{41708F17-BBE3-D949-AE69-89D986FA7EDA}" type="pres">
      <dgm:prSet presAssocID="{3C5620CB-B717-F349-8151-C2D76415D6E8}" presName="hierChild4" presStyleCnt="0"/>
      <dgm:spPr/>
    </dgm:pt>
    <dgm:pt modelId="{50C0FF52-3151-6D47-9F27-324A52AE3DB8}" type="pres">
      <dgm:prSet presAssocID="{878B35E4-AAC0-1A48-BACB-2BDD88626BC0}" presName="Name37" presStyleLbl="parChTrans1D3" presStyleIdx="0" presStyleCnt="1"/>
      <dgm:spPr/>
    </dgm:pt>
    <dgm:pt modelId="{D288D625-EFCF-004D-AECD-B4625F90150E}" type="pres">
      <dgm:prSet presAssocID="{CD003EFA-C5F7-2045-B253-A7DADA8C7418}" presName="hierRoot2" presStyleCnt="0">
        <dgm:presLayoutVars>
          <dgm:hierBranch val="init"/>
        </dgm:presLayoutVars>
      </dgm:prSet>
      <dgm:spPr/>
    </dgm:pt>
    <dgm:pt modelId="{A202DE41-9C15-9548-BBC3-D3B252D1BF3F}" type="pres">
      <dgm:prSet presAssocID="{CD003EFA-C5F7-2045-B253-A7DADA8C7418}" presName="rootComposite" presStyleCnt="0"/>
      <dgm:spPr/>
    </dgm:pt>
    <dgm:pt modelId="{113E25B2-3436-AB48-9DFC-175872D13675}" type="pres">
      <dgm:prSet presAssocID="{CD003EFA-C5F7-2045-B253-A7DADA8C7418}" presName="rootText" presStyleLbl="node3" presStyleIdx="0" presStyleCnt="1" custScaleX="156796" custLinFactNeighborX="35435" custLinFactNeighborY="1079">
        <dgm:presLayoutVars>
          <dgm:chPref val="3"/>
        </dgm:presLayoutVars>
      </dgm:prSet>
      <dgm:spPr/>
    </dgm:pt>
    <dgm:pt modelId="{4A7F7EE6-CA9A-8F4F-9DDB-35BE33A665E1}" type="pres">
      <dgm:prSet presAssocID="{CD003EFA-C5F7-2045-B253-A7DADA8C7418}" presName="rootConnector" presStyleLbl="node3" presStyleIdx="0" presStyleCnt="1"/>
      <dgm:spPr/>
    </dgm:pt>
    <dgm:pt modelId="{26624412-34E9-A746-9DAE-F933F16E3633}" type="pres">
      <dgm:prSet presAssocID="{CD003EFA-C5F7-2045-B253-A7DADA8C7418}" presName="hierChild4" presStyleCnt="0"/>
      <dgm:spPr/>
    </dgm:pt>
    <dgm:pt modelId="{3FF779AE-9BD7-8040-9119-753C6CB8AD0C}" type="pres">
      <dgm:prSet presAssocID="{CD003EFA-C5F7-2045-B253-A7DADA8C7418}" presName="hierChild5" presStyleCnt="0"/>
      <dgm:spPr/>
    </dgm:pt>
    <dgm:pt modelId="{CF003133-3875-8F40-9EEC-E0E8B0A6FEC3}" type="pres">
      <dgm:prSet presAssocID="{3C5620CB-B717-F349-8151-C2D76415D6E8}" presName="hierChild5" presStyleCnt="0"/>
      <dgm:spPr/>
    </dgm:pt>
    <dgm:pt modelId="{B27B4AB8-CE5E-0442-BD24-CF2B4A067C95}" type="pres">
      <dgm:prSet presAssocID="{2EEFA4D1-0124-8B4B-A7B3-11696F26D6C7}" presName="hierChild3" presStyleCnt="0"/>
      <dgm:spPr/>
    </dgm:pt>
  </dgm:ptLst>
  <dgm:cxnLst>
    <dgm:cxn modelId="{87B08C3C-866C-E54D-8FD1-18BFC242F5A5}" type="presOf" srcId="{CD003EFA-C5F7-2045-B253-A7DADA8C7418}" destId="{113E25B2-3436-AB48-9DFC-175872D13675}" srcOrd="0" destOrd="0" presId="urn:microsoft.com/office/officeart/2005/8/layout/orgChart1"/>
    <dgm:cxn modelId="{18AE1581-0945-5142-AD23-51B13CD83715}" srcId="{3C5620CB-B717-F349-8151-C2D76415D6E8}" destId="{CD003EFA-C5F7-2045-B253-A7DADA8C7418}" srcOrd="0" destOrd="0" parTransId="{878B35E4-AAC0-1A48-BACB-2BDD88626BC0}" sibTransId="{7DB99F34-897A-BD4A-A6C0-9510BBC17039}"/>
    <dgm:cxn modelId="{5BA5BF81-BEA5-C444-87EE-E12BA1F9567D}" type="presOf" srcId="{CD003EFA-C5F7-2045-B253-A7DADA8C7418}" destId="{4A7F7EE6-CA9A-8F4F-9DDB-35BE33A665E1}" srcOrd="1" destOrd="0" presId="urn:microsoft.com/office/officeart/2005/8/layout/orgChart1"/>
    <dgm:cxn modelId="{2B3A5589-735E-F24F-BF1A-0DE956828B42}" type="presOf" srcId="{D2D11966-F6B8-A546-912B-4310DD635779}" destId="{4A44DA63-21C3-7B48-99B8-C89F808F689F}" srcOrd="0" destOrd="0" presId="urn:microsoft.com/office/officeart/2005/8/layout/orgChart1"/>
    <dgm:cxn modelId="{0F789C9F-76A0-B84E-B167-68C2C89893A4}" type="presOf" srcId="{2EEFA4D1-0124-8B4B-A7B3-11696F26D6C7}" destId="{C6CBADC3-36FA-FC4B-B5B6-90B7A1907CE0}" srcOrd="1" destOrd="0" presId="urn:microsoft.com/office/officeart/2005/8/layout/orgChart1"/>
    <dgm:cxn modelId="{F1C2A9B5-AFB7-6A48-9A31-E116ED4C47B6}" type="presOf" srcId="{878B35E4-AAC0-1A48-BACB-2BDD88626BC0}" destId="{50C0FF52-3151-6D47-9F27-324A52AE3DB8}" srcOrd="0" destOrd="0" presId="urn:microsoft.com/office/officeart/2005/8/layout/orgChart1"/>
    <dgm:cxn modelId="{B39A40B6-30ED-5242-B850-87DB4B58998A}" type="presOf" srcId="{2EEFA4D1-0124-8B4B-A7B3-11696F26D6C7}" destId="{2BF2030A-2303-284D-928F-3756DD1341D9}" srcOrd="0" destOrd="0" presId="urn:microsoft.com/office/officeart/2005/8/layout/orgChart1"/>
    <dgm:cxn modelId="{39A372B9-08FF-764B-9009-E7A01275B834}" type="presOf" srcId="{3C5620CB-B717-F349-8151-C2D76415D6E8}" destId="{D8F57E58-DA13-1941-986E-CEBEBE5A55CA}" srcOrd="1" destOrd="0" presId="urn:microsoft.com/office/officeart/2005/8/layout/orgChart1"/>
    <dgm:cxn modelId="{8169D7BC-CFEC-D441-9E33-EDEB97F1A8EB}" srcId="{2EEFA4D1-0124-8B4B-A7B3-11696F26D6C7}" destId="{3C5620CB-B717-F349-8151-C2D76415D6E8}" srcOrd="0" destOrd="0" parTransId="{D2D11966-F6B8-A546-912B-4310DD635779}" sibTransId="{9267B761-461B-8445-8D6B-C712E4392508}"/>
    <dgm:cxn modelId="{2AF307BF-069E-384C-8416-E83C1A954A1D}" type="presOf" srcId="{AEE29B7C-C05B-7545-B060-CB9D65B14081}" destId="{F7F9589A-229D-A04C-9A77-F87D9B4611AA}" srcOrd="0" destOrd="0" presId="urn:microsoft.com/office/officeart/2005/8/layout/orgChart1"/>
    <dgm:cxn modelId="{AEADFCEA-18C1-CA40-9892-82C3F5A7B57D}" srcId="{AEE29B7C-C05B-7545-B060-CB9D65B14081}" destId="{2EEFA4D1-0124-8B4B-A7B3-11696F26D6C7}" srcOrd="0" destOrd="0" parTransId="{BA3FDB21-01CD-1A48-B840-0EF744CBB4DA}" sibTransId="{7A0D5FE2-1346-BB4E-80CF-9DB71FECE691}"/>
    <dgm:cxn modelId="{E08881EB-734D-A140-9B65-B3D87BD1FCDB}" type="presOf" srcId="{3C5620CB-B717-F349-8151-C2D76415D6E8}" destId="{A38239F4-042F-804B-9657-32907C246C8C}" srcOrd="0" destOrd="0" presId="urn:microsoft.com/office/officeart/2005/8/layout/orgChart1"/>
    <dgm:cxn modelId="{C5DF599A-E29C-1243-9391-E588F9910691}" type="presParOf" srcId="{F7F9589A-229D-A04C-9A77-F87D9B4611AA}" destId="{044B1381-FD2A-104B-88DF-494D0B97E98A}" srcOrd="0" destOrd="0" presId="urn:microsoft.com/office/officeart/2005/8/layout/orgChart1"/>
    <dgm:cxn modelId="{3AE99363-FC6B-B241-9BE7-BB9AD0595D0F}" type="presParOf" srcId="{044B1381-FD2A-104B-88DF-494D0B97E98A}" destId="{9757A665-E09B-A644-8486-F51B7A5EB546}" srcOrd="0" destOrd="0" presId="urn:microsoft.com/office/officeart/2005/8/layout/orgChart1"/>
    <dgm:cxn modelId="{720C5ADF-CE4A-FA40-B652-573B369528F6}" type="presParOf" srcId="{9757A665-E09B-A644-8486-F51B7A5EB546}" destId="{2BF2030A-2303-284D-928F-3756DD1341D9}" srcOrd="0" destOrd="0" presId="urn:microsoft.com/office/officeart/2005/8/layout/orgChart1"/>
    <dgm:cxn modelId="{F1BFF830-C3F4-B24D-A18D-9BA7C3DA842E}" type="presParOf" srcId="{9757A665-E09B-A644-8486-F51B7A5EB546}" destId="{C6CBADC3-36FA-FC4B-B5B6-90B7A1907CE0}" srcOrd="1" destOrd="0" presId="urn:microsoft.com/office/officeart/2005/8/layout/orgChart1"/>
    <dgm:cxn modelId="{A688F5D4-530E-B642-B946-9D775C7F79D4}" type="presParOf" srcId="{044B1381-FD2A-104B-88DF-494D0B97E98A}" destId="{8450BB2C-EEC1-874A-B95A-3A6BE2144825}" srcOrd="1" destOrd="0" presId="urn:microsoft.com/office/officeart/2005/8/layout/orgChart1"/>
    <dgm:cxn modelId="{2B103354-6532-8444-B979-4B318C52DC5A}" type="presParOf" srcId="{8450BB2C-EEC1-874A-B95A-3A6BE2144825}" destId="{4A44DA63-21C3-7B48-99B8-C89F808F689F}" srcOrd="0" destOrd="0" presId="urn:microsoft.com/office/officeart/2005/8/layout/orgChart1"/>
    <dgm:cxn modelId="{740AFE37-0D6C-1243-BEBC-8BFFF23C2CE6}" type="presParOf" srcId="{8450BB2C-EEC1-874A-B95A-3A6BE2144825}" destId="{B08F6C85-6D55-5F4D-B167-229B60B3C0AB}" srcOrd="1" destOrd="0" presId="urn:microsoft.com/office/officeart/2005/8/layout/orgChart1"/>
    <dgm:cxn modelId="{8BAFB758-1383-E34F-8A4F-CDD00C548655}" type="presParOf" srcId="{B08F6C85-6D55-5F4D-B167-229B60B3C0AB}" destId="{FA18B8A4-34E8-CD47-B34A-0D3B9E2B244F}" srcOrd="0" destOrd="0" presId="urn:microsoft.com/office/officeart/2005/8/layout/orgChart1"/>
    <dgm:cxn modelId="{5D19451D-B05E-1143-AFCE-0EA1433B6216}" type="presParOf" srcId="{FA18B8A4-34E8-CD47-B34A-0D3B9E2B244F}" destId="{A38239F4-042F-804B-9657-32907C246C8C}" srcOrd="0" destOrd="0" presId="urn:microsoft.com/office/officeart/2005/8/layout/orgChart1"/>
    <dgm:cxn modelId="{AF8E5F67-5768-6B4D-AF76-1756A608E9C6}" type="presParOf" srcId="{FA18B8A4-34E8-CD47-B34A-0D3B9E2B244F}" destId="{D8F57E58-DA13-1941-986E-CEBEBE5A55CA}" srcOrd="1" destOrd="0" presId="urn:microsoft.com/office/officeart/2005/8/layout/orgChart1"/>
    <dgm:cxn modelId="{CD4272AD-B4AC-E347-824D-CD7BAF9EC7E2}" type="presParOf" srcId="{B08F6C85-6D55-5F4D-B167-229B60B3C0AB}" destId="{41708F17-BBE3-D949-AE69-89D986FA7EDA}" srcOrd="1" destOrd="0" presId="urn:microsoft.com/office/officeart/2005/8/layout/orgChart1"/>
    <dgm:cxn modelId="{CB78C094-8E63-2F45-8750-2AC735DE9BBC}" type="presParOf" srcId="{41708F17-BBE3-D949-AE69-89D986FA7EDA}" destId="{50C0FF52-3151-6D47-9F27-324A52AE3DB8}" srcOrd="0" destOrd="0" presId="urn:microsoft.com/office/officeart/2005/8/layout/orgChart1"/>
    <dgm:cxn modelId="{186804EB-5F50-FC42-9651-3501611A13B7}" type="presParOf" srcId="{41708F17-BBE3-D949-AE69-89D986FA7EDA}" destId="{D288D625-EFCF-004D-AECD-B4625F90150E}" srcOrd="1" destOrd="0" presId="urn:microsoft.com/office/officeart/2005/8/layout/orgChart1"/>
    <dgm:cxn modelId="{5AB0B8FA-E6E3-5E4C-81DE-9C0EF7339E64}" type="presParOf" srcId="{D288D625-EFCF-004D-AECD-B4625F90150E}" destId="{A202DE41-9C15-9548-BBC3-D3B252D1BF3F}" srcOrd="0" destOrd="0" presId="urn:microsoft.com/office/officeart/2005/8/layout/orgChart1"/>
    <dgm:cxn modelId="{A51E4EF8-45E5-CF4C-BE0D-01B88DE2FABC}" type="presParOf" srcId="{A202DE41-9C15-9548-BBC3-D3B252D1BF3F}" destId="{113E25B2-3436-AB48-9DFC-175872D13675}" srcOrd="0" destOrd="0" presId="urn:microsoft.com/office/officeart/2005/8/layout/orgChart1"/>
    <dgm:cxn modelId="{B78F6D1A-B45B-FF44-81F6-C454EDC8D9D5}" type="presParOf" srcId="{A202DE41-9C15-9548-BBC3-D3B252D1BF3F}" destId="{4A7F7EE6-CA9A-8F4F-9DDB-35BE33A665E1}" srcOrd="1" destOrd="0" presId="urn:microsoft.com/office/officeart/2005/8/layout/orgChart1"/>
    <dgm:cxn modelId="{E25A2087-4327-3E4C-BB85-6D714F6A8FA0}" type="presParOf" srcId="{D288D625-EFCF-004D-AECD-B4625F90150E}" destId="{26624412-34E9-A746-9DAE-F933F16E3633}" srcOrd="1" destOrd="0" presId="urn:microsoft.com/office/officeart/2005/8/layout/orgChart1"/>
    <dgm:cxn modelId="{3A7527AE-C737-A74F-9560-B54012B89EF9}" type="presParOf" srcId="{D288D625-EFCF-004D-AECD-B4625F90150E}" destId="{3FF779AE-9BD7-8040-9119-753C6CB8AD0C}" srcOrd="2" destOrd="0" presId="urn:microsoft.com/office/officeart/2005/8/layout/orgChart1"/>
    <dgm:cxn modelId="{9AD66CA8-6CE6-C94E-B3E5-123EBF20C9F2}" type="presParOf" srcId="{B08F6C85-6D55-5F4D-B167-229B60B3C0AB}" destId="{CF003133-3875-8F40-9EEC-E0E8B0A6FEC3}" srcOrd="2" destOrd="0" presId="urn:microsoft.com/office/officeart/2005/8/layout/orgChart1"/>
    <dgm:cxn modelId="{D06DB8D4-8143-9349-82CD-0A7CB76799B9}" type="presParOf" srcId="{044B1381-FD2A-104B-88DF-494D0B97E98A}" destId="{B27B4AB8-CE5E-0442-BD24-CF2B4A067C95}"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AAEF8E-3C6B-8F41-BC77-448A553D8351}">
      <dsp:nvSpPr>
        <dsp:cNvPr id="0" name=""/>
        <dsp:cNvSpPr/>
      </dsp:nvSpPr>
      <dsp:spPr>
        <a:xfrm>
          <a:off x="3048000" y="773565"/>
          <a:ext cx="1868351" cy="324259"/>
        </a:xfrm>
        <a:custGeom>
          <a:avLst/>
          <a:gdLst/>
          <a:ahLst/>
          <a:cxnLst/>
          <a:rect l="0" t="0" r="0" b="0"/>
          <a:pathLst>
            <a:path>
              <a:moveTo>
                <a:pt x="0" y="0"/>
              </a:moveTo>
              <a:lnTo>
                <a:pt x="0" y="162129"/>
              </a:lnTo>
              <a:lnTo>
                <a:pt x="1868351" y="162129"/>
              </a:lnTo>
              <a:lnTo>
                <a:pt x="1868351" y="32425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879801-58F4-E142-9852-4FB3C7F0151B}">
      <dsp:nvSpPr>
        <dsp:cNvPr id="0" name=""/>
        <dsp:cNvSpPr/>
      </dsp:nvSpPr>
      <dsp:spPr>
        <a:xfrm>
          <a:off x="2430363" y="1869870"/>
          <a:ext cx="231613" cy="1806587"/>
        </a:xfrm>
        <a:custGeom>
          <a:avLst/>
          <a:gdLst/>
          <a:ahLst/>
          <a:cxnLst/>
          <a:rect l="0" t="0" r="0" b="0"/>
          <a:pathLst>
            <a:path>
              <a:moveTo>
                <a:pt x="0" y="0"/>
              </a:moveTo>
              <a:lnTo>
                <a:pt x="0" y="1806587"/>
              </a:lnTo>
              <a:lnTo>
                <a:pt x="231613" y="18065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3AACCA-7D80-5843-B129-6771AF69E4C9}">
      <dsp:nvSpPr>
        <dsp:cNvPr id="0" name=""/>
        <dsp:cNvSpPr/>
      </dsp:nvSpPr>
      <dsp:spPr>
        <a:xfrm>
          <a:off x="2430363" y="1869870"/>
          <a:ext cx="231613" cy="710282"/>
        </a:xfrm>
        <a:custGeom>
          <a:avLst/>
          <a:gdLst/>
          <a:ahLst/>
          <a:cxnLst/>
          <a:rect l="0" t="0" r="0" b="0"/>
          <a:pathLst>
            <a:path>
              <a:moveTo>
                <a:pt x="0" y="0"/>
              </a:moveTo>
              <a:lnTo>
                <a:pt x="0" y="710282"/>
              </a:lnTo>
              <a:lnTo>
                <a:pt x="231613" y="7102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46B2B3-9813-CB4E-9675-3667A28FDC5C}">
      <dsp:nvSpPr>
        <dsp:cNvPr id="0" name=""/>
        <dsp:cNvSpPr/>
      </dsp:nvSpPr>
      <dsp:spPr>
        <a:xfrm>
          <a:off x="3002280" y="773565"/>
          <a:ext cx="91440" cy="324259"/>
        </a:xfrm>
        <a:custGeom>
          <a:avLst/>
          <a:gdLst/>
          <a:ahLst/>
          <a:cxnLst/>
          <a:rect l="0" t="0" r="0" b="0"/>
          <a:pathLst>
            <a:path>
              <a:moveTo>
                <a:pt x="45720" y="0"/>
              </a:moveTo>
              <a:lnTo>
                <a:pt x="45720" y="32425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E2B737-6CCF-C047-9A30-D95BEDB1AE75}">
      <dsp:nvSpPr>
        <dsp:cNvPr id="0" name=""/>
        <dsp:cNvSpPr/>
      </dsp:nvSpPr>
      <dsp:spPr>
        <a:xfrm>
          <a:off x="562012" y="1869870"/>
          <a:ext cx="231613" cy="1806587"/>
        </a:xfrm>
        <a:custGeom>
          <a:avLst/>
          <a:gdLst/>
          <a:ahLst/>
          <a:cxnLst/>
          <a:rect l="0" t="0" r="0" b="0"/>
          <a:pathLst>
            <a:path>
              <a:moveTo>
                <a:pt x="0" y="0"/>
              </a:moveTo>
              <a:lnTo>
                <a:pt x="0" y="1806587"/>
              </a:lnTo>
              <a:lnTo>
                <a:pt x="231613" y="180658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0C0FF52-3151-6D47-9F27-324A52AE3DB8}">
      <dsp:nvSpPr>
        <dsp:cNvPr id="0" name=""/>
        <dsp:cNvSpPr/>
      </dsp:nvSpPr>
      <dsp:spPr>
        <a:xfrm>
          <a:off x="562012" y="1869870"/>
          <a:ext cx="231613" cy="710282"/>
        </a:xfrm>
        <a:custGeom>
          <a:avLst/>
          <a:gdLst/>
          <a:ahLst/>
          <a:cxnLst/>
          <a:rect l="0" t="0" r="0" b="0"/>
          <a:pathLst>
            <a:path>
              <a:moveTo>
                <a:pt x="0" y="0"/>
              </a:moveTo>
              <a:lnTo>
                <a:pt x="0" y="710282"/>
              </a:lnTo>
              <a:lnTo>
                <a:pt x="231613" y="71028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44DA63-21C3-7B48-99B8-C89F808F689F}">
      <dsp:nvSpPr>
        <dsp:cNvPr id="0" name=""/>
        <dsp:cNvSpPr/>
      </dsp:nvSpPr>
      <dsp:spPr>
        <a:xfrm>
          <a:off x="1179648" y="773565"/>
          <a:ext cx="1868351" cy="324259"/>
        </a:xfrm>
        <a:custGeom>
          <a:avLst/>
          <a:gdLst/>
          <a:ahLst/>
          <a:cxnLst/>
          <a:rect l="0" t="0" r="0" b="0"/>
          <a:pathLst>
            <a:path>
              <a:moveTo>
                <a:pt x="1868351" y="0"/>
              </a:moveTo>
              <a:lnTo>
                <a:pt x="1868351" y="162129"/>
              </a:lnTo>
              <a:lnTo>
                <a:pt x="0" y="162129"/>
              </a:lnTo>
              <a:lnTo>
                <a:pt x="0" y="32425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F2030A-2303-284D-928F-3756DD1341D9}">
      <dsp:nvSpPr>
        <dsp:cNvPr id="0" name=""/>
        <dsp:cNvSpPr/>
      </dsp:nvSpPr>
      <dsp:spPr>
        <a:xfrm>
          <a:off x="2275954" y="1519"/>
          <a:ext cx="1544091" cy="772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Machine learning</a:t>
          </a:r>
        </a:p>
      </dsp:txBody>
      <dsp:txXfrm>
        <a:off x="2275954" y="1519"/>
        <a:ext cx="1544091" cy="772045"/>
      </dsp:txXfrm>
    </dsp:sp>
    <dsp:sp modelId="{A38239F4-042F-804B-9657-32907C246C8C}">
      <dsp:nvSpPr>
        <dsp:cNvPr id="0" name=""/>
        <dsp:cNvSpPr/>
      </dsp:nvSpPr>
      <dsp:spPr>
        <a:xfrm>
          <a:off x="407603" y="1097824"/>
          <a:ext cx="1544091" cy="772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Supervised</a:t>
          </a:r>
        </a:p>
      </dsp:txBody>
      <dsp:txXfrm>
        <a:off x="407603" y="1097824"/>
        <a:ext cx="1544091" cy="772045"/>
      </dsp:txXfrm>
    </dsp:sp>
    <dsp:sp modelId="{113E25B2-3436-AB48-9DFC-175872D13675}">
      <dsp:nvSpPr>
        <dsp:cNvPr id="0" name=""/>
        <dsp:cNvSpPr/>
      </dsp:nvSpPr>
      <dsp:spPr>
        <a:xfrm>
          <a:off x="793625" y="2194129"/>
          <a:ext cx="1544091" cy="772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Regression</a:t>
          </a:r>
        </a:p>
      </dsp:txBody>
      <dsp:txXfrm>
        <a:off x="793625" y="2194129"/>
        <a:ext cx="1544091" cy="772045"/>
      </dsp:txXfrm>
    </dsp:sp>
    <dsp:sp modelId="{79ACE897-052A-F04D-BDCA-EDD1FD873928}">
      <dsp:nvSpPr>
        <dsp:cNvPr id="0" name=""/>
        <dsp:cNvSpPr/>
      </dsp:nvSpPr>
      <dsp:spPr>
        <a:xfrm>
          <a:off x="793625" y="3290434"/>
          <a:ext cx="1544091" cy="772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Classification</a:t>
          </a:r>
        </a:p>
      </dsp:txBody>
      <dsp:txXfrm>
        <a:off x="793625" y="3290434"/>
        <a:ext cx="1544091" cy="772045"/>
      </dsp:txXfrm>
    </dsp:sp>
    <dsp:sp modelId="{150F2F87-86A6-494B-B650-5F0C58CCB3AF}">
      <dsp:nvSpPr>
        <dsp:cNvPr id="0" name=""/>
        <dsp:cNvSpPr/>
      </dsp:nvSpPr>
      <dsp:spPr>
        <a:xfrm>
          <a:off x="2275954" y="1097824"/>
          <a:ext cx="1544091" cy="772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Unsupervised</a:t>
          </a:r>
        </a:p>
      </dsp:txBody>
      <dsp:txXfrm>
        <a:off x="2275954" y="1097824"/>
        <a:ext cx="1544091" cy="772045"/>
      </dsp:txXfrm>
    </dsp:sp>
    <dsp:sp modelId="{DFD1A434-C591-7D43-BA81-098D9DD4B032}">
      <dsp:nvSpPr>
        <dsp:cNvPr id="0" name=""/>
        <dsp:cNvSpPr/>
      </dsp:nvSpPr>
      <dsp:spPr>
        <a:xfrm>
          <a:off x="2661977" y="2194129"/>
          <a:ext cx="1544091" cy="772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Clustering</a:t>
          </a:r>
        </a:p>
      </dsp:txBody>
      <dsp:txXfrm>
        <a:off x="2661977" y="2194129"/>
        <a:ext cx="1544091" cy="772045"/>
      </dsp:txXfrm>
    </dsp:sp>
    <dsp:sp modelId="{084566E1-6F6B-CA43-801D-94C55F846F6E}">
      <dsp:nvSpPr>
        <dsp:cNvPr id="0" name=""/>
        <dsp:cNvSpPr/>
      </dsp:nvSpPr>
      <dsp:spPr>
        <a:xfrm>
          <a:off x="2661977" y="3290434"/>
          <a:ext cx="1544091" cy="772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Association</a:t>
          </a:r>
        </a:p>
      </dsp:txBody>
      <dsp:txXfrm>
        <a:off x="2661977" y="3290434"/>
        <a:ext cx="1544091" cy="772045"/>
      </dsp:txXfrm>
    </dsp:sp>
    <dsp:sp modelId="{AF1B033A-E661-FC4E-8432-94AA148ECF92}">
      <dsp:nvSpPr>
        <dsp:cNvPr id="0" name=""/>
        <dsp:cNvSpPr/>
      </dsp:nvSpPr>
      <dsp:spPr>
        <a:xfrm>
          <a:off x="4144305" y="1097824"/>
          <a:ext cx="1544091" cy="77204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US" sz="1900" kern="1200" dirty="0"/>
            <a:t>Reinforcement</a:t>
          </a:r>
        </a:p>
      </dsp:txBody>
      <dsp:txXfrm>
        <a:off x="4144305" y="1097824"/>
        <a:ext cx="1544091" cy="7720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C0FF52-3151-6D47-9F27-324A52AE3DB8}">
      <dsp:nvSpPr>
        <dsp:cNvPr id="0" name=""/>
        <dsp:cNvSpPr/>
      </dsp:nvSpPr>
      <dsp:spPr>
        <a:xfrm>
          <a:off x="1273238" y="1133644"/>
          <a:ext cx="187323" cy="366372"/>
        </a:xfrm>
        <a:custGeom>
          <a:avLst/>
          <a:gdLst/>
          <a:ahLst/>
          <a:cxnLst/>
          <a:rect l="0" t="0" r="0" b="0"/>
          <a:pathLst>
            <a:path>
              <a:moveTo>
                <a:pt x="0" y="0"/>
              </a:moveTo>
              <a:lnTo>
                <a:pt x="0" y="366372"/>
              </a:lnTo>
              <a:lnTo>
                <a:pt x="187323" y="36637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44DA63-21C3-7B48-99B8-C89F808F689F}">
      <dsp:nvSpPr>
        <dsp:cNvPr id="0" name=""/>
        <dsp:cNvSpPr/>
      </dsp:nvSpPr>
      <dsp:spPr>
        <a:xfrm>
          <a:off x="1727047" y="568155"/>
          <a:ext cx="91440" cy="167257"/>
        </a:xfrm>
        <a:custGeom>
          <a:avLst/>
          <a:gdLst/>
          <a:ahLst/>
          <a:cxnLst/>
          <a:rect l="0" t="0" r="0" b="0"/>
          <a:pathLst>
            <a:path>
              <a:moveTo>
                <a:pt x="45720" y="0"/>
              </a:moveTo>
              <a:lnTo>
                <a:pt x="45720" y="1672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F2030A-2303-284D-928F-3756DD1341D9}">
      <dsp:nvSpPr>
        <dsp:cNvPr id="0" name=""/>
        <dsp:cNvSpPr/>
      </dsp:nvSpPr>
      <dsp:spPr>
        <a:xfrm>
          <a:off x="1148356" y="767"/>
          <a:ext cx="1248822" cy="5673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Machine learning</a:t>
          </a:r>
        </a:p>
      </dsp:txBody>
      <dsp:txXfrm>
        <a:off x="1148356" y="767"/>
        <a:ext cx="1248822" cy="567388"/>
      </dsp:txXfrm>
    </dsp:sp>
    <dsp:sp modelId="{A38239F4-042F-804B-9657-32907C246C8C}">
      <dsp:nvSpPr>
        <dsp:cNvPr id="0" name=""/>
        <dsp:cNvSpPr/>
      </dsp:nvSpPr>
      <dsp:spPr>
        <a:xfrm>
          <a:off x="1148356" y="735412"/>
          <a:ext cx="1248822" cy="3982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Supervised</a:t>
          </a:r>
        </a:p>
      </dsp:txBody>
      <dsp:txXfrm>
        <a:off x="1148356" y="735412"/>
        <a:ext cx="1248822" cy="398231"/>
      </dsp:txXfrm>
    </dsp:sp>
    <dsp:sp modelId="{113E25B2-3436-AB48-9DFC-175872D13675}">
      <dsp:nvSpPr>
        <dsp:cNvPr id="0" name=""/>
        <dsp:cNvSpPr/>
      </dsp:nvSpPr>
      <dsp:spPr>
        <a:xfrm>
          <a:off x="1460561" y="1300901"/>
          <a:ext cx="1248822" cy="3982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Regression</a:t>
          </a:r>
        </a:p>
      </dsp:txBody>
      <dsp:txXfrm>
        <a:off x="1460561" y="1300901"/>
        <a:ext cx="1248822" cy="3982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C0FF52-3151-6D47-9F27-324A52AE3DB8}">
      <dsp:nvSpPr>
        <dsp:cNvPr id="0" name=""/>
        <dsp:cNvSpPr/>
      </dsp:nvSpPr>
      <dsp:spPr>
        <a:xfrm>
          <a:off x="1273238" y="1133644"/>
          <a:ext cx="187323" cy="366372"/>
        </a:xfrm>
        <a:custGeom>
          <a:avLst/>
          <a:gdLst/>
          <a:ahLst/>
          <a:cxnLst/>
          <a:rect l="0" t="0" r="0" b="0"/>
          <a:pathLst>
            <a:path>
              <a:moveTo>
                <a:pt x="0" y="0"/>
              </a:moveTo>
              <a:lnTo>
                <a:pt x="0" y="366372"/>
              </a:lnTo>
              <a:lnTo>
                <a:pt x="187323" y="36637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44DA63-21C3-7B48-99B8-C89F808F689F}">
      <dsp:nvSpPr>
        <dsp:cNvPr id="0" name=""/>
        <dsp:cNvSpPr/>
      </dsp:nvSpPr>
      <dsp:spPr>
        <a:xfrm>
          <a:off x="1727047" y="568155"/>
          <a:ext cx="91440" cy="167257"/>
        </a:xfrm>
        <a:custGeom>
          <a:avLst/>
          <a:gdLst/>
          <a:ahLst/>
          <a:cxnLst/>
          <a:rect l="0" t="0" r="0" b="0"/>
          <a:pathLst>
            <a:path>
              <a:moveTo>
                <a:pt x="45720" y="0"/>
              </a:moveTo>
              <a:lnTo>
                <a:pt x="45720" y="1672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F2030A-2303-284D-928F-3756DD1341D9}">
      <dsp:nvSpPr>
        <dsp:cNvPr id="0" name=""/>
        <dsp:cNvSpPr/>
      </dsp:nvSpPr>
      <dsp:spPr>
        <a:xfrm>
          <a:off x="1148356" y="767"/>
          <a:ext cx="1248822" cy="5673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Machine learning</a:t>
          </a:r>
        </a:p>
      </dsp:txBody>
      <dsp:txXfrm>
        <a:off x="1148356" y="767"/>
        <a:ext cx="1248822" cy="567388"/>
      </dsp:txXfrm>
    </dsp:sp>
    <dsp:sp modelId="{A38239F4-042F-804B-9657-32907C246C8C}">
      <dsp:nvSpPr>
        <dsp:cNvPr id="0" name=""/>
        <dsp:cNvSpPr/>
      </dsp:nvSpPr>
      <dsp:spPr>
        <a:xfrm>
          <a:off x="1148356" y="735412"/>
          <a:ext cx="1248822" cy="3982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Supervised</a:t>
          </a:r>
        </a:p>
      </dsp:txBody>
      <dsp:txXfrm>
        <a:off x="1148356" y="735412"/>
        <a:ext cx="1248822" cy="398231"/>
      </dsp:txXfrm>
    </dsp:sp>
    <dsp:sp modelId="{113E25B2-3436-AB48-9DFC-175872D13675}">
      <dsp:nvSpPr>
        <dsp:cNvPr id="0" name=""/>
        <dsp:cNvSpPr/>
      </dsp:nvSpPr>
      <dsp:spPr>
        <a:xfrm>
          <a:off x="1460561" y="1300901"/>
          <a:ext cx="1248822" cy="3982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Classification</a:t>
          </a:r>
        </a:p>
      </dsp:txBody>
      <dsp:txXfrm>
        <a:off x="1460561" y="1300901"/>
        <a:ext cx="1248822" cy="39823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C0FF52-3151-6D47-9F27-324A52AE3DB8}">
      <dsp:nvSpPr>
        <dsp:cNvPr id="0" name=""/>
        <dsp:cNvSpPr/>
      </dsp:nvSpPr>
      <dsp:spPr>
        <a:xfrm>
          <a:off x="1265092" y="1133644"/>
          <a:ext cx="494556" cy="367140"/>
        </a:xfrm>
        <a:custGeom>
          <a:avLst/>
          <a:gdLst/>
          <a:ahLst/>
          <a:cxnLst/>
          <a:rect l="0" t="0" r="0" b="0"/>
          <a:pathLst>
            <a:path>
              <a:moveTo>
                <a:pt x="0" y="0"/>
              </a:moveTo>
              <a:lnTo>
                <a:pt x="0" y="367140"/>
              </a:lnTo>
              <a:lnTo>
                <a:pt x="494556" y="36714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44DA63-21C3-7B48-99B8-C89F808F689F}">
      <dsp:nvSpPr>
        <dsp:cNvPr id="0" name=""/>
        <dsp:cNvSpPr/>
      </dsp:nvSpPr>
      <dsp:spPr>
        <a:xfrm>
          <a:off x="1849237" y="568155"/>
          <a:ext cx="91440" cy="167257"/>
        </a:xfrm>
        <a:custGeom>
          <a:avLst/>
          <a:gdLst/>
          <a:ahLst/>
          <a:cxnLst/>
          <a:rect l="0" t="0" r="0" b="0"/>
          <a:pathLst>
            <a:path>
              <a:moveTo>
                <a:pt x="45720" y="0"/>
              </a:moveTo>
              <a:lnTo>
                <a:pt x="45720" y="16725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F2030A-2303-284D-928F-3756DD1341D9}">
      <dsp:nvSpPr>
        <dsp:cNvPr id="0" name=""/>
        <dsp:cNvSpPr/>
      </dsp:nvSpPr>
      <dsp:spPr>
        <a:xfrm>
          <a:off x="1270546" y="767"/>
          <a:ext cx="1248822" cy="567388"/>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Machine learning</a:t>
          </a:r>
        </a:p>
      </dsp:txBody>
      <dsp:txXfrm>
        <a:off x="1270546" y="767"/>
        <a:ext cx="1248822" cy="567388"/>
      </dsp:txXfrm>
    </dsp:sp>
    <dsp:sp modelId="{A38239F4-042F-804B-9657-32907C246C8C}">
      <dsp:nvSpPr>
        <dsp:cNvPr id="0" name=""/>
        <dsp:cNvSpPr/>
      </dsp:nvSpPr>
      <dsp:spPr>
        <a:xfrm>
          <a:off x="1107626" y="735412"/>
          <a:ext cx="1574663" cy="3982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Unsupervised</a:t>
          </a:r>
        </a:p>
      </dsp:txBody>
      <dsp:txXfrm>
        <a:off x="1107626" y="735412"/>
        <a:ext cx="1574663" cy="398231"/>
      </dsp:txXfrm>
    </dsp:sp>
    <dsp:sp modelId="{113E25B2-3436-AB48-9DFC-175872D13675}">
      <dsp:nvSpPr>
        <dsp:cNvPr id="0" name=""/>
        <dsp:cNvSpPr/>
      </dsp:nvSpPr>
      <dsp:spPr>
        <a:xfrm>
          <a:off x="1759648" y="1301668"/>
          <a:ext cx="1248822" cy="39823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Clustering</a:t>
          </a:r>
        </a:p>
      </dsp:txBody>
      <dsp:txXfrm>
        <a:off x="1759648" y="1301668"/>
        <a:ext cx="1248822" cy="3982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C0FF52-3151-6D47-9F27-324A52AE3DB8}">
      <dsp:nvSpPr>
        <dsp:cNvPr id="0" name=""/>
        <dsp:cNvSpPr/>
      </dsp:nvSpPr>
      <dsp:spPr>
        <a:xfrm>
          <a:off x="1155045" y="1003699"/>
          <a:ext cx="165883" cy="324440"/>
        </a:xfrm>
        <a:custGeom>
          <a:avLst/>
          <a:gdLst/>
          <a:ahLst/>
          <a:cxnLst/>
          <a:rect l="0" t="0" r="0" b="0"/>
          <a:pathLst>
            <a:path>
              <a:moveTo>
                <a:pt x="0" y="0"/>
              </a:moveTo>
              <a:lnTo>
                <a:pt x="0" y="324440"/>
              </a:lnTo>
              <a:lnTo>
                <a:pt x="165883" y="32444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44DA63-21C3-7B48-99B8-C89F808F689F}">
      <dsp:nvSpPr>
        <dsp:cNvPr id="0" name=""/>
        <dsp:cNvSpPr/>
      </dsp:nvSpPr>
      <dsp:spPr>
        <a:xfrm>
          <a:off x="1551681" y="502932"/>
          <a:ext cx="91440" cy="148114"/>
        </a:xfrm>
        <a:custGeom>
          <a:avLst/>
          <a:gdLst/>
          <a:ahLst/>
          <a:cxnLst/>
          <a:rect l="0" t="0" r="0" b="0"/>
          <a:pathLst>
            <a:path>
              <a:moveTo>
                <a:pt x="45720" y="0"/>
              </a:moveTo>
              <a:lnTo>
                <a:pt x="45720" y="1481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F2030A-2303-284D-928F-3756DD1341D9}">
      <dsp:nvSpPr>
        <dsp:cNvPr id="0" name=""/>
        <dsp:cNvSpPr/>
      </dsp:nvSpPr>
      <dsp:spPr>
        <a:xfrm>
          <a:off x="1044455" y="483"/>
          <a:ext cx="1105891" cy="50244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Machine learning</a:t>
          </a:r>
        </a:p>
      </dsp:txBody>
      <dsp:txXfrm>
        <a:off x="1044455" y="483"/>
        <a:ext cx="1105891" cy="502449"/>
      </dsp:txXfrm>
    </dsp:sp>
    <dsp:sp modelId="{A38239F4-042F-804B-9657-32907C246C8C}">
      <dsp:nvSpPr>
        <dsp:cNvPr id="0" name=""/>
        <dsp:cNvSpPr/>
      </dsp:nvSpPr>
      <dsp:spPr>
        <a:xfrm>
          <a:off x="1044455" y="651046"/>
          <a:ext cx="1105891" cy="3526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Supervised</a:t>
          </a:r>
        </a:p>
      </dsp:txBody>
      <dsp:txXfrm>
        <a:off x="1044455" y="651046"/>
        <a:ext cx="1105891" cy="352652"/>
      </dsp:txXfrm>
    </dsp:sp>
    <dsp:sp modelId="{113E25B2-3436-AB48-9DFC-175872D13675}">
      <dsp:nvSpPr>
        <dsp:cNvPr id="0" name=""/>
        <dsp:cNvSpPr/>
      </dsp:nvSpPr>
      <dsp:spPr>
        <a:xfrm>
          <a:off x="1320928" y="1151813"/>
          <a:ext cx="1105891" cy="3526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Regression</a:t>
          </a:r>
        </a:p>
      </dsp:txBody>
      <dsp:txXfrm>
        <a:off x="1320928" y="1151813"/>
        <a:ext cx="1105891" cy="35265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C0FF52-3151-6D47-9F27-324A52AE3DB8}">
      <dsp:nvSpPr>
        <dsp:cNvPr id="0" name=""/>
        <dsp:cNvSpPr/>
      </dsp:nvSpPr>
      <dsp:spPr>
        <a:xfrm>
          <a:off x="1155045" y="1003699"/>
          <a:ext cx="165883" cy="324440"/>
        </a:xfrm>
        <a:custGeom>
          <a:avLst/>
          <a:gdLst/>
          <a:ahLst/>
          <a:cxnLst/>
          <a:rect l="0" t="0" r="0" b="0"/>
          <a:pathLst>
            <a:path>
              <a:moveTo>
                <a:pt x="0" y="0"/>
              </a:moveTo>
              <a:lnTo>
                <a:pt x="0" y="324440"/>
              </a:lnTo>
              <a:lnTo>
                <a:pt x="165883" y="32444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44DA63-21C3-7B48-99B8-C89F808F689F}">
      <dsp:nvSpPr>
        <dsp:cNvPr id="0" name=""/>
        <dsp:cNvSpPr/>
      </dsp:nvSpPr>
      <dsp:spPr>
        <a:xfrm>
          <a:off x="1551681" y="502932"/>
          <a:ext cx="91440" cy="148114"/>
        </a:xfrm>
        <a:custGeom>
          <a:avLst/>
          <a:gdLst/>
          <a:ahLst/>
          <a:cxnLst/>
          <a:rect l="0" t="0" r="0" b="0"/>
          <a:pathLst>
            <a:path>
              <a:moveTo>
                <a:pt x="45720" y="0"/>
              </a:moveTo>
              <a:lnTo>
                <a:pt x="45720" y="14811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F2030A-2303-284D-928F-3756DD1341D9}">
      <dsp:nvSpPr>
        <dsp:cNvPr id="0" name=""/>
        <dsp:cNvSpPr/>
      </dsp:nvSpPr>
      <dsp:spPr>
        <a:xfrm>
          <a:off x="1044455" y="483"/>
          <a:ext cx="1105891" cy="50244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Machine learning</a:t>
          </a:r>
        </a:p>
      </dsp:txBody>
      <dsp:txXfrm>
        <a:off x="1044455" y="483"/>
        <a:ext cx="1105891" cy="502449"/>
      </dsp:txXfrm>
    </dsp:sp>
    <dsp:sp modelId="{A38239F4-042F-804B-9657-32907C246C8C}">
      <dsp:nvSpPr>
        <dsp:cNvPr id="0" name=""/>
        <dsp:cNvSpPr/>
      </dsp:nvSpPr>
      <dsp:spPr>
        <a:xfrm>
          <a:off x="1044455" y="651046"/>
          <a:ext cx="1105891" cy="3526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Supervised</a:t>
          </a:r>
        </a:p>
      </dsp:txBody>
      <dsp:txXfrm>
        <a:off x="1044455" y="651046"/>
        <a:ext cx="1105891" cy="352652"/>
      </dsp:txXfrm>
    </dsp:sp>
    <dsp:sp modelId="{113E25B2-3436-AB48-9DFC-175872D13675}">
      <dsp:nvSpPr>
        <dsp:cNvPr id="0" name=""/>
        <dsp:cNvSpPr/>
      </dsp:nvSpPr>
      <dsp:spPr>
        <a:xfrm>
          <a:off x="1320928" y="1151813"/>
          <a:ext cx="1105891" cy="352652"/>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Classification</a:t>
          </a:r>
        </a:p>
      </dsp:txBody>
      <dsp:txXfrm>
        <a:off x="1320928" y="1151813"/>
        <a:ext cx="1105891" cy="35265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C0FF52-3151-6D47-9F27-324A52AE3DB8}">
      <dsp:nvSpPr>
        <dsp:cNvPr id="0" name=""/>
        <dsp:cNvSpPr/>
      </dsp:nvSpPr>
      <dsp:spPr>
        <a:xfrm>
          <a:off x="1045801" y="914693"/>
          <a:ext cx="399023" cy="296253"/>
        </a:xfrm>
        <a:custGeom>
          <a:avLst/>
          <a:gdLst/>
          <a:ahLst/>
          <a:cxnLst/>
          <a:rect l="0" t="0" r="0" b="0"/>
          <a:pathLst>
            <a:path>
              <a:moveTo>
                <a:pt x="0" y="0"/>
              </a:moveTo>
              <a:lnTo>
                <a:pt x="0" y="296253"/>
              </a:lnTo>
              <a:lnTo>
                <a:pt x="399023" y="296253"/>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44DA63-21C3-7B48-99B8-C89F808F689F}">
      <dsp:nvSpPr>
        <dsp:cNvPr id="0" name=""/>
        <dsp:cNvSpPr/>
      </dsp:nvSpPr>
      <dsp:spPr>
        <a:xfrm>
          <a:off x="1508277" y="458439"/>
          <a:ext cx="91440" cy="134948"/>
        </a:xfrm>
        <a:custGeom>
          <a:avLst/>
          <a:gdLst/>
          <a:ahLst/>
          <a:cxnLst/>
          <a:rect l="0" t="0" r="0" b="0"/>
          <a:pathLst>
            <a:path>
              <a:moveTo>
                <a:pt x="45720" y="0"/>
              </a:moveTo>
              <a:lnTo>
                <a:pt x="45720" y="134948"/>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F2030A-2303-284D-928F-3756DD1341D9}">
      <dsp:nvSpPr>
        <dsp:cNvPr id="0" name=""/>
        <dsp:cNvSpPr/>
      </dsp:nvSpPr>
      <dsp:spPr>
        <a:xfrm>
          <a:off x="1050202" y="651"/>
          <a:ext cx="1007589" cy="45778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Machine learning</a:t>
          </a:r>
        </a:p>
      </dsp:txBody>
      <dsp:txXfrm>
        <a:off x="1050202" y="651"/>
        <a:ext cx="1007589" cy="457787"/>
      </dsp:txXfrm>
    </dsp:sp>
    <dsp:sp modelId="{A38239F4-042F-804B-9657-32907C246C8C}">
      <dsp:nvSpPr>
        <dsp:cNvPr id="0" name=""/>
        <dsp:cNvSpPr/>
      </dsp:nvSpPr>
      <dsp:spPr>
        <a:xfrm>
          <a:off x="918753" y="593387"/>
          <a:ext cx="1270488" cy="32130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Unsupervised</a:t>
          </a:r>
        </a:p>
      </dsp:txBody>
      <dsp:txXfrm>
        <a:off x="918753" y="593387"/>
        <a:ext cx="1270488" cy="321305"/>
      </dsp:txXfrm>
    </dsp:sp>
    <dsp:sp modelId="{113E25B2-3436-AB48-9DFC-175872D13675}">
      <dsp:nvSpPr>
        <dsp:cNvPr id="0" name=""/>
        <dsp:cNvSpPr/>
      </dsp:nvSpPr>
      <dsp:spPr>
        <a:xfrm>
          <a:off x="1444825" y="1050294"/>
          <a:ext cx="1007589" cy="321305"/>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Clustering</a:t>
          </a:r>
        </a:p>
      </dsp:txBody>
      <dsp:txXfrm>
        <a:off x="1444825" y="1050294"/>
        <a:ext cx="1007589" cy="32130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2" charset="0"/>
                <a:ea typeface="Geneva" pitchFamily="37" charset="-128"/>
                <a:cs typeface="Geneva" pitchFamily="37" charset="-128"/>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A5CB7454-15C1-A944-AC37-5542B6D3ECE9}" type="datetime1">
              <a:rPr lang="en-US"/>
              <a:pPr>
                <a:defRPr/>
              </a:pPr>
              <a:t>4/10/25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2" charset="0"/>
                <a:ea typeface="Geneva" pitchFamily="37" charset="-128"/>
                <a:cs typeface="Geneva" pitchFamily="37" charset="-128"/>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6CAD9EFA-3E97-9B4D-8EE7-720657CEF67E}" type="slidenum">
              <a:rPr lang="en-US"/>
              <a:pPr>
                <a:defRPr/>
              </a:pPr>
              <a:t>‹#›</a:t>
            </a:fld>
            <a:endParaRPr lang="en-US"/>
          </a:p>
        </p:txBody>
      </p:sp>
    </p:spTree>
    <p:extLst>
      <p:ext uri="{BB962C8B-B14F-4D97-AF65-F5344CB8AC3E}">
        <p14:creationId xmlns:p14="http://schemas.microsoft.com/office/powerpoint/2010/main" val="3571877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2" charset="0"/>
                <a:ea typeface="Geneva" pitchFamily="37" charset="-128"/>
                <a:cs typeface="Geneva" pitchFamily="37"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charset="0"/>
              </a:defRPr>
            </a:lvl1pPr>
          </a:lstStyle>
          <a:p>
            <a:pPr>
              <a:defRPr/>
            </a:pPr>
            <a:fld id="{1210EC45-414C-6A4E-BBBD-A09AEA33A371}" type="datetime1">
              <a:rPr lang="en-US"/>
              <a:pPr>
                <a:defRPr/>
              </a:pPr>
              <a:t>4/10/25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2" charset="0"/>
                <a:ea typeface="Geneva" pitchFamily="37" charset="-128"/>
                <a:cs typeface="Geneva" pitchFamily="37"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charset="0"/>
              </a:defRPr>
            </a:lvl1pPr>
          </a:lstStyle>
          <a:p>
            <a:pPr>
              <a:defRPr/>
            </a:pPr>
            <a:fld id="{CFE6EDC6-DD80-2D48-A9E8-763FB51E6E0C}" type="slidenum">
              <a:rPr lang="en-US"/>
              <a:pPr>
                <a:defRPr/>
              </a:pPr>
              <a:t>‹#›</a:t>
            </a:fld>
            <a:endParaRPr lang="en-US"/>
          </a:p>
        </p:txBody>
      </p:sp>
    </p:spTree>
    <p:extLst>
      <p:ext uri="{BB962C8B-B14F-4D97-AF65-F5344CB8AC3E}">
        <p14:creationId xmlns:p14="http://schemas.microsoft.com/office/powerpoint/2010/main" val="1795040629"/>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Geneva" pitchFamily="-65" charset="-128"/>
        <a:cs typeface="Geneva" pitchFamily="-65" charset="-128"/>
      </a:defRPr>
    </a:lvl1pPr>
    <a:lvl2pPr marL="457200" algn="l" defTabSz="457200" rtl="0" eaLnBrk="0" fontAlgn="base" hangingPunct="0">
      <a:spcBef>
        <a:spcPct val="30000"/>
      </a:spcBef>
      <a:spcAft>
        <a:spcPct val="0"/>
      </a:spcAft>
      <a:defRPr sz="1200" kern="1200">
        <a:solidFill>
          <a:schemeClr val="tx1"/>
        </a:solidFill>
        <a:latin typeface="+mn-lt"/>
        <a:ea typeface="Geneva" pitchFamily="-65"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0"/>
      </a:defRPr>
    </a:lvl3pPr>
    <a:lvl4pPr marL="1371600" algn="l" defTabSz="457200"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0"/>
      </a:defRPr>
    </a:lvl4pPr>
    <a:lvl5pPr marL="1828800" algn="l" defTabSz="457200" rtl="0" eaLnBrk="0" fontAlgn="base" hangingPunct="0">
      <a:spcBef>
        <a:spcPct val="30000"/>
      </a:spcBef>
      <a:spcAft>
        <a:spcPct val="0"/>
      </a:spcAft>
      <a:defRPr sz="1200" kern="1200">
        <a:solidFill>
          <a:schemeClr val="tx1"/>
        </a:solidFill>
        <a:latin typeface="+mn-lt"/>
        <a:ea typeface="ヒラギノ角ゴ Pro W3" charset="-128"/>
        <a:cs typeface="ヒラギノ角ゴ Pro W3"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1270fbf5b79_0_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1270fbf5b79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700" dirty="0">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1113c07b4bc_0_1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1113c07b4bc_0_1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1113c07b4bc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1113c07b4bc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1113c07b4bc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1113c07b4bc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1113c07b4bc_0_1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1113c07b4bc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1113c07b4bc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1113c07b4b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457200" rtl="0" eaLnBrk="0" fontAlgn="base" latinLnBrk="0" hangingPunct="0">
              <a:lnSpc>
                <a:spcPct val="100000"/>
              </a:lnSpc>
              <a:spcBef>
                <a:spcPts val="0"/>
              </a:spcBef>
              <a:spcAft>
                <a:spcPts val="0"/>
              </a:spcAft>
              <a:buClrTx/>
              <a:buSzTx/>
              <a:buFontTx/>
              <a:buNone/>
              <a:tabLst/>
              <a:defRPr/>
            </a:pPr>
            <a:endParaRPr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1113c07b4bc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1113c07b4bc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1113c07b4bc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8" name="Google Shape;308;g1113c07b4bc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g1113c07b4bc_0_1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 name="Google Shape;318;g1113c07b4bc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a:extLst>
            <a:ext uri="{FF2B5EF4-FFF2-40B4-BE49-F238E27FC236}">
              <a16:creationId xmlns:a16="http://schemas.microsoft.com/office/drawing/2014/main" id="{EE403E4A-1ADD-D618-826F-A2E7D0814617}"/>
            </a:ext>
          </a:extLst>
        </p:cNvPr>
        <p:cNvGrpSpPr/>
        <p:nvPr/>
      </p:nvGrpSpPr>
      <p:grpSpPr>
        <a:xfrm>
          <a:off x="0" y="0"/>
          <a:ext cx="0" cy="0"/>
          <a:chOff x="0" y="0"/>
          <a:chExt cx="0" cy="0"/>
        </a:xfrm>
      </p:grpSpPr>
      <p:sp>
        <p:nvSpPr>
          <p:cNvPr id="182" name="Google Shape;182;p12:notes">
            <a:extLst>
              <a:ext uri="{FF2B5EF4-FFF2-40B4-BE49-F238E27FC236}">
                <a16:creationId xmlns:a16="http://schemas.microsoft.com/office/drawing/2014/main" id="{6ADD3375-403E-97A9-A187-E081B296FD0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12:notes">
            <a:extLst>
              <a:ext uri="{FF2B5EF4-FFF2-40B4-BE49-F238E27FC236}">
                <a16:creationId xmlns:a16="http://schemas.microsoft.com/office/drawing/2014/main" id="{06744011-7C38-2EF3-77CF-D0BFBA67B4C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endParaRPr dirty="0"/>
          </a:p>
        </p:txBody>
      </p:sp>
    </p:spTree>
    <p:extLst>
      <p:ext uri="{BB962C8B-B14F-4D97-AF65-F5344CB8AC3E}">
        <p14:creationId xmlns:p14="http://schemas.microsoft.com/office/powerpoint/2010/main" val="19995057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1113c07b4bc_0_2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1113c07b4bc_0_2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3" name="Google Shape;18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39700" lvl="0" indent="0" algn="l" rtl="0">
              <a:lnSpc>
                <a:spcPct val="100000"/>
              </a:lnSpc>
              <a:spcBef>
                <a:spcPts val="0"/>
              </a:spcBef>
              <a:spcAft>
                <a:spcPts val="0"/>
              </a:spcAft>
              <a:buSzPts val="1400"/>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113c07b4bc_0_2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113c07b4bc_0_2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g1113c07b4bc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6" name="Google Shape;356;g1113c07b4bc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4"/>
        <p:cNvGrpSpPr/>
        <p:nvPr/>
      </p:nvGrpSpPr>
      <p:grpSpPr>
        <a:xfrm>
          <a:off x="0" y="0"/>
          <a:ext cx="0" cy="0"/>
          <a:chOff x="0" y="0"/>
          <a:chExt cx="0" cy="0"/>
        </a:xfrm>
      </p:grpSpPr>
      <p:sp>
        <p:nvSpPr>
          <p:cNvPr id="365" name="Google Shape;365;g1113c07b4bc_0_2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6" name="Google Shape;366;g1113c07b4bc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113c07b4bc_0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113c07b4bc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
        <p:cNvGrpSpPr/>
        <p:nvPr/>
      </p:nvGrpSpPr>
      <p:grpSpPr>
        <a:xfrm>
          <a:off x="0" y="0"/>
          <a:ext cx="0" cy="0"/>
          <a:chOff x="0" y="0"/>
          <a:chExt cx="0" cy="0"/>
        </a:xfrm>
      </p:grpSpPr>
      <p:sp>
        <p:nvSpPr>
          <p:cNvPr id="387" name="Google Shape;387;g1113c07b4bc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8" name="Google Shape;388;g1113c07b4bc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131a5be19e5_26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131a5be19e5_26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a:extLst>
            <a:ext uri="{FF2B5EF4-FFF2-40B4-BE49-F238E27FC236}">
              <a16:creationId xmlns:a16="http://schemas.microsoft.com/office/drawing/2014/main" id="{CB22AB08-079D-F6CC-F7F5-F43044E00A6C}"/>
            </a:ext>
          </a:extLst>
        </p:cNvPr>
        <p:cNvGrpSpPr/>
        <p:nvPr/>
      </p:nvGrpSpPr>
      <p:grpSpPr>
        <a:xfrm>
          <a:off x="0" y="0"/>
          <a:ext cx="0" cy="0"/>
          <a:chOff x="0" y="0"/>
          <a:chExt cx="0" cy="0"/>
        </a:xfrm>
      </p:grpSpPr>
      <p:sp>
        <p:nvSpPr>
          <p:cNvPr id="421" name="Google Shape;421;g1113c07b4bc_0_260:notes">
            <a:extLst>
              <a:ext uri="{FF2B5EF4-FFF2-40B4-BE49-F238E27FC236}">
                <a16:creationId xmlns:a16="http://schemas.microsoft.com/office/drawing/2014/main" id="{3C182FA7-5E8F-7583-CC85-B6E98F7540A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2" name="Google Shape;422;g1113c07b4bc_0_260:notes">
            <a:extLst>
              <a:ext uri="{FF2B5EF4-FFF2-40B4-BE49-F238E27FC236}">
                <a16:creationId xmlns:a16="http://schemas.microsoft.com/office/drawing/2014/main" id="{6E339FE6-4B92-0084-20E2-7EDEDF3812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extLst>
      <p:ext uri="{BB962C8B-B14F-4D97-AF65-F5344CB8AC3E}">
        <p14:creationId xmlns:p14="http://schemas.microsoft.com/office/powerpoint/2010/main" val="42263731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110cd4518f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110cd4518f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10821d2d5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10821d2d5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chemeClr val="dk1"/>
              </a:buClr>
              <a:buSzPts val="1500"/>
              <a:buChar char="●"/>
            </a:pPr>
            <a:endParaRPr sz="1500" dirty="0">
              <a:solidFill>
                <a:schemeClr val="dk1"/>
              </a:solidFill>
            </a:endParaRPr>
          </a:p>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a:extLst>
            <a:ext uri="{FF2B5EF4-FFF2-40B4-BE49-F238E27FC236}">
              <a16:creationId xmlns:a16="http://schemas.microsoft.com/office/drawing/2014/main" id="{E118C9CC-963A-BD69-9AC6-59270D7D02E7}"/>
            </a:ext>
          </a:extLst>
        </p:cNvPr>
        <p:cNvGrpSpPr/>
        <p:nvPr/>
      </p:nvGrpSpPr>
      <p:grpSpPr>
        <a:xfrm>
          <a:off x="0" y="0"/>
          <a:ext cx="0" cy="0"/>
          <a:chOff x="0" y="0"/>
          <a:chExt cx="0" cy="0"/>
        </a:xfrm>
      </p:grpSpPr>
      <p:sp>
        <p:nvSpPr>
          <p:cNvPr id="182" name="Google Shape;182;g1113c07b4bc_0_2:notes">
            <a:extLst>
              <a:ext uri="{FF2B5EF4-FFF2-40B4-BE49-F238E27FC236}">
                <a16:creationId xmlns:a16="http://schemas.microsoft.com/office/drawing/2014/main" id="{B71E3812-203F-00F7-F6A6-CEA558E91F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113c07b4bc_0_2:notes">
            <a:extLst>
              <a:ext uri="{FF2B5EF4-FFF2-40B4-BE49-F238E27FC236}">
                <a16:creationId xmlns:a16="http://schemas.microsoft.com/office/drawing/2014/main" id="{73B8028F-222F-DC74-9106-CD79BE59CD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Char char="●"/>
            </a:pPr>
            <a:endParaRPr dirty="0"/>
          </a:p>
        </p:txBody>
      </p:sp>
    </p:spTree>
    <p:extLst>
      <p:ext uri="{BB962C8B-B14F-4D97-AF65-F5344CB8AC3E}">
        <p14:creationId xmlns:p14="http://schemas.microsoft.com/office/powerpoint/2010/main" val="1682804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113c07b4b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113c07b4b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Clr>
                <a:schemeClr val="dk1"/>
              </a:buClr>
              <a:buSzPts val="1600"/>
              <a:buChar char="●"/>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113c07b4bc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113c07b4bc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131a5be19e5_25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131a5be19e5_25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1113c07b4bc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8" name="Google Shape;218;g1113c07b4bc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1113c07b4bc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1113c07b4bc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Clr>
                <a:schemeClr val="dk1"/>
              </a:buClr>
              <a:buSzPts val="1500"/>
              <a:buChar char="●"/>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accent5"/>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250018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0" y="459580"/>
            <a:ext cx="2514600" cy="664369"/>
          </a:xfrm>
        </p:spPr>
        <p:txBody>
          <a:bodyPr anchor="b"/>
          <a:lstStyle>
            <a:lvl1pPr algn="l">
              <a:defRPr sz="2000" b="1">
                <a:solidFill>
                  <a:srgbClr val="006096"/>
                </a:solidFill>
              </a:defRPr>
            </a:lvl1pPr>
          </a:lstStyle>
          <a:p>
            <a:r>
              <a:rPr lang="en-US" dirty="0"/>
              <a:t>Click to edit Master title style</a:t>
            </a:r>
          </a:p>
        </p:txBody>
      </p:sp>
      <p:sp>
        <p:nvSpPr>
          <p:cNvPr id="3" name="Picture Placeholder 2"/>
          <p:cNvSpPr>
            <a:spLocks noGrp="1"/>
          </p:cNvSpPr>
          <p:nvPr>
            <p:ph type="pic" idx="1"/>
          </p:nvPr>
        </p:nvSpPr>
        <p:spPr>
          <a:xfrm>
            <a:off x="457200" y="459580"/>
            <a:ext cx="5486400" cy="363616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096000" y="1200150"/>
            <a:ext cx="25146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6"/>
          <p:cNvSpPr>
            <a:spLocks noGrp="1"/>
          </p:cNvSpPr>
          <p:nvPr>
            <p:ph type="sldNum" sz="quarter" idx="10"/>
          </p:nvPr>
        </p:nvSpPr>
        <p:spPr>
          <a:xfrm>
            <a:off x="3505200" y="4767263"/>
            <a:ext cx="2133600" cy="274637"/>
          </a:xfrm>
        </p:spPr>
        <p:txBody>
          <a:bodyPr/>
          <a:lstStyle>
            <a:lvl1pPr algn="ctr">
              <a:defRPr>
                <a:solidFill>
                  <a:schemeClr val="bg1"/>
                </a:solidFill>
              </a:defRPr>
            </a:lvl1pPr>
          </a:lstStyle>
          <a:p>
            <a:pPr>
              <a:defRPr/>
            </a:pPr>
            <a:fld id="{34742D8B-8594-4B44-80B0-BECC0F075DC4}" type="slidenum">
              <a:rPr lang="en-US" smtClean="0"/>
              <a:pPr>
                <a:defRPr/>
              </a:pPr>
              <a:t>‹#›</a:t>
            </a:fld>
            <a:endParaRPr lang="en-US" dirty="0"/>
          </a:p>
        </p:txBody>
      </p:sp>
    </p:spTree>
    <p:extLst>
      <p:ext uri="{BB962C8B-B14F-4D97-AF65-F5344CB8AC3E}">
        <p14:creationId xmlns:p14="http://schemas.microsoft.com/office/powerpoint/2010/main" val="5311831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476250"/>
            <a:ext cx="8229600" cy="742950"/>
          </a:xfrm>
        </p:spPr>
        <p:txBody>
          <a:bodyPr/>
          <a:lstStyle>
            <a:lvl1pPr>
              <a:defRPr>
                <a:solidFill>
                  <a:srgbClr val="006096"/>
                </a:solidFill>
              </a:defRPr>
            </a:lvl1pPr>
          </a:lstStyle>
          <a:p>
            <a:r>
              <a:rPr lang="en-US" dirty="0"/>
              <a:t>Click to edit Master title style</a:t>
            </a:r>
          </a:p>
        </p:txBody>
      </p:sp>
      <p:sp>
        <p:nvSpPr>
          <p:cNvPr id="3" name="Vertical Text Placeholder 2"/>
          <p:cNvSpPr>
            <a:spLocks noGrp="1"/>
          </p:cNvSpPr>
          <p:nvPr>
            <p:ph type="body" orient="vert" idx="1"/>
          </p:nvPr>
        </p:nvSpPr>
        <p:spPr>
          <a:xfrm>
            <a:off x="457200" y="1504950"/>
            <a:ext cx="8229600" cy="2651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xfrm>
            <a:off x="3505200" y="4767263"/>
            <a:ext cx="2133600" cy="274637"/>
          </a:xfrm>
        </p:spPr>
        <p:txBody>
          <a:bodyPr/>
          <a:lstStyle>
            <a:lvl1pPr algn="ctr">
              <a:defRPr>
                <a:solidFill>
                  <a:schemeClr val="bg1"/>
                </a:solidFill>
              </a:defRPr>
            </a:lvl1pPr>
          </a:lstStyle>
          <a:p>
            <a:pPr>
              <a:defRPr/>
            </a:pPr>
            <a:fld id="{C6F69E68-A1F7-A441-8DC9-1255D615ACC0}" type="slidenum">
              <a:rPr lang="en-US" smtClean="0"/>
              <a:pPr>
                <a:defRPr/>
              </a:pPr>
              <a:t>‹#›</a:t>
            </a:fld>
            <a:endParaRPr lang="en-US" dirty="0"/>
          </a:p>
        </p:txBody>
      </p:sp>
    </p:spTree>
    <p:extLst>
      <p:ext uri="{BB962C8B-B14F-4D97-AF65-F5344CB8AC3E}">
        <p14:creationId xmlns:p14="http://schemas.microsoft.com/office/powerpoint/2010/main" val="22740190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hasCustomPrompt="1"/>
          </p:nvPr>
        </p:nvSpPr>
        <p:spPr>
          <a:xfrm>
            <a:off x="6618930" y="515937"/>
            <a:ext cx="2057400" cy="3579813"/>
          </a:xfrm>
        </p:spPr>
        <p:txBody>
          <a:bodyPr vert="eaVert"/>
          <a:lstStyle>
            <a:lvl1pPr>
              <a:defRPr>
                <a:solidFill>
                  <a:srgbClr val="006096"/>
                </a:solidFill>
              </a:defRPr>
            </a:lvl1pPr>
          </a:lstStyle>
          <a:p>
            <a:r>
              <a:rPr lang="en-US" dirty="0"/>
              <a:t>Click to edit </a:t>
            </a:r>
            <a:br>
              <a:rPr lang="en-US" dirty="0"/>
            </a:br>
            <a:r>
              <a:rPr lang="en-US" dirty="0"/>
              <a:t>Master title style</a:t>
            </a:r>
          </a:p>
        </p:txBody>
      </p:sp>
      <p:sp>
        <p:nvSpPr>
          <p:cNvPr id="3" name="Vertical Text Placeholder 2"/>
          <p:cNvSpPr>
            <a:spLocks noGrp="1"/>
          </p:cNvSpPr>
          <p:nvPr>
            <p:ph type="body" orient="vert" idx="1"/>
          </p:nvPr>
        </p:nvSpPr>
        <p:spPr>
          <a:xfrm>
            <a:off x="457200" y="515937"/>
            <a:ext cx="6019800" cy="357981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a:xfrm>
            <a:off x="3352800" y="4767263"/>
            <a:ext cx="2133600" cy="274637"/>
          </a:xfrm>
        </p:spPr>
        <p:txBody>
          <a:bodyPr/>
          <a:lstStyle>
            <a:lvl1pPr algn="ctr">
              <a:defRPr>
                <a:solidFill>
                  <a:schemeClr val="bg1"/>
                </a:solidFill>
              </a:defRPr>
            </a:lvl1pPr>
          </a:lstStyle>
          <a:p>
            <a:pPr>
              <a:defRPr/>
            </a:pPr>
            <a:fld id="{8FD8FFC6-973B-2442-BCAF-B040FDE7B897}" type="slidenum">
              <a:rPr lang="en-US" smtClean="0"/>
              <a:pPr>
                <a:defRPr/>
              </a:pPr>
              <a:t>‹#›</a:t>
            </a:fld>
            <a:endParaRPr lang="en-US" dirty="0"/>
          </a:p>
        </p:txBody>
      </p:sp>
    </p:spTree>
    <p:extLst>
      <p:ext uri="{BB962C8B-B14F-4D97-AF65-F5344CB8AC3E}">
        <p14:creationId xmlns:p14="http://schemas.microsoft.com/office/powerpoint/2010/main" val="25561422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028A5-D74C-9248-B723-0EC6CD7FDDE1}"/>
              </a:ext>
            </a:extLst>
          </p:cNvPr>
          <p:cNvSpPr>
            <a:spLocks noGrp="1"/>
          </p:cNvSpPr>
          <p:nvPr>
            <p:ph type="title"/>
          </p:nvPr>
        </p:nvSpPr>
        <p:spPr/>
        <p:txBody>
          <a:bodyPr/>
          <a:lstStyle>
            <a:lvl1pPr>
              <a:defRPr>
                <a:solidFill>
                  <a:srgbClr val="006096"/>
                </a:solidFill>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C49DA271-5D74-634F-9D21-C09B874B1828}"/>
              </a:ext>
            </a:extLst>
          </p:cNvPr>
          <p:cNvSpPr>
            <a:spLocks noGrp="1"/>
          </p:cNvSpPr>
          <p:nvPr>
            <p:ph type="sldNum" sz="quarter" idx="10"/>
          </p:nvPr>
        </p:nvSpPr>
        <p:spPr>
          <a:xfrm>
            <a:off x="3505200" y="4767263"/>
            <a:ext cx="2133600" cy="274637"/>
          </a:xfrm>
        </p:spPr>
        <p:txBody>
          <a:bodyPr/>
          <a:lstStyle>
            <a:lvl1pPr algn="ctr">
              <a:defRPr>
                <a:solidFill>
                  <a:schemeClr val="bg1"/>
                </a:solidFill>
              </a:defRPr>
            </a:lvl1pPr>
          </a:lstStyle>
          <a:p>
            <a:pPr>
              <a:defRPr/>
            </a:pPr>
            <a:r>
              <a:rPr lang="en-US" dirty="0"/>
              <a:t>1</a:t>
            </a:r>
          </a:p>
        </p:txBody>
      </p:sp>
    </p:spTree>
    <p:extLst>
      <p:ext uri="{BB962C8B-B14F-4D97-AF65-F5344CB8AC3E}">
        <p14:creationId xmlns:p14="http://schemas.microsoft.com/office/powerpoint/2010/main" val="3930237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8229600" cy="742950"/>
          </a:xfrm>
        </p:spPr>
        <p:txBody>
          <a:bodyPr/>
          <a:lstStyle>
            <a:lvl1pPr>
              <a:defRPr>
                <a:solidFill>
                  <a:srgbClr val="006096"/>
                </a:solidFill>
              </a:defRPr>
            </a:lvl1pPr>
          </a:lstStyle>
          <a:p>
            <a:r>
              <a:rPr lang="en-US" dirty="0"/>
              <a:t>Click to edit Master title style</a:t>
            </a:r>
          </a:p>
        </p:txBody>
      </p:sp>
      <p:sp>
        <p:nvSpPr>
          <p:cNvPr id="3" name="Content Placeholder 2"/>
          <p:cNvSpPr>
            <a:spLocks noGrp="1"/>
          </p:cNvSpPr>
          <p:nvPr>
            <p:ph idx="1"/>
          </p:nvPr>
        </p:nvSpPr>
        <p:spPr>
          <a:xfrm>
            <a:off x="457200" y="1543050"/>
            <a:ext cx="8229600" cy="2651125"/>
          </a:xfrm>
        </p:spPr>
        <p:txBody>
          <a:bodyPr/>
          <a:lstStyle>
            <a:lvl1pPr>
              <a:defRPr>
                <a:solidFill>
                  <a:srgbClr val="006096"/>
                </a:solidFill>
              </a:defRPr>
            </a:lvl1pPr>
            <a:lvl2pPr>
              <a:defRPr>
                <a:solidFill>
                  <a:srgbClr val="006096"/>
                </a:solidFill>
              </a:defRPr>
            </a:lvl2pPr>
            <a:lvl3pPr>
              <a:defRPr>
                <a:solidFill>
                  <a:srgbClr val="006096"/>
                </a:solidFill>
              </a:defRPr>
            </a:lvl3pPr>
            <a:lvl4pPr>
              <a:defRPr>
                <a:solidFill>
                  <a:srgbClr val="006096"/>
                </a:solidFill>
              </a:defRPr>
            </a:lvl4pPr>
            <a:lvl5pPr>
              <a:defRPr>
                <a:solidFill>
                  <a:srgbClr val="006096"/>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p:cNvSpPr>
            <a:spLocks noGrp="1"/>
          </p:cNvSpPr>
          <p:nvPr>
            <p:ph type="sldNum" sz="quarter" idx="10"/>
          </p:nvPr>
        </p:nvSpPr>
        <p:spPr>
          <a:xfrm>
            <a:off x="3505200" y="4767263"/>
            <a:ext cx="2133600" cy="274637"/>
          </a:xfrm>
        </p:spPr>
        <p:txBody>
          <a:bodyPr/>
          <a:lstStyle>
            <a:lvl1pPr algn="ctr">
              <a:defRPr>
                <a:solidFill>
                  <a:schemeClr val="bg1"/>
                </a:solidFill>
              </a:defRPr>
            </a:lvl1pPr>
          </a:lstStyle>
          <a:p>
            <a:pPr>
              <a:defRPr/>
            </a:pPr>
            <a:fld id="{67ED70C6-FDCB-5747-9A21-CEFC4DDC4D7F}" type="slidenum">
              <a:rPr lang="en-US" smtClean="0"/>
              <a:pPr>
                <a:defRPr/>
              </a:pPr>
              <a:t>‹#›</a:t>
            </a:fld>
            <a:endParaRPr lang="en-US" dirty="0"/>
          </a:p>
        </p:txBody>
      </p:sp>
    </p:spTree>
    <p:extLst>
      <p:ext uri="{BB962C8B-B14F-4D97-AF65-F5344CB8AC3E}">
        <p14:creationId xmlns:p14="http://schemas.microsoft.com/office/powerpoint/2010/main" val="3836591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477691"/>
            <a:ext cx="7772400" cy="1021556"/>
          </a:xfrm>
        </p:spPr>
        <p:txBody>
          <a:bodyPr anchor="t">
            <a:normAutofit/>
          </a:bodyPr>
          <a:lstStyle>
            <a:lvl1pPr algn="l">
              <a:defRPr sz="3200" b="1" cap="all">
                <a:solidFill>
                  <a:srgbClr val="006096"/>
                </a:solidFill>
              </a:defRPr>
            </a:lvl1pPr>
          </a:lstStyle>
          <a:p>
            <a:r>
              <a:rPr lang="en-US" dirty="0"/>
              <a:t>Click to edit Master title style</a:t>
            </a:r>
          </a:p>
        </p:txBody>
      </p:sp>
      <p:sp>
        <p:nvSpPr>
          <p:cNvPr id="3" name="Text Placeholder 2"/>
          <p:cNvSpPr>
            <a:spLocks noGrp="1"/>
          </p:cNvSpPr>
          <p:nvPr>
            <p:ph type="body" idx="1"/>
          </p:nvPr>
        </p:nvSpPr>
        <p:spPr>
          <a:xfrm>
            <a:off x="722313" y="1352550"/>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Slide Number Placeholder 5"/>
          <p:cNvSpPr>
            <a:spLocks noGrp="1"/>
          </p:cNvSpPr>
          <p:nvPr>
            <p:ph type="sldNum" sz="quarter" idx="10"/>
          </p:nvPr>
        </p:nvSpPr>
        <p:spPr>
          <a:xfrm>
            <a:off x="3505200" y="4767263"/>
            <a:ext cx="2133600" cy="274637"/>
          </a:xfrm>
        </p:spPr>
        <p:txBody>
          <a:bodyPr/>
          <a:lstStyle>
            <a:lvl1pPr algn="ctr">
              <a:defRPr>
                <a:solidFill>
                  <a:schemeClr val="bg1"/>
                </a:solidFill>
              </a:defRPr>
            </a:lvl1pPr>
          </a:lstStyle>
          <a:p>
            <a:pPr>
              <a:defRPr/>
            </a:pPr>
            <a:fld id="{B8643EE7-E1E3-6A41-AED4-ADD0882BF97B}" type="slidenum">
              <a:rPr lang="en-US" smtClean="0"/>
              <a:pPr>
                <a:defRPr/>
              </a:pPr>
              <a:t>‹#›</a:t>
            </a:fld>
            <a:endParaRPr lang="en-US" dirty="0"/>
          </a:p>
        </p:txBody>
      </p:sp>
    </p:spTree>
    <p:extLst>
      <p:ext uri="{BB962C8B-B14F-4D97-AF65-F5344CB8AC3E}">
        <p14:creationId xmlns:p14="http://schemas.microsoft.com/office/powerpoint/2010/main" val="463186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8229600" cy="742950"/>
          </a:xfrm>
        </p:spPr>
        <p:txBody>
          <a:bodyPr/>
          <a:lstStyle>
            <a:lvl1pPr>
              <a:defRPr>
                <a:solidFill>
                  <a:srgbClr val="006096"/>
                </a:solidFill>
              </a:defRPr>
            </a:lvl1pPr>
          </a:lstStyle>
          <a:p>
            <a:r>
              <a:rPr lang="en-US" dirty="0"/>
              <a:t>Click to edit Master title style</a:t>
            </a:r>
          </a:p>
        </p:txBody>
      </p:sp>
      <p:sp>
        <p:nvSpPr>
          <p:cNvPr id="3" name="Content Placeholder 2"/>
          <p:cNvSpPr>
            <a:spLocks noGrp="1"/>
          </p:cNvSpPr>
          <p:nvPr>
            <p:ph sz="half" idx="1"/>
          </p:nvPr>
        </p:nvSpPr>
        <p:spPr>
          <a:xfrm>
            <a:off x="457200" y="1085851"/>
            <a:ext cx="4038600" cy="31087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085851"/>
            <a:ext cx="4038600" cy="310872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6"/>
          <p:cNvSpPr>
            <a:spLocks noGrp="1"/>
          </p:cNvSpPr>
          <p:nvPr>
            <p:ph type="sldNum" sz="quarter" idx="10"/>
          </p:nvPr>
        </p:nvSpPr>
        <p:spPr>
          <a:xfrm>
            <a:off x="3505200" y="4767263"/>
            <a:ext cx="2133600" cy="274637"/>
          </a:xfrm>
        </p:spPr>
        <p:txBody>
          <a:bodyPr/>
          <a:lstStyle>
            <a:lvl1pPr algn="ctr">
              <a:defRPr>
                <a:solidFill>
                  <a:schemeClr val="bg1"/>
                </a:solidFill>
              </a:defRPr>
            </a:lvl1pPr>
          </a:lstStyle>
          <a:p>
            <a:pPr>
              <a:defRPr/>
            </a:pPr>
            <a:fld id="{2F8EF95E-660F-6F48-9B3C-B3F93E20ACE1}" type="slidenum">
              <a:rPr lang="en-US" smtClean="0"/>
              <a:pPr>
                <a:defRPr/>
              </a:pPr>
              <a:t>‹#›</a:t>
            </a:fld>
            <a:endParaRPr lang="en-US" dirty="0"/>
          </a:p>
        </p:txBody>
      </p:sp>
    </p:spTree>
    <p:extLst>
      <p:ext uri="{BB962C8B-B14F-4D97-AF65-F5344CB8AC3E}">
        <p14:creationId xmlns:p14="http://schemas.microsoft.com/office/powerpoint/2010/main" val="1264984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57200" y="514350"/>
            <a:ext cx="4040188" cy="77390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1288255"/>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514350"/>
            <a:ext cx="4041775" cy="77390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4645026" y="1288255"/>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8"/>
          <p:cNvSpPr>
            <a:spLocks noGrp="1"/>
          </p:cNvSpPr>
          <p:nvPr>
            <p:ph type="sldNum" sz="quarter" idx="10"/>
          </p:nvPr>
        </p:nvSpPr>
        <p:spPr>
          <a:xfrm>
            <a:off x="3505200" y="4767263"/>
            <a:ext cx="2133600" cy="274637"/>
          </a:xfrm>
        </p:spPr>
        <p:txBody>
          <a:bodyPr/>
          <a:lstStyle>
            <a:lvl1pPr algn="ctr">
              <a:defRPr>
                <a:solidFill>
                  <a:schemeClr val="bg1"/>
                </a:solidFill>
              </a:defRPr>
            </a:lvl1pPr>
          </a:lstStyle>
          <a:p>
            <a:pPr>
              <a:defRPr/>
            </a:pPr>
            <a:fld id="{57A9B1A9-890C-8B44-BE90-7CB4395EE4D3}" type="slidenum">
              <a:rPr lang="en-US" smtClean="0"/>
              <a:pPr>
                <a:defRPr/>
              </a:pPr>
              <a:t>‹#›</a:t>
            </a:fld>
            <a:endParaRPr lang="en-US" dirty="0"/>
          </a:p>
        </p:txBody>
      </p:sp>
    </p:spTree>
    <p:extLst>
      <p:ext uri="{BB962C8B-B14F-4D97-AF65-F5344CB8AC3E}">
        <p14:creationId xmlns:p14="http://schemas.microsoft.com/office/powerpoint/2010/main" val="4184604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14350"/>
            <a:ext cx="8229600" cy="742950"/>
          </a:xfrm>
        </p:spPr>
        <p:txBody>
          <a:bodyPr/>
          <a:lstStyle>
            <a:lvl1pPr>
              <a:defRPr>
                <a:solidFill>
                  <a:srgbClr val="006096"/>
                </a:solidFill>
              </a:defRPr>
            </a:lvl1pPr>
          </a:lstStyle>
          <a:p>
            <a:r>
              <a:rPr lang="en-US" dirty="0"/>
              <a:t>Click to edit Master title style</a:t>
            </a:r>
          </a:p>
        </p:txBody>
      </p:sp>
      <p:sp>
        <p:nvSpPr>
          <p:cNvPr id="3" name="Slide Number Placeholder 4"/>
          <p:cNvSpPr>
            <a:spLocks noGrp="1"/>
          </p:cNvSpPr>
          <p:nvPr>
            <p:ph type="sldNum" sz="quarter" idx="10"/>
          </p:nvPr>
        </p:nvSpPr>
        <p:spPr>
          <a:xfrm>
            <a:off x="3505200" y="4767263"/>
            <a:ext cx="2133600" cy="274637"/>
          </a:xfrm>
        </p:spPr>
        <p:txBody>
          <a:bodyPr/>
          <a:lstStyle>
            <a:lvl1pPr algn="ctr">
              <a:defRPr>
                <a:solidFill>
                  <a:schemeClr val="bg1"/>
                </a:solidFill>
              </a:defRPr>
            </a:lvl1pPr>
          </a:lstStyle>
          <a:p>
            <a:pPr>
              <a:defRPr/>
            </a:pPr>
            <a:fld id="{388F1A38-2662-714D-BA55-F0640804B748}" type="slidenum">
              <a:rPr lang="en-US" smtClean="0"/>
              <a:pPr>
                <a:defRPr/>
              </a:pPr>
              <a:t>‹#›</a:t>
            </a:fld>
            <a:endParaRPr lang="en-US" dirty="0"/>
          </a:p>
        </p:txBody>
      </p:sp>
    </p:spTree>
    <p:extLst>
      <p:ext uri="{BB962C8B-B14F-4D97-AF65-F5344CB8AC3E}">
        <p14:creationId xmlns:p14="http://schemas.microsoft.com/office/powerpoint/2010/main" val="28895442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Slide Number Placeholder 3"/>
          <p:cNvSpPr>
            <a:spLocks noGrp="1"/>
          </p:cNvSpPr>
          <p:nvPr>
            <p:ph type="sldNum" sz="quarter" idx="10"/>
          </p:nvPr>
        </p:nvSpPr>
        <p:spPr>
          <a:xfrm>
            <a:off x="3276600" y="4767263"/>
            <a:ext cx="2133600" cy="274637"/>
          </a:xfrm>
        </p:spPr>
        <p:txBody>
          <a:bodyPr/>
          <a:lstStyle>
            <a:lvl1pPr algn="ctr">
              <a:defRPr>
                <a:solidFill>
                  <a:schemeClr val="bg1"/>
                </a:solidFill>
              </a:defRPr>
            </a:lvl1pPr>
          </a:lstStyle>
          <a:p>
            <a:pPr>
              <a:defRPr/>
            </a:pPr>
            <a:fld id="{D5524B65-BD56-BC42-A8D4-F7B262BC0E77}" type="slidenum">
              <a:rPr lang="en-US" smtClean="0"/>
              <a:pPr>
                <a:defRPr/>
              </a:pPr>
              <a:t>‹#›</a:t>
            </a:fld>
            <a:endParaRPr lang="en-US" dirty="0"/>
          </a:p>
        </p:txBody>
      </p:sp>
    </p:spTree>
    <p:extLst>
      <p:ext uri="{BB962C8B-B14F-4D97-AF65-F5344CB8AC3E}">
        <p14:creationId xmlns:p14="http://schemas.microsoft.com/office/powerpoint/2010/main" val="4246038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1" y="438150"/>
            <a:ext cx="3008313" cy="871538"/>
          </a:xfrm>
        </p:spPr>
        <p:txBody>
          <a:bodyPr anchor="b"/>
          <a:lstStyle>
            <a:lvl1pPr algn="l">
              <a:defRPr sz="2000" b="1">
                <a:solidFill>
                  <a:srgbClr val="006096"/>
                </a:solidFill>
              </a:defRPr>
            </a:lvl1pPr>
          </a:lstStyle>
          <a:p>
            <a:r>
              <a:rPr lang="en-US" dirty="0"/>
              <a:t>Click to edit Master title style</a:t>
            </a:r>
          </a:p>
        </p:txBody>
      </p:sp>
      <p:sp>
        <p:nvSpPr>
          <p:cNvPr id="3" name="Content Placeholder 2"/>
          <p:cNvSpPr>
            <a:spLocks noGrp="1"/>
          </p:cNvSpPr>
          <p:nvPr>
            <p:ph idx="1"/>
          </p:nvPr>
        </p:nvSpPr>
        <p:spPr>
          <a:xfrm>
            <a:off x="3575050" y="438151"/>
            <a:ext cx="5111750" cy="3657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28750"/>
            <a:ext cx="3008313" cy="2667001"/>
          </a:xfrm>
        </p:spPr>
        <p:txBody>
          <a:bodyPr/>
          <a:lstStyle>
            <a:lvl1pPr marL="0" indent="0">
              <a:buNone/>
              <a:defRPr sz="1400">
                <a:solidFill>
                  <a:srgbClr val="00609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Slide Number Placeholder 6"/>
          <p:cNvSpPr>
            <a:spLocks noGrp="1"/>
          </p:cNvSpPr>
          <p:nvPr>
            <p:ph type="sldNum" sz="quarter" idx="10"/>
          </p:nvPr>
        </p:nvSpPr>
        <p:spPr>
          <a:xfrm>
            <a:off x="3563998" y="4767263"/>
            <a:ext cx="2133600" cy="274637"/>
          </a:xfrm>
        </p:spPr>
        <p:txBody>
          <a:bodyPr/>
          <a:lstStyle>
            <a:lvl1pPr algn="ctr">
              <a:defRPr>
                <a:solidFill>
                  <a:schemeClr val="bg1"/>
                </a:solidFill>
              </a:defRPr>
            </a:lvl1pPr>
          </a:lstStyle>
          <a:p>
            <a:pPr>
              <a:defRPr/>
            </a:pPr>
            <a:fld id="{0C045864-67DE-844A-AC03-EBD93572A568}" type="slidenum">
              <a:rPr lang="en-US" smtClean="0"/>
              <a:pPr>
                <a:defRPr/>
              </a:pPr>
              <a:t>‹#›</a:t>
            </a:fld>
            <a:endParaRPr lang="en-US" dirty="0"/>
          </a:p>
        </p:txBody>
      </p:sp>
    </p:spTree>
    <p:extLst>
      <p:ext uri="{BB962C8B-B14F-4D97-AF65-F5344CB8AC3E}">
        <p14:creationId xmlns:p14="http://schemas.microsoft.com/office/powerpoint/2010/main" val="2971630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914400"/>
            <a:ext cx="8229600" cy="742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Text Placeholder 2"/>
          <p:cNvSpPr>
            <a:spLocks noGrp="1"/>
          </p:cNvSpPr>
          <p:nvPr>
            <p:ph type="body" idx="1"/>
          </p:nvPr>
        </p:nvSpPr>
        <p:spPr bwMode="auto">
          <a:xfrm>
            <a:off x="457200" y="1943100"/>
            <a:ext cx="8229600" cy="26511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wrap="square" lIns="91440" tIns="45720" rIns="91440" bIns="45720" numCol="1" anchor="ctr" anchorCtr="0" compatLnSpc="1">
            <a:prstTxWarp prst="textNoShape">
              <a:avLst/>
            </a:prstTxWarp>
          </a:bodyPr>
          <a:lstStyle>
            <a:lvl1pPr algn="r">
              <a:defRPr sz="1200">
                <a:solidFill>
                  <a:schemeClr val="tx2"/>
                </a:solidFill>
                <a:latin typeface="Helvetica Neue" charset="0"/>
              </a:defRPr>
            </a:lvl1pPr>
          </a:lstStyle>
          <a:p>
            <a:pPr>
              <a:defRPr/>
            </a:pPr>
            <a:r>
              <a:rPr lang="en-US"/>
              <a:t>1</a:t>
            </a:r>
          </a:p>
        </p:txBody>
      </p:sp>
    </p:spTree>
  </p:cSld>
  <p:clrMap bg1="lt1" tx1="dk1" bg2="lt2" tx2="dk2" accent1="accent1" accent2="accent2" accent3="accent3" accent4="accent4" accent5="accent5" accent6="accent6" hlink="hlink" folHlink="folHlink"/>
  <p:sldLayoutIdLst>
    <p:sldLayoutId id="2147483869" r:id="rId1"/>
    <p:sldLayoutId id="2147483880" r:id="rId2"/>
    <p:sldLayoutId id="2147483870" r:id="rId3"/>
    <p:sldLayoutId id="2147483871" r:id="rId4"/>
    <p:sldLayoutId id="2147483872" r:id="rId5"/>
    <p:sldLayoutId id="2147483873" r:id="rId6"/>
    <p:sldLayoutId id="2147483874" r:id="rId7"/>
    <p:sldLayoutId id="2147483875" r:id="rId8"/>
    <p:sldLayoutId id="2147483876" r:id="rId9"/>
    <p:sldLayoutId id="2147483877" r:id="rId10"/>
    <p:sldLayoutId id="2147483878" r:id="rId11"/>
    <p:sldLayoutId id="2147483879" r:id="rId12"/>
  </p:sldLayoutIdLst>
  <p:hf hdr="0" ftr="0" dt="0"/>
  <p:txStyles>
    <p:titleStyle>
      <a:lvl1pPr algn="ctr" defTabSz="457200" rtl="0" eaLnBrk="0" fontAlgn="base" hangingPunct="0">
        <a:spcBef>
          <a:spcPct val="0"/>
        </a:spcBef>
        <a:spcAft>
          <a:spcPct val="0"/>
        </a:spcAft>
        <a:defRPr sz="3200" kern="1200">
          <a:solidFill>
            <a:schemeClr val="bg1"/>
          </a:solidFill>
          <a:latin typeface="Calibri"/>
          <a:ea typeface="Geneva" pitchFamily="-65" charset="-128"/>
          <a:cs typeface="Calibri"/>
        </a:defRPr>
      </a:lvl1pPr>
      <a:lvl2pPr algn="ctr" defTabSz="457200" rtl="0" eaLnBrk="0" fontAlgn="base" hangingPunct="0">
        <a:spcBef>
          <a:spcPct val="0"/>
        </a:spcBef>
        <a:spcAft>
          <a:spcPct val="0"/>
        </a:spcAft>
        <a:defRPr sz="3200">
          <a:solidFill>
            <a:schemeClr val="tx1"/>
          </a:solidFill>
          <a:latin typeface="Helvetica Neue" pitchFamily="-65" charset="0"/>
          <a:ea typeface="Geneva" pitchFamily="-65" charset="-128"/>
          <a:cs typeface="Geneva" pitchFamily="-65" charset="-128"/>
        </a:defRPr>
      </a:lvl2pPr>
      <a:lvl3pPr algn="ctr" defTabSz="457200" rtl="0" eaLnBrk="0" fontAlgn="base" hangingPunct="0">
        <a:spcBef>
          <a:spcPct val="0"/>
        </a:spcBef>
        <a:spcAft>
          <a:spcPct val="0"/>
        </a:spcAft>
        <a:defRPr sz="3200">
          <a:solidFill>
            <a:schemeClr val="tx1"/>
          </a:solidFill>
          <a:latin typeface="Helvetica Neue" pitchFamily="-65" charset="0"/>
          <a:ea typeface="Geneva" pitchFamily="-65" charset="-128"/>
          <a:cs typeface="Geneva" pitchFamily="-65" charset="-128"/>
        </a:defRPr>
      </a:lvl3pPr>
      <a:lvl4pPr algn="ctr" defTabSz="457200" rtl="0" eaLnBrk="0" fontAlgn="base" hangingPunct="0">
        <a:spcBef>
          <a:spcPct val="0"/>
        </a:spcBef>
        <a:spcAft>
          <a:spcPct val="0"/>
        </a:spcAft>
        <a:defRPr sz="3200">
          <a:solidFill>
            <a:schemeClr val="tx1"/>
          </a:solidFill>
          <a:latin typeface="Helvetica Neue" pitchFamily="-65" charset="0"/>
          <a:ea typeface="Geneva" pitchFamily="-65" charset="-128"/>
          <a:cs typeface="Geneva" pitchFamily="-65" charset="-128"/>
        </a:defRPr>
      </a:lvl4pPr>
      <a:lvl5pPr algn="ctr" defTabSz="457200" rtl="0" eaLnBrk="0" fontAlgn="base" hangingPunct="0">
        <a:spcBef>
          <a:spcPct val="0"/>
        </a:spcBef>
        <a:spcAft>
          <a:spcPct val="0"/>
        </a:spcAft>
        <a:defRPr sz="3200">
          <a:solidFill>
            <a:schemeClr val="tx1"/>
          </a:solidFill>
          <a:latin typeface="Helvetica Neue" pitchFamily="-65" charset="0"/>
          <a:ea typeface="Geneva" pitchFamily="-65" charset="-128"/>
          <a:cs typeface="Geneva" pitchFamily="-65" charset="-128"/>
        </a:defRPr>
      </a:lvl5pPr>
      <a:lvl6pPr marL="457200" algn="ctr" defTabSz="457200" rtl="0" fontAlgn="base">
        <a:spcBef>
          <a:spcPct val="0"/>
        </a:spcBef>
        <a:spcAft>
          <a:spcPct val="0"/>
        </a:spcAft>
        <a:defRPr sz="3200">
          <a:solidFill>
            <a:schemeClr val="tx1"/>
          </a:solidFill>
          <a:latin typeface="Helvetica Neue" pitchFamily="-65" charset="0"/>
          <a:ea typeface="Geneva" pitchFamily="-65" charset="-128"/>
          <a:cs typeface="Geneva" pitchFamily="-65" charset="-128"/>
        </a:defRPr>
      </a:lvl6pPr>
      <a:lvl7pPr marL="914400" algn="ctr" defTabSz="457200" rtl="0" fontAlgn="base">
        <a:spcBef>
          <a:spcPct val="0"/>
        </a:spcBef>
        <a:spcAft>
          <a:spcPct val="0"/>
        </a:spcAft>
        <a:defRPr sz="3200">
          <a:solidFill>
            <a:schemeClr val="tx1"/>
          </a:solidFill>
          <a:latin typeface="Helvetica Neue" pitchFamily="-65" charset="0"/>
          <a:ea typeface="Geneva" pitchFamily="-65" charset="-128"/>
          <a:cs typeface="Geneva" pitchFamily="-65" charset="-128"/>
        </a:defRPr>
      </a:lvl7pPr>
      <a:lvl8pPr marL="1371600" algn="ctr" defTabSz="457200" rtl="0" fontAlgn="base">
        <a:spcBef>
          <a:spcPct val="0"/>
        </a:spcBef>
        <a:spcAft>
          <a:spcPct val="0"/>
        </a:spcAft>
        <a:defRPr sz="3200">
          <a:solidFill>
            <a:schemeClr val="tx1"/>
          </a:solidFill>
          <a:latin typeface="Helvetica Neue" pitchFamily="-65" charset="0"/>
          <a:ea typeface="Geneva" pitchFamily="-65" charset="-128"/>
          <a:cs typeface="Geneva" pitchFamily="-65" charset="-128"/>
        </a:defRPr>
      </a:lvl8pPr>
      <a:lvl9pPr marL="1828800" algn="ctr" defTabSz="457200" rtl="0" fontAlgn="base">
        <a:spcBef>
          <a:spcPct val="0"/>
        </a:spcBef>
        <a:spcAft>
          <a:spcPct val="0"/>
        </a:spcAft>
        <a:defRPr sz="3200">
          <a:solidFill>
            <a:schemeClr val="tx1"/>
          </a:solidFill>
          <a:latin typeface="Helvetica Neue" pitchFamily="-65" charset="0"/>
          <a:ea typeface="Geneva" pitchFamily="-65" charset="-128"/>
          <a:cs typeface="Geneva" pitchFamily="-65" charset="-128"/>
        </a:defRPr>
      </a:lvl9pPr>
    </p:titleStyle>
    <p:bodyStyle>
      <a:lvl1pPr marL="342900" indent="-342900" algn="l" defTabSz="457200" rtl="0" eaLnBrk="0" fontAlgn="base" hangingPunct="0">
        <a:spcBef>
          <a:spcPct val="20000"/>
        </a:spcBef>
        <a:spcAft>
          <a:spcPct val="0"/>
        </a:spcAft>
        <a:buFont typeface="Arial" charset="0"/>
        <a:buChar char="•"/>
        <a:defRPr kern="1200">
          <a:solidFill>
            <a:schemeClr val="tx2"/>
          </a:solidFill>
          <a:latin typeface="Calibri"/>
          <a:ea typeface="Geneva" pitchFamily="-65" charset="-128"/>
          <a:cs typeface="Calibri"/>
        </a:defRPr>
      </a:lvl1pPr>
      <a:lvl2pPr marL="742950" indent="-285750" algn="l" defTabSz="457200" rtl="0" eaLnBrk="0" fontAlgn="base" hangingPunct="0">
        <a:spcBef>
          <a:spcPct val="20000"/>
        </a:spcBef>
        <a:spcAft>
          <a:spcPct val="0"/>
        </a:spcAft>
        <a:buFont typeface="Arial" charset="0"/>
        <a:buChar char="–"/>
        <a:defRPr kern="1200">
          <a:solidFill>
            <a:schemeClr val="tx2"/>
          </a:solidFill>
          <a:latin typeface="Calibri"/>
          <a:ea typeface="Geneva" pitchFamily="-65" charset="-128"/>
          <a:cs typeface="Calibri"/>
        </a:defRPr>
      </a:lvl2pPr>
      <a:lvl3pPr marL="1143000" indent="-228600" algn="l" defTabSz="457200" rtl="0" eaLnBrk="0" fontAlgn="base" hangingPunct="0">
        <a:spcBef>
          <a:spcPct val="20000"/>
        </a:spcBef>
        <a:spcAft>
          <a:spcPct val="0"/>
        </a:spcAft>
        <a:buFont typeface="Arial" charset="0"/>
        <a:buChar char="•"/>
        <a:defRPr kern="1200">
          <a:solidFill>
            <a:schemeClr val="tx2"/>
          </a:solidFill>
          <a:latin typeface="Calibri"/>
          <a:ea typeface="ヒラギノ角ゴ Pro W3" charset="-128"/>
          <a:cs typeface="Calibri"/>
        </a:defRPr>
      </a:lvl3pPr>
      <a:lvl4pPr marL="1600200" indent="-228600" algn="l" defTabSz="457200" rtl="0" eaLnBrk="0" fontAlgn="base" hangingPunct="0">
        <a:spcBef>
          <a:spcPct val="20000"/>
        </a:spcBef>
        <a:spcAft>
          <a:spcPct val="0"/>
        </a:spcAft>
        <a:buFont typeface="Arial" charset="0"/>
        <a:buChar char="–"/>
        <a:defRPr kern="1200">
          <a:solidFill>
            <a:schemeClr val="tx2"/>
          </a:solidFill>
          <a:latin typeface="Calibri"/>
          <a:ea typeface="ヒラギノ角ゴ Pro W3" charset="-128"/>
          <a:cs typeface="Calibri"/>
        </a:defRPr>
      </a:lvl4pPr>
      <a:lvl5pPr marL="2057400" indent="-228600" algn="l" defTabSz="457200" rtl="0" eaLnBrk="0" fontAlgn="base" hangingPunct="0">
        <a:spcBef>
          <a:spcPct val="20000"/>
        </a:spcBef>
        <a:spcAft>
          <a:spcPct val="0"/>
        </a:spcAft>
        <a:buFont typeface="Arial" charset="0"/>
        <a:buChar char="»"/>
        <a:defRPr kern="1200">
          <a:solidFill>
            <a:schemeClr val="tx2"/>
          </a:solidFill>
          <a:latin typeface="Calibri"/>
          <a:ea typeface="ヒラギノ角ゴ Pro W3" charset="-128"/>
          <a:cs typeface="Calibri"/>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diagramQuickStyle" Target="../diagrams/quickStyle4.xml"/><Relationship Id="rId3" Type="http://schemas.openxmlformats.org/officeDocument/2006/relationships/image" Target="../media/image16.png"/><Relationship Id="rId7" Type="http://schemas.openxmlformats.org/officeDocument/2006/relationships/diagramLayout" Target="../diagrams/layout4.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Data" Target="../diagrams/data4.xml"/><Relationship Id="rId5" Type="http://schemas.openxmlformats.org/officeDocument/2006/relationships/image" Target="../media/image18.png"/><Relationship Id="rId10" Type="http://schemas.microsoft.com/office/2007/relationships/diagramDrawing" Target="../diagrams/drawing4.xml"/><Relationship Id="rId4" Type="http://schemas.openxmlformats.org/officeDocument/2006/relationships/image" Target="../media/image17.png"/><Relationship Id="rId9" Type="http://schemas.openxmlformats.org/officeDocument/2006/relationships/diagramColors" Target="../diagrams/colors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diagramColors" Target="../diagrams/colors5.xml"/><Relationship Id="rId3" Type="http://schemas.openxmlformats.org/officeDocument/2006/relationships/image" Target="../media/image20.png"/><Relationship Id="rId7" Type="http://schemas.openxmlformats.org/officeDocument/2006/relationships/diagramQuickStyle" Target="../diagrams/quickStyle5.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diagramLayout" Target="../diagrams/layout5.xml"/><Relationship Id="rId5" Type="http://schemas.openxmlformats.org/officeDocument/2006/relationships/diagramData" Target="../diagrams/data5.xml"/><Relationship Id="rId4" Type="http://schemas.openxmlformats.org/officeDocument/2006/relationships/image" Target="../media/image21.png"/><Relationship Id="rId9" Type="http://schemas.microsoft.com/office/2007/relationships/diagramDrawing" Target="../diagrams/drawing5.xml"/></Relationships>
</file>

<file path=ppt/slides/_rels/slide21.xml.rels><?xml version="1.0" encoding="UTF-8" standalone="yes"?>
<Relationships xmlns="http://schemas.openxmlformats.org/package/2006/relationships"><Relationship Id="rId8" Type="http://schemas.openxmlformats.org/officeDocument/2006/relationships/diagramColors" Target="../diagrams/colors6.xml"/><Relationship Id="rId3" Type="http://schemas.openxmlformats.org/officeDocument/2006/relationships/image" Target="../media/image22.png"/><Relationship Id="rId7" Type="http://schemas.openxmlformats.org/officeDocument/2006/relationships/diagramQuickStyle" Target="../diagrams/quickStyle6.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diagramLayout" Target="../diagrams/layout6.xml"/><Relationship Id="rId5" Type="http://schemas.openxmlformats.org/officeDocument/2006/relationships/diagramData" Target="../diagrams/data6.xml"/><Relationship Id="rId4" Type="http://schemas.openxmlformats.org/officeDocument/2006/relationships/image" Target="../media/image23.png"/><Relationship Id="rId9" Type="http://schemas.microsoft.com/office/2007/relationships/diagramDrawing" Target="../diagrams/drawing6.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1.png"/><Relationship Id="rId7" Type="http://schemas.openxmlformats.org/officeDocument/2006/relationships/diagramColors" Target="../diagrams/colors3.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title"/>
          </p:nvPr>
        </p:nvSpPr>
        <p:spPr>
          <a:xfrm>
            <a:off x="1752600" y="1428750"/>
            <a:ext cx="5403300" cy="1853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990"/>
              <a:buNone/>
            </a:pPr>
            <a:r>
              <a:rPr lang="en" sz="3920" b="1" dirty="0">
                <a:solidFill>
                  <a:srgbClr val="4A86E8"/>
                </a:solidFill>
              </a:rPr>
              <a:t> </a:t>
            </a:r>
            <a:r>
              <a:rPr lang="en" sz="4000" dirty="0">
                <a:solidFill>
                  <a:srgbClr val="4A86E8"/>
                </a:solidFill>
              </a:rPr>
              <a:t>ML Models and Model Evaluation</a:t>
            </a:r>
            <a:endParaRPr sz="4000" dirty="0">
              <a:solidFill>
                <a:schemeClr val="accent1"/>
              </a:solidFill>
            </a:endParaRPr>
          </a:p>
          <a:p>
            <a:pPr marL="0" lvl="0" indent="0" algn="ctr" rtl="0">
              <a:spcBef>
                <a:spcPts val="0"/>
              </a:spcBef>
              <a:spcAft>
                <a:spcPts val="0"/>
              </a:spcAft>
              <a:buSzPts val="990"/>
              <a:buNone/>
            </a:pPr>
            <a:endParaRPr sz="3920" b="1" dirty="0">
              <a:solidFill>
                <a:srgbClr val="4A86E8"/>
              </a:solidFill>
            </a:endParaRPr>
          </a:p>
        </p:txBody>
      </p:sp>
      <p:sp>
        <p:nvSpPr>
          <p:cNvPr id="56" name="Google Shape;56;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0</a:t>
            </a:fld>
            <a:endParaRPr>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4" name="Google Shape;244;p40"/>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Logistic Regression</a:t>
            </a:r>
            <a:endParaRPr>
              <a:solidFill>
                <a:srgbClr val="4A86E8"/>
              </a:solidFill>
            </a:endParaRPr>
          </a:p>
        </p:txBody>
      </p:sp>
      <p:sp>
        <p:nvSpPr>
          <p:cNvPr id="245" name="Google Shape;245;p40"/>
          <p:cNvSpPr txBox="1"/>
          <p:nvPr/>
        </p:nvSpPr>
        <p:spPr>
          <a:xfrm>
            <a:off x="4241725" y="538500"/>
            <a:ext cx="4767300" cy="3016180"/>
          </a:xfrm>
          <a:prstGeom prst="rect">
            <a:avLst/>
          </a:prstGeom>
          <a:noFill/>
          <a:ln>
            <a:noFill/>
          </a:ln>
        </p:spPr>
        <p:txBody>
          <a:bodyPr spcFirstLastPara="1" wrap="square" lIns="91425" tIns="91425" rIns="91425" bIns="91425" anchor="t" anchorCtr="0">
            <a:spAutoFit/>
          </a:bodyPr>
          <a:lstStyle/>
          <a:p>
            <a:pPr marL="457200" lvl="0" indent="0" algn="l" rtl="0">
              <a:lnSpc>
                <a:spcPct val="115000"/>
              </a:lnSpc>
              <a:spcBef>
                <a:spcPts val="0"/>
              </a:spcBef>
              <a:spcAft>
                <a:spcPts val="0"/>
              </a:spcAft>
              <a:buNone/>
            </a:pPr>
            <a:endParaRPr sz="1600" dirty="0"/>
          </a:p>
          <a:p>
            <a:pPr marL="457200" lvl="0" indent="-330200" algn="l" rtl="0">
              <a:lnSpc>
                <a:spcPct val="115000"/>
              </a:lnSpc>
              <a:spcBef>
                <a:spcPts val="0"/>
              </a:spcBef>
              <a:spcAft>
                <a:spcPts val="0"/>
              </a:spcAft>
              <a:buSzPts val="1600"/>
              <a:buChar char="●"/>
            </a:pPr>
            <a:r>
              <a:rPr lang="en" sz="1600" dirty="0"/>
              <a:t>It uses sigmoid function or logistic function to model the data.</a:t>
            </a:r>
          </a:p>
          <a:p>
            <a:pPr marL="457200" lvl="0" indent="-330200" algn="l" rtl="0">
              <a:lnSpc>
                <a:spcPct val="115000"/>
              </a:lnSpc>
              <a:spcBef>
                <a:spcPts val="0"/>
              </a:spcBef>
              <a:spcAft>
                <a:spcPts val="0"/>
              </a:spcAft>
              <a:buSzPts val="1600"/>
              <a:buChar char="●"/>
            </a:pPr>
            <a:r>
              <a:rPr lang="en" sz="1600" dirty="0"/>
              <a:t>Decision boundary is the threshold value above which we will map the probability to class 1, and below the threshold to class 0</a:t>
            </a:r>
          </a:p>
          <a:p>
            <a:pPr marL="457200" lvl="0" indent="-330200" algn="l" rtl="0">
              <a:lnSpc>
                <a:spcPct val="115000"/>
              </a:lnSpc>
              <a:spcBef>
                <a:spcPts val="0"/>
              </a:spcBef>
              <a:spcAft>
                <a:spcPts val="0"/>
              </a:spcAft>
              <a:buSzPts val="1600"/>
              <a:buChar char="●"/>
            </a:pPr>
            <a:r>
              <a:rPr lang="en-US" sz="1600" dirty="0"/>
              <a:t>Types of logistic regression:</a:t>
            </a:r>
          </a:p>
          <a:p>
            <a:pPr marL="914400" lvl="1" indent="-330200" algn="l" rtl="0">
              <a:lnSpc>
                <a:spcPct val="115000"/>
              </a:lnSpc>
              <a:spcBef>
                <a:spcPts val="0"/>
              </a:spcBef>
              <a:spcAft>
                <a:spcPts val="0"/>
              </a:spcAft>
              <a:buSzPts val="1600"/>
              <a:buChar char="○"/>
            </a:pPr>
            <a:r>
              <a:rPr lang="en-US" sz="1600" dirty="0"/>
              <a:t>Binary (0/1, pass/fail)</a:t>
            </a:r>
          </a:p>
          <a:p>
            <a:pPr marL="914400" lvl="1" indent="-330200" algn="l" rtl="0">
              <a:lnSpc>
                <a:spcPct val="115000"/>
              </a:lnSpc>
              <a:spcBef>
                <a:spcPts val="0"/>
              </a:spcBef>
              <a:spcAft>
                <a:spcPts val="0"/>
              </a:spcAft>
              <a:buSzPts val="1600"/>
              <a:buChar char="○"/>
            </a:pPr>
            <a:r>
              <a:rPr lang="en-US" sz="1600" dirty="0"/>
              <a:t>Multinomial (cats, dogs, lions)</a:t>
            </a:r>
          </a:p>
          <a:p>
            <a:pPr marL="914400" lvl="1" indent="-330200" algn="l" rtl="0">
              <a:lnSpc>
                <a:spcPct val="115000"/>
              </a:lnSpc>
              <a:spcBef>
                <a:spcPts val="0"/>
              </a:spcBef>
              <a:spcAft>
                <a:spcPts val="0"/>
              </a:spcAft>
              <a:buSzPts val="1600"/>
              <a:buChar char="○"/>
            </a:pPr>
            <a:r>
              <a:rPr lang="en-US" sz="1600" dirty="0"/>
              <a:t>Ordinal (low, medium, high)</a:t>
            </a:r>
          </a:p>
        </p:txBody>
      </p:sp>
      <p:sp>
        <p:nvSpPr>
          <p:cNvPr id="246" name="Google Shape;246;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a:solidFill>
                <a:schemeClr val="lt1"/>
              </a:solidFill>
              <a:latin typeface="Arial"/>
              <a:ea typeface="Arial"/>
              <a:cs typeface="Arial"/>
              <a:sym typeface="Arial"/>
            </a:endParaRPr>
          </a:p>
        </p:txBody>
      </p:sp>
      <p:sp>
        <p:nvSpPr>
          <p:cNvPr id="247" name="Google Shape;247;p40"/>
          <p:cNvSpPr txBox="1"/>
          <p:nvPr/>
        </p:nvSpPr>
        <p:spPr>
          <a:xfrm>
            <a:off x="1035186" y="4111025"/>
            <a:ext cx="2851013"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dirty="0">
                <a:latin typeface="Arial" panose="020B0604020202020204" pitchFamily="34" charset="0"/>
                <a:ea typeface="Roboto"/>
                <a:cs typeface="Arial" panose="020B0604020202020204" pitchFamily="34" charset="0"/>
                <a:sym typeface="Roboto"/>
              </a:rPr>
              <a:t>source: </a:t>
            </a:r>
            <a:r>
              <a:rPr lang="en" sz="1000" dirty="0" err="1">
                <a:latin typeface="Arial" panose="020B0604020202020204" pitchFamily="34" charset="0"/>
                <a:ea typeface="Roboto"/>
                <a:cs typeface="Arial" panose="020B0604020202020204" pitchFamily="34" charset="0"/>
                <a:sym typeface="Roboto"/>
              </a:rPr>
              <a:t>javatpoint.com</a:t>
            </a:r>
            <a:endParaRPr sz="1000" dirty="0">
              <a:latin typeface="Arial" panose="020B0604020202020204" pitchFamily="34" charset="0"/>
              <a:ea typeface="Roboto"/>
              <a:cs typeface="Arial" panose="020B0604020202020204" pitchFamily="34" charset="0"/>
              <a:sym typeface="Roboto"/>
            </a:endParaRPr>
          </a:p>
        </p:txBody>
      </p:sp>
      <p:pic>
        <p:nvPicPr>
          <p:cNvPr id="248" name="Google Shape;248;p40"/>
          <p:cNvPicPr preferRelativeResize="0"/>
          <p:nvPr/>
        </p:nvPicPr>
        <p:blipFill>
          <a:blip r:embed="rId3">
            <a:alphaModFix/>
          </a:blip>
          <a:stretch>
            <a:fillRect/>
          </a:stretch>
        </p:blipFill>
        <p:spPr>
          <a:xfrm>
            <a:off x="117775" y="1079838"/>
            <a:ext cx="4267200" cy="25603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4" name="Google Shape;254;p41"/>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Support Vector Machine (SVM)</a:t>
            </a:r>
            <a:endParaRPr>
              <a:solidFill>
                <a:srgbClr val="4A86E8"/>
              </a:solidFill>
            </a:endParaRPr>
          </a:p>
        </p:txBody>
      </p:sp>
      <p:sp>
        <p:nvSpPr>
          <p:cNvPr id="255" name="Google Shape;255;p41"/>
          <p:cNvSpPr txBox="1"/>
          <p:nvPr/>
        </p:nvSpPr>
        <p:spPr>
          <a:xfrm>
            <a:off x="4342958" y="1058264"/>
            <a:ext cx="4678200" cy="2733026"/>
          </a:xfrm>
          <a:prstGeom prst="rect">
            <a:avLst/>
          </a:prstGeom>
          <a:noFill/>
          <a:ln>
            <a:noFill/>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Char char="●"/>
            </a:pPr>
            <a:r>
              <a:rPr lang="en" dirty="0"/>
              <a:t>Can be used for regression as well as classification problems.</a:t>
            </a:r>
          </a:p>
          <a:p>
            <a:pPr marL="457200" lvl="0" indent="-317500" algn="l" rtl="0">
              <a:lnSpc>
                <a:spcPct val="115000"/>
              </a:lnSpc>
              <a:spcBef>
                <a:spcPts val="0"/>
              </a:spcBef>
              <a:spcAft>
                <a:spcPts val="0"/>
              </a:spcAft>
              <a:buSzPts val="1400"/>
              <a:buChar char="●"/>
            </a:pPr>
            <a:r>
              <a:rPr lang="en-US" dirty="0"/>
              <a:t>Finds the optimal hyperplane to separate data points of different classes with the maximum margin</a:t>
            </a:r>
            <a:endParaRPr dirty="0"/>
          </a:p>
          <a:p>
            <a:pPr marL="457200" lvl="0" indent="-317500" algn="l" rtl="0">
              <a:lnSpc>
                <a:spcPct val="115000"/>
              </a:lnSpc>
              <a:spcBef>
                <a:spcPts val="0"/>
              </a:spcBef>
              <a:spcAft>
                <a:spcPts val="0"/>
              </a:spcAft>
              <a:buSzPts val="1400"/>
              <a:buChar char="●"/>
            </a:pPr>
            <a:r>
              <a:rPr lang="en" dirty="0"/>
              <a:t>Support vectors are the data points which are nearest to the hyperplane and opposite class.</a:t>
            </a:r>
            <a:endParaRPr dirty="0"/>
          </a:p>
        </p:txBody>
      </p:sp>
      <p:sp>
        <p:nvSpPr>
          <p:cNvPr id="256" name="Google Shape;256;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10</a:t>
            </a:fld>
            <a:endParaRPr>
              <a:solidFill>
                <a:schemeClr val="lt1"/>
              </a:solidFill>
              <a:latin typeface="Arial"/>
              <a:ea typeface="Arial"/>
              <a:cs typeface="Arial"/>
              <a:sym typeface="Arial"/>
            </a:endParaRPr>
          </a:p>
        </p:txBody>
      </p:sp>
      <p:sp>
        <p:nvSpPr>
          <p:cNvPr id="257" name="Google Shape;257;p41"/>
          <p:cNvSpPr txBox="1"/>
          <p:nvPr/>
        </p:nvSpPr>
        <p:spPr>
          <a:xfrm>
            <a:off x="1035186" y="4111025"/>
            <a:ext cx="2622414"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dirty="0">
                <a:latin typeface="Arial" panose="020B0604020202020204" pitchFamily="34" charset="0"/>
                <a:ea typeface="Roboto"/>
                <a:cs typeface="Arial" panose="020B0604020202020204" pitchFamily="34" charset="0"/>
                <a:sym typeface="Roboto"/>
              </a:rPr>
              <a:t>source: </a:t>
            </a:r>
            <a:r>
              <a:rPr lang="en" sz="1000" i="1" dirty="0" err="1">
                <a:latin typeface="Arial" panose="020B0604020202020204" pitchFamily="34" charset="0"/>
                <a:ea typeface="Roboto"/>
                <a:cs typeface="Arial" panose="020B0604020202020204" pitchFamily="34" charset="0"/>
                <a:sym typeface="Roboto"/>
              </a:rPr>
              <a:t>medium.com</a:t>
            </a:r>
            <a:endParaRPr sz="1000" i="1" dirty="0">
              <a:latin typeface="Arial" panose="020B0604020202020204" pitchFamily="34" charset="0"/>
              <a:ea typeface="Roboto"/>
              <a:cs typeface="Arial" panose="020B0604020202020204" pitchFamily="34" charset="0"/>
              <a:sym typeface="Roboto"/>
            </a:endParaRPr>
          </a:p>
        </p:txBody>
      </p:sp>
      <p:pic>
        <p:nvPicPr>
          <p:cNvPr id="258" name="Google Shape;258;p41"/>
          <p:cNvPicPr preferRelativeResize="0"/>
          <p:nvPr/>
        </p:nvPicPr>
        <p:blipFill>
          <a:blip r:embed="rId3">
            <a:alphaModFix/>
          </a:blip>
          <a:stretch>
            <a:fillRect/>
          </a:stretch>
        </p:blipFill>
        <p:spPr>
          <a:xfrm>
            <a:off x="412175" y="1022450"/>
            <a:ext cx="3518553" cy="3088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4" name="Picture 3" descr="A diagram of a diagram&#10;&#10;AI-generated content may be incorrect.">
            <a:extLst>
              <a:ext uri="{FF2B5EF4-FFF2-40B4-BE49-F238E27FC236}">
                <a16:creationId xmlns:a16="http://schemas.microsoft.com/office/drawing/2014/main" id="{352957B8-BDEB-BCB9-7F54-7B611EDCA8E3}"/>
              </a:ext>
            </a:extLst>
          </p:cNvPr>
          <p:cNvPicPr>
            <a:picLocks noChangeAspect="1"/>
          </p:cNvPicPr>
          <p:nvPr/>
        </p:nvPicPr>
        <p:blipFill>
          <a:blip r:embed="rId3"/>
          <a:stretch>
            <a:fillRect/>
          </a:stretch>
        </p:blipFill>
        <p:spPr>
          <a:xfrm>
            <a:off x="158620" y="1422453"/>
            <a:ext cx="3816772" cy="2343150"/>
          </a:xfrm>
          <a:prstGeom prst="rect">
            <a:avLst/>
          </a:prstGeom>
        </p:spPr>
      </p:pic>
      <p:sp>
        <p:nvSpPr>
          <p:cNvPr id="264" name="Google Shape;264;p42"/>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Decision Tree</a:t>
            </a:r>
            <a:endParaRPr>
              <a:solidFill>
                <a:srgbClr val="4A86E8"/>
              </a:solidFill>
            </a:endParaRPr>
          </a:p>
        </p:txBody>
      </p:sp>
      <p:sp>
        <p:nvSpPr>
          <p:cNvPr id="265" name="Google Shape;265;p42"/>
          <p:cNvSpPr txBox="1"/>
          <p:nvPr/>
        </p:nvSpPr>
        <p:spPr>
          <a:xfrm>
            <a:off x="4173472" y="1352550"/>
            <a:ext cx="5077800" cy="2449871"/>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dirty="0"/>
              <a:t>Can be used for regression as well as classification problems.</a:t>
            </a:r>
            <a:endParaRPr sz="1600" dirty="0"/>
          </a:p>
          <a:p>
            <a:pPr marL="457200" lvl="0" indent="-330200" algn="l" rtl="0">
              <a:lnSpc>
                <a:spcPct val="115000"/>
              </a:lnSpc>
              <a:spcBef>
                <a:spcPts val="0"/>
              </a:spcBef>
              <a:spcAft>
                <a:spcPts val="0"/>
              </a:spcAft>
              <a:buSzPts val="1600"/>
              <a:buChar char="●"/>
            </a:pPr>
            <a:r>
              <a:rPr lang="en" sz="1600" dirty="0"/>
              <a:t>It works for both categorical and numerical data.</a:t>
            </a:r>
            <a:endParaRPr sz="1600" dirty="0"/>
          </a:p>
          <a:p>
            <a:pPr marL="457200" lvl="0" indent="-330200" algn="l" rtl="0">
              <a:lnSpc>
                <a:spcPct val="115000"/>
              </a:lnSpc>
              <a:spcBef>
                <a:spcPts val="0"/>
              </a:spcBef>
              <a:spcAft>
                <a:spcPts val="0"/>
              </a:spcAft>
              <a:buSzPts val="1600"/>
              <a:buChar char="●"/>
            </a:pPr>
            <a:r>
              <a:rPr lang="en" sz="1600" dirty="0"/>
              <a:t>It builds a tree-like structure in which each internal node represents the "test" for an attribute, each branch represent the result of the test, and each leaf node represents the final decision or result.</a:t>
            </a:r>
            <a:endParaRPr sz="1600" dirty="0"/>
          </a:p>
        </p:txBody>
      </p:sp>
      <p:sp>
        <p:nvSpPr>
          <p:cNvPr id="266" name="Google Shape;266;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a:solidFill>
                <a:schemeClr val="lt1"/>
              </a:solidFill>
              <a:latin typeface="Arial"/>
              <a:ea typeface="Arial"/>
              <a:cs typeface="Arial"/>
              <a:sym typeface="Arial"/>
            </a:endParaRPr>
          </a:p>
        </p:txBody>
      </p:sp>
      <p:sp>
        <p:nvSpPr>
          <p:cNvPr id="267" name="Google Shape;267;p42"/>
          <p:cNvSpPr txBox="1"/>
          <p:nvPr/>
        </p:nvSpPr>
        <p:spPr>
          <a:xfrm>
            <a:off x="669300" y="4195091"/>
            <a:ext cx="2795413"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dirty="0">
                <a:latin typeface="Arial" panose="020B0604020202020204" pitchFamily="34" charset="0"/>
                <a:ea typeface="Roboto"/>
                <a:cs typeface="Arial" panose="020B0604020202020204" pitchFamily="34" charset="0"/>
                <a:sym typeface="Roboto"/>
              </a:rPr>
              <a:t>source: </a:t>
            </a:r>
            <a:r>
              <a:rPr lang="en" sz="1000" i="1" dirty="0" err="1">
                <a:latin typeface="Arial" panose="020B0604020202020204" pitchFamily="34" charset="0"/>
                <a:ea typeface="Roboto"/>
                <a:cs typeface="Arial" panose="020B0604020202020204" pitchFamily="34" charset="0"/>
                <a:sym typeface="Roboto"/>
              </a:rPr>
              <a:t>upgrad.com</a:t>
            </a:r>
            <a:endParaRPr sz="1000" i="1" dirty="0">
              <a:latin typeface="Arial" panose="020B0604020202020204" pitchFamily="34" charset="0"/>
              <a:ea typeface="Roboto"/>
              <a:cs typeface="Arial" panose="020B0604020202020204" pitchFamily="34" charset="0"/>
              <a:sym typeface="Roboto"/>
            </a:endParaRPr>
          </a:p>
        </p:txBody>
      </p:sp>
      <p:sp>
        <p:nvSpPr>
          <p:cNvPr id="2" name="TextBox 1">
            <a:extLst>
              <a:ext uri="{FF2B5EF4-FFF2-40B4-BE49-F238E27FC236}">
                <a16:creationId xmlns:a16="http://schemas.microsoft.com/office/drawing/2014/main" id="{6DA26BDE-2287-F310-B3A7-F24524BFC30E}"/>
              </a:ext>
            </a:extLst>
          </p:cNvPr>
          <p:cNvSpPr txBox="1"/>
          <p:nvPr/>
        </p:nvSpPr>
        <p:spPr>
          <a:xfrm>
            <a:off x="2895600" y="3400913"/>
            <a:ext cx="760144" cy="246221"/>
          </a:xfrm>
          <a:prstGeom prst="rect">
            <a:avLst/>
          </a:prstGeom>
          <a:noFill/>
        </p:spPr>
        <p:txBody>
          <a:bodyPr wrap="none" rtlCol="0">
            <a:spAutoFit/>
          </a:bodyPr>
          <a:lstStyle/>
          <a:p>
            <a:r>
              <a:rPr lang="en-US" sz="1000" dirty="0"/>
              <a:t>(outcome)</a:t>
            </a:r>
          </a:p>
        </p:txBody>
      </p:sp>
      <p:sp>
        <p:nvSpPr>
          <p:cNvPr id="5" name="TextBox 4">
            <a:extLst>
              <a:ext uri="{FF2B5EF4-FFF2-40B4-BE49-F238E27FC236}">
                <a16:creationId xmlns:a16="http://schemas.microsoft.com/office/drawing/2014/main" id="{DAF221C6-1E4E-85FD-9F65-7196C9BE2A48}"/>
              </a:ext>
            </a:extLst>
          </p:cNvPr>
          <p:cNvSpPr txBox="1"/>
          <p:nvPr/>
        </p:nvSpPr>
        <p:spPr>
          <a:xfrm>
            <a:off x="1295400" y="1352550"/>
            <a:ext cx="490840" cy="246221"/>
          </a:xfrm>
          <a:prstGeom prst="rect">
            <a:avLst/>
          </a:prstGeom>
          <a:noFill/>
        </p:spPr>
        <p:txBody>
          <a:bodyPr wrap="none" rtlCol="0">
            <a:spAutoFit/>
          </a:bodyPr>
          <a:lstStyle/>
          <a:p>
            <a:r>
              <a:rPr lang="en-US" sz="1000" dirty="0"/>
              <a:t>(root)</a:t>
            </a:r>
          </a:p>
        </p:txBody>
      </p:sp>
      <p:sp>
        <p:nvSpPr>
          <p:cNvPr id="6" name="TextBox 5">
            <a:extLst>
              <a:ext uri="{FF2B5EF4-FFF2-40B4-BE49-F238E27FC236}">
                <a16:creationId xmlns:a16="http://schemas.microsoft.com/office/drawing/2014/main" id="{3ED61C2E-2925-22CC-7B51-8996D586D5B6}"/>
              </a:ext>
            </a:extLst>
          </p:cNvPr>
          <p:cNvSpPr txBox="1"/>
          <p:nvPr/>
        </p:nvSpPr>
        <p:spPr>
          <a:xfrm>
            <a:off x="2895600" y="2141570"/>
            <a:ext cx="1007007" cy="246221"/>
          </a:xfrm>
          <a:prstGeom prst="rect">
            <a:avLst/>
          </a:prstGeom>
          <a:noFill/>
        </p:spPr>
        <p:txBody>
          <a:bodyPr wrap="none" rtlCol="0">
            <a:spAutoFit/>
          </a:bodyPr>
          <a:lstStyle/>
          <a:p>
            <a:r>
              <a:rPr lang="en-US" sz="1000" dirty="0"/>
              <a:t>(internal node)</a:t>
            </a:r>
          </a:p>
        </p:txBody>
      </p:sp>
      <p:sp>
        <p:nvSpPr>
          <p:cNvPr id="7" name="TextBox 6">
            <a:extLst>
              <a:ext uri="{FF2B5EF4-FFF2-40B4-BE49-F238E27FC236}">
                <a16:creationId xmlns:a16="http://schemas.microsoft.com/office/drawing/2014/main" id="{5616BB5A-C8AC-6381-C632-0BB68820BE69}"/>
              </a:ext>
            </a:extLst>
          </p:cNvPr>
          <p:cNvSpPr txBox="1"/>
          <p:nvPr/>
        </p:nvSpPr>
        <p:spPr>
          <a:xfrm>
            <a:off x="76200" y="3821562"/>
            <a:ext cx="4946779" cy="261610"/>
          </a:xfrm>
          <a:prstGeom prst="rect">
            <a:avLst/>
          </a:prstGeom>
          <a:noFill/>
        </p:spPr>
        <p:txBody>
          <a:bodyPr wrap="square" rtlCol="0">
            <a:spAutoFit/>
          </a:bodyPr>
          <a:lstStyle/>
          <a:p>
            <a:r>
              <a:rPr lang="en-US" sz="1100" dirty="0"/>
              <a:t>Prediction task: if the people will die at a younger age (&lt;70) or older age.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4" name="Google Shape;274;p43"/>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Random Forest</a:t>
            </a:r>
            <a:endParaRPr>
              <a:solidFill>
                <a:srgbClr val="4A86E8"/>
              </a:solidFill>
            </a:endParaRPr>
          </a:p>
        </p:txBody>
      </p:sp>
      <p:sp>
        <p:nvSpPr>
          <p:cNvPr id="275" name="Google Shape;275;p43"/>
          <p:cNvSpPr txBox="1"/>
          <p:nvPr/>
        </p:nvSpPr>
        <p:spPr>
          <a:xfrm>
            <a:off x="3941800" y="717650"/>
            <a:ext cx="5077800" cy="32364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dirty="0"/>
              <a:t>Can be used for regression as well as classification problems.</a:t>
            </a:r>
            <a:endParaRPr sz="1600" dirty="0"/>
          </a:p>
          <a:p>
            <a:pPr marL="457200" lvl="0" indent="-330200" algn="l" rtl="0">
              <a:lnSpc>
                <a:spcPct val="115000"/>
              </a:lnSpc>
              <a:spcBef>
                <a:spcPts val="1000"/>
              </a:spcBef>
              <a:spcAft>
                <a:spcPts val="0"/>
              </a:spcAft>
              <a:buSzPts val="1600"/>
              <a:buChar char="●"/>
            </a:pPr>
            <a:r>
              <a:rPr lang="en" sz="1600" dirty="0"/>
              <a:t>It is an ensemble learning method which combines multiple decision trees and predicts the final output based on the average of each tree output.</a:t>
            </a:r>
            <a:endParaRPr sz="1600" dirty="0"/>
          </a:p>
          <a:p>
            <a:pPr marL="457200" lvl="0" indent="-330200" algn="l" rtl="0">
              <a:lnSpc>
                <a:spcPct val="115000"/>
              </a:lnSpc>
              <a:spcBef>
                <a:spcPts val="1000"/>
              </a:spcBef>
              <a:spcAft>
                <a:spcPts val="1000"/>
              </a:spcAft>
              <a:buSzPts val="1600"/>
              <a:buChar char="●"/>
            </a:pPr>
            <a:r>
              <a:rPr lang="en" sz="1600" dirty="0"/>
              <a:t>It uses Bagging or Bootstrap Aggregation technique of ensemble learning in which aggregated decision tree runs in parallel and do not interact with each other.</a:t>
            </a:r>
            <a:endParaRPr sz="1600" dirty="0"/>
          </a:p>
        </p:txBody>
      </p:sp>
      <p:sp>
        <p:nvSpPr>
          <p:cNvPr id="276" name="Google Shape;276;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a:solidFill>
                <a:schemeClr val="lt1"/>
              </a:solidFill>
              <a:latin typeface="Arial"/>
              <a:ea typeface="Arial"/>
              <a:cs typeface="Arial"/>
              <a:sym typeface="Arial"/>
            </a:endParaRPr>
          </a:p>
        </p:txBody>
      </p:sp>
      <p:sp>
        <p:nvSpPr>
          <p:cNvPr id="277" name="Google Shape;277;p43"/>
          <p:cNvSpPr txBox="1"/>
          <p:nvPr/>
        </p:nvSpPr>
        <p:spPr>
          <a:xfrm>
            <a:off x="988112" y="3854225"/>
            <a:ext cx="2432400"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dirty="0">
                <a:latin typeface="Arial" panose="020B0604020202020204" pitchFamily="34" charset="0"/>
                <a:ea typeface="Roboto"/>
                <a:cs typeface="Arial" panose="020B0604020202020204" pitchFamily="34" charset="0"/>
                <a:sym typeface="Roboto"/>
              </a:rPr>
              <a:t>source: </a:t>
            </a:r>
            <a:r>
              <a:rPr lang="en" sz="1000" i="1" dirty="0" err="1">
                <a:latin typeface="Arial" panose="020B0604020202020204" pitchFamily="34" charset="0"/>
                <a:ea typeface="Roboto"/>
                <a:cs typeface="Arial" panose="020B0604020202020204" pitchFamily="34" charset="0"/>
                <a:sym typeface="Roboto"/>
              </a:rPr>
              <a:t>javatpoint.com</a:t>
            </a:r>
            <a:endParaRPr sz="1000" i="1" dirty="0">
              <a:latin typeface="Arial" panose="020B0604020202020204" pitchFamily="34" charset="0"/>
              <a:ea typeface="Roboto"/>
              <a:cs typeface="Arial" panose="020B0604020202020204" pitchFamily="34" charset="0"/>
              <a:sym typeface="Roboto"/>
            </a:endParaRPr>
          </a:p>
        </p:txBody>
      </p:sp>
      <p:pic>
        <p:nvPicPr>
          <p:cNvPr id="278" name="Google Shape;278;p43"/>
          <p:cNvPicPr preferRelativeResize="0"/>
          <p:nvPr/>
        </p:nvPicPr>
        <p:blipFill>
          <a:blip r:embed="rId3">
            <a:alphaModFix/>
          </a:blip>
          <a:stretch>
            <a:fillRect/>
          </a:stretch>
        </p:blipFill>
        <p:spPr>
          <a:xfrm>
            <a:off x="152400" y="870050"/>
            <a:ext cx="3626424" cy="298417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4" name="Google Shape;284;p44"/>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Clustering Models</a:t>
            </a:r>
            <a:endParaRPr>
              <a:solidFill>
                <a:srgbClr val="4A86E8"/>
              </a:solidFill>
            </a:endParaRPr>
          </a:p>
        </p:txBody>
      </p:sp>
      <p:sp>
        <p:nvSpPr>
          <p:cNvPr id="285" name="Google Shape;285;p44"/>
          <p:cNvSpPr txBox="1"/>
          <p:nvPr/>
        </p:nvSpPr>
        <p:spPr>
          <a:xfrm>
            <a:off x="2428619" y="747668"/>
            <a:ext cx="6627852" cy="1215431"/>
          </a:xfrm>
          <a:prstGeom prst="rect">
            <a:avLst/>
          </a:prstGeom>
          <a:noFill/>
          <a:ln>
            <a:noFill/>
          </a:ln>
        </p:spPr>
        <p:txBody>
          <a:bodyPr spcFirstLastPara="1" wrap="square" lIns="91425" tIns="91425" rIns="91425" bIns="91425" anchor="t" anchorCtr="0">
            <a:spAutoFit/>
          </a:bodyPr>
          <a:lstStyle/>
          <a:p>
            <a:pPr marL="457200" lvl="0" indent="-336550" algn="l" rtl="0">
              <a:lnSpc>
                <a:spcPct val="115000"/>
              </a:lnSpc>
              <a:spcBef>
                <a:spcPts val="1000"/>
              </a:spcBef>
              <a:spcAft>
                <a:spcPts val="0"/>
              </a:spcAft>
              <a:buSzPts val="1700"/>
              <a:buChar char="●"/>
            </a:pPr>
            <a:r>
              <a:rPr lang="en" sz="1700" dirty="0"/>
              <a:t>A process of grouping similar data points together that do not have any pre-labeled classes or categories. The output is segregated group of data points. </a:t>
            </a:r>
            <a:endParaRPr sz="1700" dirty="0"/>
          </a:p>
        </p:txBody>
      </p:sp>
      <p:sp>
        <p:nvSpPr>
          <p:cNvPr id="286" name="Google Shape;286;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a:solidFill>
                <a:schemeClr val="lt1"/>
              </a:solidFill>
              <a:latin typeface="Arial"/>
              <a:ea typeface="Arial"/>
              <a:cs typeface="Arial"/>
              <a:sym typeface="Arial"/>
            </a:endParaRPr>
          </a:p>
        </p:txBody>
      </p:sp>
      <p:sp>
        <p:nvSpPr>
          <p:cNvPr id="287" name="Google Shape;287;p44"/>
          <p:cNvSpPr/>
          <p:nvPr/>
        </p:nvSpPr>
        <p:spPr>
          <a:xfrm>
            <a:off x="3466650" y="2266950"/>
            <a:ext cx="2031900" cy="642775"/>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Clustering </a:t>
            </a:r>
            <a:r>
              <a:rPr lang="en" sz="1600" dirty="0"/>
              <a:t>algorithms</a:t>
            </a:r>
            <a:endParaRPr sz="1600" dirty="0"/>
          </a:p>
        </p:txBody>
      </p:sp>
      <p:sp>
        <p:nvSpPr>
          <p:cNvPr id="288" name="Google Shape;288;p44"/>
          <p:cNvSpPr/>
          <p:nvPr/>
        </p:nvSpPr>
        <p:spPr>
          <a:xfrm>
            <a:off x="695150" y="3470425"/>
            <a:ext cx="1783800" cy="9714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dirty="0"/>
              <a:t>Partition based clustering</a:t>
            </a:r>
            <a:endParaRPr dirty="0"/>
          </a:p>
        </p:txBody>
      </p:sp>
      <p:sp>
        <p:nvSpPr>
          <p:cNvPr id="289" name="Google Shape;289;p44"/>
          <p:cNvSpPr/>
          <p:nvPr/>
        </p:nvSpPr>
        <p:spPr>
          <a:xfrm>
            <a:off x="3584881" y="3497966"/>
            <a:ext cx="1783800" cy="943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Hierarchical clustering</a:t>
            </a:r>
            <a:endParaRPr/>
          </a:p>
        </p:txBody>
      </p:sp>
      <p:sp>
        <p:nvSpPr>
          <p:cNvPr id="290" name="Google Shape;290;p44"/>
          <p:cNvSpPr/>
          <p:nvPr/>
        </p:nvSpPr>
        <p:spPr>
          <a:xfrm>
            <a:off x="6477000" y="3411196"/>
            <a:ext cx="1783800" cy="10308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a:t>Density based clustering </a:t>
            </a:r>
            <a:endParaRPr/>
          </a:p>
        </p:txBody>
      </p:sp>
      <p:pic>
        <p:nvPicPr>
          <p:cNvPr id="291" name="Google Shape;291;p44"/>
          <p:cNvPicPr preferRelativeResize="0"/>
          <p:nvPr/>
        </p:nvPicPr>
        <p:blipFill>
          <a:blip r:embed="rId3">
            <a:alphaModFix/>
          </a:blip>
          <a:stretch>
            <a:fillRect/>
          </a:stretch>
        </p:blipFill>
        <p:spPr>
          <a:xfrm>
            <a:off x="1983325" y="3911788"/>
            <a:ext cx="442246" cy="393600"/>
          </a:xfrm>
          <a:prstGeom prst="rect">
            <a:avLst/>
          </a:prstGeom>
          <a:noFill/>
          <a:ln>
            <a:noFill/>
          </a:ln>
        </p:spPr>
      </p:pic>
      <p:pic>
        <p:nvPicPr>
          <p:cNvPr id="292" name="Google Shape;292;p44"/>
          <p:cNvPicPr preferRelativeResize="0"/>
          <p:nvPr/>
        </p:nvPicPr>
        <p:blipFill>
          <a:blip r:embed="rId4">
            <a:alphaModFix/>
          </a:blip>
          <a:stretch>
            <a:fillRect/>
          </a:stretch>
        </p:blipFill>
        <p:spPr>
          <a:xfrm>
            <a:off x="4757770" y="4015250"/>
            <a:ext cx="442250" cy="290118"/>
          </a:xfrm>
          <a:prstGeom prst="rect">
            <a:avLst/>
          </a:prstGeom>
          <a:noFill/>
          <a:ln>
            <a:noFill/>
          </a:ln>
        </p:spPr>
      </p:pic>
      <p:pic>
        <p:nvPicPr>
          <p:cNvPr id="293" name="Google Shape;293;p44"/>
          <p:cNvPicPr preferRelativeResize="0"/>
          <p:nvPr/>
        </p:nvPicPr>
        <p:blipFill>
          <a:blip r:embed="rId5">
            <a:alphaModFix/>
          </a:blip>
          <a:stretch>
            <a:fillRect/>
          </a:stretch>
        </p:blipFill>
        <p:spPr>
          <a:xfrm>
            <a:off x="7848575" y="3963514"/>
            <a:ext cx="359290" cy="290125"/>
          </a:xfrm>
          <a:prstGeom prst="rect">
            <a:avLst/>
          </a:prstGeom>
          <a:noFill/>
          <a:ln>
            <a:noFill/>
          </a:ln>
        </p:spPr>
      </p:pic>
      <p:sp>
        <p:nvSpPr>
          <p:cNvPr id="294" name="Google Shape;294;p44"/>
          <p:cNvSpPr/>
          <p:nvPr/>
        </p:nvSpPr>
        <p:spPr>
          <a:xfrm rot="5400000">
            <a:off x="4421025" y="515150"/>
            <a:ext cx="222300" cy="5609100"/>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5" name="Google Shape;295;p44"/>
          <p:cNvCxnSpPr>
            <a:cxnSpLocks/>
            <a:stCxn id="287" idx="2"/>
            <a:endCxn id="289" idx="0"/>
          </p:cNvCxnSpPr>
          <p:nvPr/>
        </p:nvCxnSpPr>
        <p:spPr>
          <a:xfrm flipH="1">
            <a:off x="4476781" y="2909725"/>
            <a:ext cx="5819" cy="588241"/>
          </a:xfrm>
          <a:prstGeom prst="straightConnector1">
            <a:avLst/>
          </a:prstGeom>
          <a:noFill/>
          <a:ln w="19050" cap="flat" cmpd="sng">
            <a:solidFill>
              <a:schemeClr val="dk2"/>
            </a:solidFill>
            <a:prstDash val="solid"/>
            <a:round/>
            <a:headEnd type="none" w="med" len="med"/>
            <a:tailEnd type="none" w="med" len="med"/>
          </a:ln>
        </p:spPr>
      </p:cxnSp>
      <p:graphicFrame>
        <p:nvGraphicFramePr>
          <p:cNvPr id="3" name="Diagram 2">
            <a:extLst>
              <a:ext uri="{FF2B5EF4-FFF2-40B4-BE49-F238E27FC236}">
                <a16:creationId xmlns:a16="http://schemas.microsoft.com/office/drawing/2014/main" id="{3AAB9F6F-F84C-4CE1-5C56-40676AABCE7F}"/>
              </a:ext>
            </a:extLst>
          </p:cNvPr>
          <p:cNvGraphicFramePr/>
          <p:nvPr>
            <p:extLst>
              <p:ext uri="{D42A27DB-BD31-4B8C-83A1-F6EECF244321}">
                <p14:modId xmlns:p14="http://schemas.microsoft.com/office/powerpoint/2010/main" val="3626241444"/>
              </p:ext>
            </p:extLst>
          </p:nvPr>
        </p:nvGraphicFramePr>
        <p:xfrm>
          <a:off x="-838200" y="373273"/>
          <a:ext cx="3810000" cy="16999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1" name="Google Shape;301;p45"/>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Partition Based Clustering</a:t>
            </a:r>
            <a:endParaRPr>
              <a:solidFill>
                <a:srgbClr val="4A86E8"/>
              </a:solidFill>
            </a:endParaRPr>
          </a:p>
        </p:txBody>
      </p:sp>
      <p:sp>
        <p:nvSpPr>
          <p:cNvPr id="302" name="Google Shape;302;p45"/>
          <p:cNvSpPr txBox="1"/>
          <p:nvPr/>
        </p:nvSpPr>
        <p:spPr>
          <a:xfrm>
            <a:off x="3966362" y="1066513"/>
            <a:ext cx="5077800" cy="2834592"/>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dirty="0"/>
              <a:t>The most common example is </a:t>
            </a:r>
            <a:r>
              <a:rPr lang="en" sz="1600" b="1" dirty="0"/>
              <a:t>K-Means clustering</a:t>
            </a:r>
            <a:r>
              <a:rPr lang="en" sz="1600" dirty="0"/>
              <a:t>.</a:t>
            </a:r>
            <a:endParaRPr sz="1600" dirty="0"/>
          </a:p>
          <a:p>
            <a:pPr marL="457200" lvl="0" indent="-330200" algn="l" rtl="0">
              <a:lnSpc>
                <a:spcPct val="115000"/>
              </a:lnSpc>
              <a:spcBef>
                <a:spcPts val="1000"/>
              </a:spcBef>
              <a:spcAft>
                <a:spcPts val="0"/>
              </a:spcAft>
              <a:buSzPts val="1600"/>
              <a:buChar char="●"/>
            </a:pPr>
            <a:r>
              <a:rPr lang="en" sz="1600" dirty="0"/>
              <a:t>The dataset is divided into a set of K groups, where K is used to define the number of pre-defined groups.</a:t>
            </a:r>
            <a:endParaRPr sz="1600" dirty="0"/>
          </a:p>
          <a:p>
            <a:pPr marL="457200" lvl="0" indent="-330200" algn="l" rtl="0">
              <a:lnSpc>
                <a:spcPct val="115000"/>
              </a:lnSpc>
              <a:spcBef>
                <a:spcPts val="1000"/>
              </a:spcBef>
              <a:spcAft>
                <a:spcPts val="1000"/>
              </a:spcAft>
              <a:buSzPts val="1600"/>
              <a:buChar char="●"/>
            </a:pPr>
            <a:r>
              <a:rPr lang="en" sz="1600" dirty="0"/>
              <a:t>The cluster center is created in such a way that the distance of </a:t>
            </a:r>
            <a:r>
              <a:rPr lang="en-US" sz="1600" dirty="0"/>
              <a:t>points within each cluster as close as possible to their centroid</a:t>
            </a:r>
            <a:endParaRPr sz="1600" dirty="0"/>
          </a:p>
        </p:txBody>
      </p:sp>
      <p:sp>
        <p:nvSpPr>
          <p:cNvPr id="303" name="Google Shape;303;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a:solidFill>
                <a:schemeClr val="lt1"/>
              </a:solidFill>
              <a:latin typeface="Arial"/>
              <a:ea typeface="Arial"/>
              <a:cs typeface="Arial"/>
              <a:sym typeface="Arial"/>
            </a:endParaRPr>
          </a:p>
        </p:txBody>
      </p:sp>
      <p:sp>
        <p:nvSpPr>
          <p:cNvPr id="304" name="Google Shape;304;p45"/>
          <p:cNvSpPr txBox="1"/>
          <p:nvPr/>
        </p:nvSpPr>
        <p:spPr>
          <a:xfrm>
            <a:off x="709787" y="4251000"/>
            <a:ext cx="2432400"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dirty="0">
                <a:latin typeface="Arial" panose="020B0604020202020204" pitchFamily="34" charset="0"/>
                <a:ea typeface="Roboto"/>
                <a:cs typeface="Arial" panose="020B0604020202020204" pitchFamily="34" charset="0"/>
                <a:sym typeface="Roboto"/>
              </a:rPr>
              <a:t>source: </a:t>
            </a:r>
            <a:r>
              <a:rPr lang="en" sz="1000" i="1" dirty="0" err="1">
                <a:latin typeface="Arial" panose="020B0604020202020204" pitchFamily="34" charset="0"/>
                <a:ea typeface="Roboto"/>
                <a:cs typeface="Arial" panose="020B0604020202020204" pitchFamily="34" charset="0"/>
                <a:sym typeface="Roboto"/>
              </a:rPr>
              <a:t>javatpoint.com</a:t>
            </a:r>
            <a:endParaRPr sz="1000" i="1" dirty="0">
              <a:latin typeface="Arial" panose="020B0604020202020204" pitchFamily="34" charset="0"/>
              <a:ea typeface="Roboto"/>
              <a:cs typeface="Arial" panose="020B0604020202020204" pitchFamily="34" charset="0"/>
              <a:sym typeface="Roboto"/>
            </a:endParaRPr>
          </a:p>
        </p:txBody>
      </p:sp>
      <p:pic>
        <p:nvPicPr>
          <p:cNvPr id="305" name="Google Shape;305;p45"/>
          <p:cNvPicPr preferRelativeResize="0"/>
          <p:nvPr/>
        </p:nvPicPr>
        <p:blipFill>
          <a:blip r:embed="rId3">
            <a:alphaModFix/>
          </a:blip>
          <a:stretch>
            <a:fillRect/>
          </a:stretch>
        </p:blipFill>
        <p:spPr>
          <a:xfrm>
            <a:off x="152400" y="870050"/>
            <a:ext cx="3626425" cy="3227518"/>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1" name="Google Shape;311;p46"/>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Hierarchical Clustering</a:t>
            </a:r>
            <a:endParaRPr>
              <a:solidFill>
                <a:srgbClr val="4A86E8"/>
              </a:solidFill>
            </a:endParaRPr>
          </a:p>
        </p:txBody>
      </p:sp>
      <p:sp>
        <p:nvSpPr>
          <p:cNvPr id="312" name="Google Shape;312;p46"/>
          <p:cNvSpPr txBox="1"/>
          <p:nvPr/>
        </p:nvSpPr>
        <p:spPr>
          <a:xfrm>
            <a:off x="3931325" y="856663"/>
            <a:ext cx="5077800" cy="2821255"/>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1000"/>
              </a:spcBef>
              <a:spcAft>
                <a:spcPts val="0"/>
              </a:spcAft>
              <a:buSzPts val="1500"/>
              <a:buChar char="●"/>
            </a:pPr>
            <a:r>
              <a:rPr lang="en" sz="1500" dirty="0"/>
              <a:t>The dataset is divided into clusters to create a tree-like structure, which is also called a </a:t>
            </a:r>
            <a:r>
              <a:rPr lang="en" sz="1500" b="1" dirty="0"/>
              <a:t>dendrogram</a:t>
            </a:r>
            <a:r>
              <a:rPr lang="en" sz="1500" dirty="0"/>
              <a:t>. </a:t>
            </a:r>
            <a:endParaRPr sz="1500" dirty="0"/>
          </a:p>
          <a:p>
            <a:pPr marL="457200" lvl="0" indent="-323850" algn="l" rtl="0">
              <a:lnSpc>
                <a:spcPct val="115000"/>
              </a:lnSpc>
              <a:spcBef>
                <a:spcPts val="1000"/>
              </a:spcBef>
              <a:spcAft>
                <a:spcPts val="0"/>
              </a:spcAft>
              <a:buSzPts val="1500"/>
              <a:buChar char="●"/>
            </a:pPr>
            <a:r>
              <a:rPr lang="en" sz="1500" dirty="0"/>
              <a:t>The observations or any number of clusters can be selected by cutting the tree at the certain level. </a:t>
            </a:r>
            <a:endParaRPr sz="1500" dirty="0"/>
          </a:p>
          <a:p>
            <a:pPr marL="457200" lvl="0" indent="-323850" algn="l" rtl="0">
              <a:lnSpc>
                <a:spcPct val="115000"/>
              </a:lnSpc>
              <a:spcBef>
                <a:spcPts val="1000"/>
              </a:spcBef>
              <a:spcAft>
                <a:spcPts val="1000"/>
              </a:spcAft>
              <a:buSzPts val="1500"/>
              <a:buChar char="●"/>
            </a:pPr>
            <a:r>
              <a:rPr lang="en" sz="1500" dirty="0"/>
              <a:t>In a hierarchical clustering paradigm, we can either start with all the data points in one group (</a:t>
            </a:r>
            <a:r>
              <a:rPr lang="en" sz="1500" b="1" dirty="0"/>
              <a:t>divisive clustering</a:t>
            </a:r>
            <a:r>
              <a:rPr lang="en" sz="1500" dirty="0"/>
              <a:t>) or all the data points in different groups (</a:t>
            </a:r>
            <a:r>
              <a:rPr lang="en" sz="1500" b="1" dirty="0"/>
              <a:t>agglomerative clustering</a:t>
            </a:r>
            <a:r>
              <a:rPr lang="en" sz="1500" dirty="0"/>
              <a:t>). </a:t>
            </a:r>
            <a:endParaRPr sz="1500" dirty="0"/>
          </a:p>
        </p:txBody>
      </p:sp>
      <p:sp>
        <p:nvSpPr>
          <p:cNvPr id="313" name="Google Shape;313;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a:solidFill>
                <a:schemeClr val="lt1"/>
              </a:solidFill>
              <a:latin typeface="Arial"/>
              <a:ea typeface="Arial"/>
              <a:cs typeface="Arial"/>
              <a:sym typeface="Arial"/>
            </a:endParaRPr>
          </a:p>
        </p:txBody>
      </p:sp>
      <p:sp>
        <p:nvSpPr>
          <p:cNvPr id="314" name="Google Shape;314;p46"/>
          <p:cNvSpPr txBox="1"/>
          <p:nvPr/>
        </p:nvSpPr>
        <p:spPr>
          <a:xfrm>
            <a:off x="787724" y="3709175"/>
            <a:ext cx="2641275"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dirty="0">
                <a:latin typeface="Arial" panose="020B0604020202020204" pitchFamily="34" charset="0"/>
                <a:ea typeface="Roboto"/>
                <a:cs typeface="Arial" panose="020B0604020202020204" pitchFamily="34" charset="0"/>
                <a:sym typeface="Roboto"/>
              </a:rPr>
              <a:t>source: </a:t>
            </a:r>
            <a:r>
              <a:rPr lang="en" sz="1000" i="1" dirty="0" err="1">
                <a:latin typeface="Arial" panose="020B0604020202020204" pitchFamily="34" charset="0"/>
                <a:ea typeface="Roboto"/>
                <a:cs typeface="Arial" panose="020B0604020202020204" pitchFamily="34" charset="0"/>
                <a:sym typeface="Roboto"/>
              </a:rPr>
              <a:t>javatpoint.com</a:t>
            </a:r>
            <a:endParaRPr sz="1000" i="1" dirty="0">
              <a:latin typeface="Arial" panose="020B0604020202020204" pitchFamily="34" charset="0"/>
              <a:ea typeface="Roboto"/>
              <a:cs typeface="Arial" panose="020B0604020202020204" pitchFamily="34" charset="0"/>
              <a:sym typeface="Roboto"/>
            </a:endParaRPr>
          </a:p>
        </p:txBody>
      </p:sp>
      <p:pic>
        <p:nvPicPr>
          <p:cNvPr id="315" name="Google Shape;315;p46"/>
          <p:cNvPicPr preferRelativeResize="0"/>
          <p:nvPr/>
        </p:nvPicPr>
        <p:blipFill>
          <a:blip r:embed="rId3">
            <a:alphaModFix/>
          </a:blip>
          <a:stretch>
            <a:fillRect/>
          </a:stretch>
        </p:blipFill>
        <p:spPr>
          <a:xfrm>
            <a:off x="311688" y="1283675"/>
            <a:ext cx="3626525" cy="23790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1" name="Google Shape;321;p47"/>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Density Based Clustering</a:t>
            </a:r>
            <a:endParaRPr>
              <a:solidFill>
                <a:srgbClr val="4A86E8"/>
              </a:solidFill>
            </a:endParaRPr>
          </a:p>
        </p:txBody>
      </p:sp>
      <p:sp>
        <p:nvSpPr>
          <p:cNvPr id="322" name="Google Shape;322;p47"/>
          <p:cNvSpPr txBox="1"/>
          <p:nvPr/>
        </p:nvSpPr>
        <p:spPr>
          <a:xfrm>
            <a:off x="3941925" y="929412"/>
            <a:ext cx="5077800" cy="2962832"/>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1000"/>
              </a:spcBef>
              <a:spcAft>
                <a:spcPts val="0"/>
              </a:spcAft>
              <a:buSzPts val="1600"/>
              <a:buChar char="●"/>
            </a:pPr>
            <a:r>
              <a:rPr lang="en" sz="1600" dirty="0"/>
              <a:t>This algorithm identifies different clusters in the dataset and connects the areas of high densities into clusters. </a:t>
            </a:r>
            <a:endParaRPr sz="1600" dirty="0"/>
          </a:p>
          <a:p>
            <a:pPr marL="457200" lvl="0" indent="-330200" algn="l" rtl="0">
              <a:lnSpc>
                <a:spcPct val="115000"/>
              </a:lnSpc>
              <a:spcBef>
                <a:spcPts val="1000"/>
              </a:spcBef>
              <a:spcAft>
                <a:spcPts val="0"/>
              </a:spcAft>
              <a:buSzPts val="1600"/>
              <a:buChar char="●"/>
            </a:pPr>
            <a:r>
              <a:rPr lang="en" sz="1600" dirty="0"/>
              <a:t>The dense areas in data space are divided from each other by sparser areas.</a:t>
            </a:r>
            <a:endParaRPr sz="1600" dirty="0"/>
          </a:p>
          <a:p>
            <a:pPr marL="457200" lvl="0" indent="-330200" algn="l" rtl="0">
              <a:lnSpc>
                <a:spcPct val="115000"/>
              </a:lnSpc>
              <a:spcBef>
                <a:spcPts val="1000"/>
              </a:spcBef>
              <a:spcAft>
                <a:spcPts val="1000"/>
              </a:spcAft>
              <a:buSzPts val="1600"/>
              <a:buChar char="●"/>
            </a:pPr>
            <a:r>
              <a:rPr lang="en" sz="1600" dirty="0"/>
              <a:t>These algorithms can face difficulty in clustering the data points if the dataset has varying densities and high dimensions.</a:t>
            </a:r>
            <a:endParaRPr sz="1600" dirty="0"/>
          </a:p>
        </p:txBody>
      </p:sp>
      <p:sp>
        <p:nvSpPr>
          <p:cNvPr id="323" name="Google Shape;323;p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a:solidFill>
                <a:schemeClr val="lt1"/>
              </a:solidFill>
              <a:latin typeface="Arial"/>
              <a:ea typeface="Arial"/>
              <a:cs typeface="Arial"/>
              <a:sym typeface="Arial"/>
            </a:endParaRPr>
          </a:p>
        </p:txBody>
      </p:sp>
      <p:sp>
        <p:nvSpPr>
          <p:cNvPr id="324" name="Google Shape;324;p47"/>
          <p:cNvSpPr txBox="1"/>
          <p:nvPr/>
        </p:nvSpPr>
        <p:spPr>
          <a:xfrm>
            <a:off x="709800" y="4043175"/>
            <a:ext cx="2432400"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dirty="0">
                <a:latin typeface="Arial" panose="020B0604020202020204" pitchFamily="34" charset="0"/>
                <a:ea typeface="Roboto"/>
                <a:cs typeface="Arial" panose="020B0604020202020204" pitchFamily="34" charset="0"/>
                <a:sym typeface="Roboto"/>
              </a:rPr>
              <a:t>source: </a:t>
            </a:r>
            <a:r>
              <a:rPr lang="en" sz="1000" i="1" dirty="0" err="1">
                <a:latin typeface="Arial" panose="020B0604020202020204" pitchFamily="34" charset="0"/>
                <a:ea typeface="Roboto"/>
                <a:cs typeface="Arial" panose="020B0604020202020204" pitchFamily="34" charset="0"/>
                <a:sym typeface="Roboto"/>
              </a:rPr>
              <a:t>javatpoint.com</a:t>
            </a:r>
            <a:endParaRPr sz="1000" i="1" dirty="0">
              <a:latin typeface="Arial" panose="020B0604020202020204" pitchFamily="34" charset="0"/>
              <a:ea typeface="Roboto"/>
              <a:cs typeface="Arial" panose="020B0604020202020204" pitchFamily="34" charset="0"/>
              <a:sym typeface="Roboto"/>
            </a:endParaRPr>
          </a:p>
        </p:txBody>
      </p:sp>
      <p:pic>
        <p:nvPicPr>
          <p:cNvPr id="325" name="Google Shape;325;p47"/>
          <p:cNvPicPr preferRelativeResize="0"/>
          <p:nvPr/>
        </p:nvPicPr>
        <p:blipFill>
          <a:blip r:embed="rId3">
            <a:alphaModFix/>
          </a:blip>
          <a:stretch>
            <a:fillRect/>
          </a:stretch>
        </p:blipFill>
        <p:spPr>
          <a:xfrm>
            <a:off x="187025" y="1107538"/>
            <a:ext cx="3626525" cy="292841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a:extLst>
            <a:ext uri="{FF2B5EF4-FFF2-40B4-BE49-F238E27FC236}">
              <a16:creationId xmlns:a16="http://schemas.microsoft.com/office/drawing/2014/main" id="{24C3CAD3-36F8-FA49-2D95-B25AC0DAE0A0}"/>
            </a:ext>
          </a:extLst>
        </p:cNvPr>
        <p:cNvGrpSpPr/>
        <p:nvPr/>
      </p:nvGrpSpPr>
      <p:grpSpPr>
        <a:xfrm>
          <a:off x="0" y="0"/>
          <a:ext cx="0" cy="0"/>
          <a:chOff x="0" y="0"/>
          <a:chExt cx="0" cy="0"/>
        </a:xfrm>
      </p:grpSpPr>
      <p:pic>
        <p:nvPicPr>
          <p:cNvPr id="185" name="Google Shape;185;p12" descr="A picture containing text, queen, device&#10;&#10;Description automatically generated">
            <a:extLst>
              <a:ext uri="{FF2B5EF4-FFF2-40B4-BE49-F238E27FC236}">
                <a16:creationId xmlns:a16="http://schemas.microsoft.com/office/drawing/2014/main" id="{17D2BFDC-305E-30B8-C48A-8C8468CF0F02}"/>
              </a:ext>
            </a:extLst>
          </p:cNvPr>
          <p:cNvPicPr preferRelativeResize="0"/>
          <p:nvPr/>
        </p:nvPicPr>
        <p:blipFill rotWithShape="1">
          <a:blip r:embed="rId3">
            <a:alphaModFix/>
          </a:blip>
          <a:srcRect/>
          <a:stretch/>
        </p:blipFill>
        <p:spPr>
          <a:xfrm>
            <a:off x="2142897" y="0"/>
            <a:ext cx="5019903" cy="4663217"/>
          </a:xfrm>
          <a:prstGeom prst="rect">
            <a:avLst/>
          </a:prstGeom>
          <a:noFill/>
          <a:ln>
            <a:noFill/>
          </a:ln>
        </p:spPr>
      </p:pic>
      <p:sp>
        <p:nvSpPr>
          <p:cNvPr id="186" name="Google Shape;186;p12">
            <a:extLst>
              <a:ext uri="{FF2B5EF4-FFF2-40B4-BE49-F238E27FC236}">
                <a16:creationId xmlns:a16="http://schemas.microsoft.com/office/drawing/2014/main" id="{5423AF21-7611-8097-7983-F989244FF662}"/>
              </a:ext>
            </a:extLst>
          </p:cNvPr>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lnSpc>
                <a:spcPct val="100000"/>
              </a:lnSpc>
              <a:spcBef>
                <a:spcPts val="0"/>
              </a:spcBef>
              <a:spcAft>
                <a:spcPts val="0"/>
              </a:spcAft>
              <a:buSzPts val="1000"/>
              <a:buNone/>
            </a:pPr>
            <a:fld id="{00000000-1234-1234-1234-123412341234}" type="slidenum">
              <a:rPr lang="en-US" smtClean="0"/>
              <a:pPr marL="0" lvl="0" indent="0" algn="r" rtl="0">
                <a:lnSpc>
                  <a:spcPct val="100000"/>
                </a:lnSpc>
                <a:spcBef>
                  <a:spcPts val="0"/>
                </a:spcBef>
                <a:spcAft>
                  <a:spcPts val="0"/>
                </a:spcAft>
                <a:buSzPts val="1000"/>
                <a:buNone/>
              </a:pPr>
              <a:t>17</a:t>
            </a:fld>
            <a:endParaRPr/>
          </a:p>
        </p:txBody>
      </p:sp>
      <p:sp>
        <p:nvSpPr>
          <p:cNvPr id="191" name="Google Shape;191;p12">
            <a:extLst>
              <a:ext uri="{FF2B5EF4-FFF2-40B4-BE49-F238E27FC236}">
                <a16:creationId xmlns:a16="http://schemas.microsoft.com/office/drawing/2014/main" id="{48A564B1-24D5-60F2-770F-DE1CEAE2747A}"/>
              </a:ext>
            </a:extLst>
          </p:cNvPr>
          <p:cNvSpPr/>
          <p:nvPr/>
        </p:nvSpPr>
        <p:spPr>
          <a:xfrm>
            <a:off x="5592913" y="2495550"/>
            <a:ext cx="2165477" cy="924018"/>
          </a:xfrm>
          <a:prstGeom prst="roundRect">
            <a:avLst>
              <a:gd name="adj" fmla="val 16667"/>
            </a:avLst>
          </a:prstGeom>
          <a:solidFill>
            <a:srgbClr val="FB9AFF">
              <a:alpha val="20784"/>
            </a:srgbClr>
          </a:solidFill>
          <a:ln w="12700">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3" name="Google Shape;193;p12">
            <a:extLst>
              <a:ext uri="{FF2B5EF4-FFF2-40B4-BE49-F238E27FC236}">
                <a16:creationId xmlns:a16="http://schemas.microsoft.com/office/drawing/2014/main" id="{BD131E96-D8DB-0A27-AFA6-3AFAA87A81F2}"/>
              </a:ext>
            </a:extLst>
          </p:cNvPr>
          <p:cNvSpPr/>
          <p:nvPr/>
        </p:nvSpPr>
        <p:spPr>
          <a:xfrm>
            <a:off x="3810000" y="3419568"/>
            <a:ext cx="1965680" cy="984173"/>
          </a:xfrm>
          <a:prstGeom prst="roundRect">
            <a:avLst>
              <a:gd name="adj" fmla="val 16667"/>
            </a:avLst>
          </a:prstGeom>
          <a:solidFill>
            <a:srgbClr val="C00000">
              <a:alpha val="20784"/>
            </a:srgbClr>
          </a:solidFill>
          <a:ln w="28575">
            <a:solidFill>
              <a:schemeClr val="accent6"/>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 name="Slide Number Placeholder 5">
            <a:extLst>
              <a:ext uri="{FF2B5EF4-FFF2-40B4-BE49-F238E27FC236}">
                <a16:creationId xmlns:a16="http://schemas.microsoft.com/office/drawing/2014/main" id="{9731200E-3742-F213-18C8-B9B732A6210A}"/>
              </a:ext>
            </a:extLst>
          </p:cNvPr>
          <p:cNvSpPr>
            <a:spLocks noGrp="1"/>
          </p:cNvSpPr>
          <p:nvPr>
            <p:ph type="sldNum" sz="quarter" idx="10"/>
          </p:nvPr>
        </p:nvSpPr>
        <p:spPr>
          <a:xfrm>
            <a:off x="3505200" y="4767263"/>
            <a:ext cx="2133600" cy="274637"/>
          </a:xfrm>
        </p:spPr>
        <p:txBody>
          <a:bodyPr/>
          <a:lstStyle/>
          <a:p>
            <a:pPr>
              <a:defRPr/>
            </a:pPr>
            <a:fld id="{67ED70C6-FDCB-5747-9A21-CEFC4DDC4D7F}" type="slidenum">
              <a:rPr lang="en-US" smtClean="0"/>
              <a:pPr>
                <a:defRPr/>
              </a:pPr>
              <a:t>17</a:t>
            </a:fld>
            <a:endParaRPr lang="en-US" dirty="0"/>
          </a:p>
        </p:txBody>
      </p:sp>
    </p:spTree>
    <p:extLst>
      <p:ext uri="{BB962C8B-B14F-4D97-AF65-F5344CB8AC3E}">
        <p14:creationId xmlns:p14="http://schemas.microsoft.com/office/powerpoint/2010/main" val="4242540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9" name="Google Shape;349;p50"/>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solidFill>
                  <a:srgbClr val="4A86E8"/>
                </a:solidFill>
              </a:rPr>
              <a:t>Model Evaluation</a:t>
            </a:r>
            <a:endParaRPr dirty="0">
              <a:solidFill>
                <a:srgbClr val="4A86E8"/>
              </a:solidFill>
            </a:endParaRPr>
          </a:p>
        </p:txBody>
      </p:sp>
      <p:sp>
        <p:nvSpPr>
          <p:cNvPr id="350" name="Google Shape;350;p50"/>
          <p:cNvSpPr txBox="1"/>
          <p:nvPr/>
        </p:nvSpPr>
        <p:spPr>
          <a:xfrm>
            <a:off x="3819862" y="1180459"/>
            <a:ext cx="5201296" cy="2166717"/>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dirty="0"/>
              <a:t>Model evaluation makes the development process iterative.</a:t>
            </a:r>
            <a:endParaRPr sz="1600" dirty="0"/>
          </a:p>
          <a:p>
            <a:pPr marL="457200" lvl="0" indent="-330200" algn="l" rtl="0">
              <a:lnSpc>
                <a:spcPct val="115000"/>
              </a:lnSpc>
              <a:spcBef>
                <a:spcPts val="0"/>
              </a:spcBef>
              <a:spcAft>
                <a:spcPts val="0"/>
              </a:spcAft>
              <a:buSzPts val="1600"/>
              <a:buChar char="●"/>
            </a:pPr>
            <a:r>
              <a:rPr lang="en" sz="1600" dirty="0"/>
              <a:t>Enables tuning the model hyperparameters.</a:t>
            </a:r>
            <a:endParaRPr sz="1600" dirty="0"/>
          </a:p>
          <a:p>
            <a:pPr marL="457200" lvl="0" indent="-330200" algn="l" rtl="0">
              <a:lnSpc>
                <a:spcPct val="115000"/>
              </a:lnSpc>
              <a:spcBef>
                <a:spcPts val="0"/>
              </a:spcBef>
              <a:spcAft>
                <a:spcPts val="0"/>
              </a:spcAft>
              <a:buSzPts val="1600"/>
              <a:buChar char="●"/>
            </a:pPr>
            <a:r>
              <a:rPr lang="en" sz="1600" dirty="0"/>
              <a:t>Helps us deciding if we need to add any new features to our model or not.</a:t>
            </a:r>
            <a:endParaRPr sz="1600" dirty="0"/>
          </a:p>
          <a:p>
            <a:pPr marL="457200" lvl="0" indent="-330200" algn="l" rtl="0">
              <a:lnSpc>
                <a:spcPct val="115000"/>
              </a:lnSpc>
              <a:spcBef>
                <a:spcPts val="0"/>
              </a:spcBef>
              <a:spcAft>
                <a:spcPts val="0"/>
              </a:spcAft>
              <a:buSzPts val="1600"/>
              <a:buChar char="●"/>
            </a:pPr>
            <a:r>
              <a:rPr lang="en" sz="1600" dirty="0"/>
              <a:t>Uses some numerical measure or metric of model’s effectiveness to rank and select models.</a:t>
            </a:r>
            <a:endParaRPr sz="1600" dirty="0"/>
          </a:p>
        </p:txBody>
      </p:sp>
      <p:sp>
        <p:nvSpPr>
          <p:cNvPr id="351" name="Google Shape;351;p5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18</a:t>
            </a:fld>
            <a:endParaRPr>
              <a:solidFill>
                <a:schemeClr val="lt1"/>
              </a:solidFill>
              <a:latin typeface="Arial"/>
              <a:ea typeface="Arial"/>
              <a:cs typeface="Arial"/>
              <a:sym typeface="Arial"/>
            </a:endParaRPr>
          </a:p>
        </p:txBody>
      </p:sp>
      <p:pic>
        <p:nvPicPr>
          <p:cNvPr id="352" name="Google Shape;352;p50"/>
          <p:cNvPicPr preferRelativeResize="0"/>
          <p:nvPr/>
        </p:nvPicPr>
        <p:blipFill>
          <a:blip r:embed="rId3">
            <a:alphaModFix/>
          </a:blip>
          <a:stretch>
            <a:fillRect/>
          </a:stretch>
        </p:blipFill>
        <p:spPr>
          <a:xfrm>
            <a:off x="533400" y="971550"/>
            <a:ext cx="3140700" cy="2584537"/>
          </a:xfrm>
          <a:prstGeom prst="rect">
            <a:avLst/>
          </a:prstGeom>
          <a:noFill/>
          <a:ln>
            <a:noFill/>
          </a:ln>
        </p:spPr>
      </p:pic>
      <p:sp>
        <p:nvSpPr>
          <p:cNvPr id="353" name="Google Shape;353;p50"/>
          <p:cNvSpPr txBox="1"/>
          <p:nvPr/>
        </p:nvSpPr>
        <p:spPr>
          <a:xfrm>
            <a:off x="533400" y="3556088"/>
            <a:ext cx="2432400"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dirty="0">
                <a:latin typeface="Arial" panose="020B0604020202020204" pitchFamily="34" charset="0"/>
                <a:ea typeface="Roboto"/>
                <a:cs typeface="Arial" panose="020B0604020202020204" pitchFamily="34" charset="0"/>
                <a:sym typeface="Roboto"/>
              </a:rPr>
              <a:t>source: </a:t>
            </a:r>
            <a:r>
              <a:rPr lang="en" sz="1000" i="1" dirty="0" err="1">
                <a:latin typeface="Arial" panose="020B0604020202020204" pitchFamily="34" charset="0"/>
                <a:ea typeface="Roboto"/>
                <a:cs typeface="Arial" panose="020B0604020202020204" pitchFamily="34" charset="0"/>
                <a:sym typeface="Roboto"/>
              </a:rPr>
              <a:t>Brilenkov</a:t>
            </a:r>
            <a:r>
              <a:rPr lang="en" sz="1000" i="1" dirty="0">
                <a:latin typeface="Arial" panose="020B0604020202020204" pitchFamily="34" charset="0"/>
                <a:ea typeface="Roboto"/>
                <a:cs typeface="Arial" panose="020B0604020202020204" pitchFamily="34" charset="0"/>
                <a:sym typeface="Roboto"/>
              </a:rPr>
              <a:t>, 2021</a:t>
            </a:r>
            <a:endParaRPr dirty="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pic>
        <p:nvPicPr>
          <p:cNvPr id="185" name="Google Shape;185;p12" descr="A picture containing text, queen, device&#10;&#10;Description automatically generated"/>
          <p:cNvPicPr preferRelativeResize="0"/>
          <p:nvPr/>
        </p:nvPicPr>
        <p:blipFill rotWithShape="1">
          <a:blip r:embed="rId3">
            <a:alphaModFix/>
          </a:blip>
          <a:srcRect/>
          <a:stretch/>
        </p:blipFill>
        <p:spPr>
          <a:xfrm>
            <a:off x="2142897" y="0"/>
            <a:ext cx="5019903" cy="4663217"/>
          </a:xfrm>
          <a:prstGeom prst="rect">
            <a:avLst/>
          </a:prstGeom>
          <a:noFill/>
          <a:ln>
            <a:noFill/>
          </a:ln>
        </p:spPr>
      </p:pic>
      <p:sp>
        <p:nvSpPr>
          <p:cNvPr id="186" name="Google Shape;18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lnSpc>
                <a:spcPct val="100000"/>
              </a:lnSpc>
              <a:spcBef>
                <a:spcPts val="0"/>
              </a:spcBef>
              <a:spcAft>
                <a:spcPts val="0"/>
              </a:spcAft>
              <a:buSzPts val="1000"/>
              <a:buNone/>
            </a:pPr>
            <a:fld id="{00000000-1234-1234-1234-123412341234}" type="slidenum">
              <a:rPr lang="en-US" smtClean="0"/>
              <a:pPr marL="0" lvl="0" indent="0" algn="r" rtl="0">
                <a:lnSpc>
                  <a:spcPct val="100000"/>
                </a:lnSpc>
                <a:spcBef>
                  <a:spcPts val="0"/>
                </a:spcBef>
                <a:spcAft>
                  <a:spcPts val="0"/>
                </a:spcAft>
                <a:buSzPts val="1000"/>
                <a:buNone/>
              </a:pPr>
              <a:t>1</a:t>
            </a:fld>
            <a:endParaRPr/>
          </a:p>
        </p:txBody>
      </p:sp>
      <p:sp>
        <p:nvSpPr>
          <p:cNvPr id="191" name="Google Shape;191;p12"/>
          <p:cNvSpPr/>
          <p:nvPr/>
        </p:nvSpPr>
        <p:spPr>
          <a:xfrm>
            <a:off x="5592913" y="2495550"/>
            <a:ext cx="2165477" cy="924018"/>
          </a:xfrm>
          <a:prstGeom prst="roundRect">
            <a:avLst>
              <a:gd name="adj" fmla="val 16667"/>
            </a:avLst>
          </a:prstGeom>
          <a:solidFill>
            <a:srgbClr val="FB9AFF">
              <a:alpha val="20784"/>
            </a:srgbClr>
          </a:solidFill>
          <a:ln w="28575">
            <a:solidFill>
              <a:schemeClr val="accent2">
                <a:lumMod val="75000"/>
              </a:schemeClr>
            </a:solid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193" name="Google Shape;193;p12"/>
          <p:cNvSpPr/>
          <p:nvPr/>
        </p:nvSpPr>
        <p:spPr>
          <a:xfrm>
            <a:off x="3810000" y="3419568"/>
            <a:ext cx="1965680" cy="984173"/>
          </a:xfrm>
          <a:prstGeom prst="roundRect">
            <a:avLst>
              <a:gd name="adj" fmla="val 16667"/>
            </a:avLst>
          </a:prstGeom>
          <a:solidFill>
            <a:srgbClr val="C00000">
              <a:alpha val="20784"/>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 name="Slide Number Placeholder 5">
            <a:extLst>
              <a:ext uri="{FF2B5EF4-FFF2-40B4-BE49-F238E27FC236}">
                <a16:creationId xmlns:a16="http://schemas.microsoft.com/office/drawing/2014/main" id="{1EB8931B-9FB7-F134-1665-E4B351DAB50E}"/>
              </a:ext>
            </a:extLst>
          </p:cNvPr>
          <p:cNvSpPr>
            <a:spLocks noGrp="1"/>
          </p:cNvSpPr>
          <p:nvPr>
            <p:ph type="sldNum" sz="quarter" idx="10"/>
          </p:nvPr>
        </p:nvSpPr>
        <p:spPr>
          <a:xfrm>
            <a:off x="3505200" y="4767263"/>
            <a:ext cx="2133600" cy="274637"/>
          </a:xfrm>
        </p:spPr>
        <p:txBody>
          <a:bodyPr/>
          <a:lstStyle/>
          <a:p>
            <a:pPr>
              <a:defRPr/>
            </a:pPr>
            <a:fld id="{67ED70C6-FDCB-5747-9A21-CEFC4DDC4D7F}" type="slidenum">
              <a:rPr lang="en-US" smtClean="0"/>
              <a:pPr>
                <a:defRPr/>
              </a:pPr>
              <a:t>1</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pic>
        <p:nvPicPr>
          <p:cNvPr id="419" name="Google Shape;419;p56"/>
          <p:cNvPicPr preferRelativeResize="0"/>
          <p:nvPr/>
        </p:nvPicPr>
        <p:blipFill>
          <a:blip r:embed="rId3">
            <a:alphaModFix/>
          </a:blip>
          <a:stretch>
            <a:fillRect/>
          </a:stretch>
        </p:blipFill>
        <p:spPr>
          <a:xfrm>
            <a:off x="6515100" y="3431680"/>
            <a:ext cx="2628900" cy="667336"/>
          </a:xfrm>
          <a:prstGeom prst="rect">
            <a:avLst/>
          </a:prstGeom>
          <a:noFill/>
          <a:ln>
            <a:noFill/>
          </a:ln>
        </p:spPr>
      </p:pic>
      <p:pic>
        <p:nvPicPr>
          <p:cNvPr id="417" name="Google Shape;417;p56"/>
          <p:cNvPicPr preferRelativeResize="0"/>
          <p:nvPr/>
        </p:nvPicPr>
        <p:blipFill>
          <a:blip r:embed="rId4">
            <a:alphaModFix/>
          </a:blip>
          <a:stretch>
            <a:fillRect/>
          </a:stretch>
        </p:blipFill>
        <p:spPr>
          <a:xfrm>
            <a:off x="6496050" y="1344470"/>
            <a:ext cx="2628900" cy="1121650"/>
          </a:xfrm>
          <a:prstGeom prst="rect">
            <a:avLst/>
          </a:prstGeom>
          <a:noFill/>
          <a:ln>
            <a:noFill/>
          </a:ln>
        </p:spPr>
      </p:pic>
      <p:sp>
        <p:nvSpPr>
          <p:cNvPr id="414" name="Google Shape;414;p56"/>
          <p:cNvSpPr txBox="1">
            <a:spLocks noGrp="1"/>
          </p:cNvSpPr>
          <p:nvPr>
            <p:ph type="title"/>
          </p:nvPr>
        </p:nvSpPr>
        <p:spPr>
          <a:xfrm>
            <a:off x="311700" y="169375"/>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Evaluating Regression Models</a:t>
            </a:r>
            <a:endParaRPr>
              <a:solidFill>
                <a:srgbClr val="4A86E8"/>
              </a:solidFill>
            </a:endParaRPr>
          </a:p>
        </p:txBody>
      </p:sp>
      <p:sp>
        <p:nvSpPr>
          <p:cNvPr id="415" name="Google Shape;415;p56"/>
          <p:cNvSpPr txBox="1"/>
          <p:nvPr/>
        </p:nvSpPr>
        <p:spPr>
          <a:xfrm>
            <a:off x="1333500" y="753745"/>
            <a:ext cx="5576400" cy="2166717"/>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b="1" dirty="0"/>
              <a:t>Coefficient of Determination or R</a:t>
            </a:r>
            <a:r>
              <a:rPr lang="en" sz="1600" b="1" baseline="30000" dirty="0"/>
              <a:t>2</a:t>
            </a:r>
            <a:r>
              <a:rPr lang="en" sz="1600" dirty="0"/>
              <a:t>: </a:t>
            </a:r>
            <a:endParaRPr sz="1600" dirty="0"/>
          </a:p>
          <a:p>
            <a:pPr marL="914400" lvl="1" indent="-330200" algn="l" rtl="0">
              <a:lnSpc>
                <a:spcPct val="115000"/>
              </a:lnSpc>
              <a:spcBef>
                <a:spcPts val="0"/>
              </a:spcBef>
              <a:spcAft>
                <a:spcPts val="0"/>
              </a:spcAft>
              <a:buSzPts val="1600"/>
              <a:buChar char="○"/>
            </a:pPr>
            <a:r>
              <a:rPr lang="en" sz="1600" dirty="0"/>
              <a:t>Measures the proportion of variance in the dependent variable which is explained by the independent variable.</a:t>
            </a:r>
            <a:endParaRPr sz="1600" dirty="0"/>
          </a:p>
          <a:p>
            <a:pPr marL="914400" lvl="1" indent="-330200" algn="l" rtl="0">
              <a:lnSpc>
                <a:spcPct val="115000"/>
              </a:lnSpc>
              <a:spcBef>
                <a:spcPts val="0"/>
              </a:spcBef>
              <a:spcAft>
                <a:spcPts val="0"/>
              </a:spcAft>
              <a:buSzPts val="1600"/>
              <a:buChar char="○"/>
            </a:pPr>
            <a:r>
              <a:rPr lang="en" sz="1600" dirty="0"/>
              <a:t>R</a:t>
            </a:r>
            <a:r>
              <a:rPr lang="en" sz="1600" baseline="30000" dirty="0"/>
              <a:t>2</a:t>
            </a:r>
            <a:r>
              <a:rPr lang="en" sz="1600" dirty="0"/>
              <a:t>=1 denotes a perfect regression model indicating that all the variance is explained by the independent variables.</a:t>
            </a:r>
            <a:endParaRPr sz="1600" dirty="0"/>
          </a:p>
        </p:txBody>
      </p:sp>
      <p:sp>
        <p:nvSpPr>
          <p:cNvPr id="416" name="Google Shape;416;p5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19</a:t>
            </a:fld>
            <a:endParaRPr>
              <a:solidFill>
                <a:schemeClr val="lt1"/>
              </a:solidFill>
              <a:latin typeface="Arial"/>
              <a:ea typeface="Arial"/>
              <a:cs typeface="Arial"/>
              <a:sym typeface="Arial"/>
            </a:endParaRPr>
          </a:p>
        </p:txBody>
      </p:sp>
      <p:sp>
        <p:nvSpPr>
          <p:cNvPr id="418" name="Google Shape;418;p56"/>
          <p:cNvSpPr txBox="1"/>
          <p:nvPr/>
        </p:nvSpPr>
        <p:spPr>
          <a:xfrm>
            <a:off x="1220100" y="2758404"/>
            <a:ext cx="5689800" cy="18471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b="1" dirty="0"/>
              <a:t>Mean Squared Error (MSE)</a:t>
            </a:r>
            <a:r>
              <a:rPr lang="en" sz="1600" dirty="0"/>
              <a:t>: </a:t>
            </a:r>
            <a:endParaRPr sz="1600" dirty="0"/>
          </a:p>
          <a:p>
            <a:pPr marL="914400" lvl="1" indent="-330200" algn="l" rtl="0">
              <a:lnSpc>
                <a:spcPct val="115000"/>
              </a:lnSpc>
              <a:spcBef>
                <a:spcPts val="0"/>
              </a:spcBef>
              <a:spcAft>
                <a:spcPts val="0"/>
              </a:spcAft>
              <a:buSzPts val="1600"/>
              <a:buChar char="○"/>
            </a:pPr>
            <a:r>
              <a:rPr lang="en" sz="1600" dirty="0"/>
              <a:t>Calculates the average of the squares of the errors or deviation between the actual values and the predicted values.</a:t>
            </a:r>
            <a:endParaRPr sz="1600" dirty="0"/>
          </a:p>
          <a:p>
            <a:pPr marL="914400" lvl="1" indent="-330200" algn="l" rtl="0">
              <a:lnSpc>
                <a:spcPct val="115000"/>
              </a:lnSpc>
              <a:spcBef>
                <a:spcPts val="0"/>
              </a:spcBef>
              <a:spcAft>
                <a:spcPts val="0"/>
              </a:spcAft>
              <a:buSzPts val="1600"/>
              <a:buChar char="○"/>
            </a:pPr>
            <a:r>
              <a:rPr lang="en" sz="1600" dirty="0"/>
              <a:t>Lower values meaning a better regression models with less errors.</a:t>
            </a:r>
            <a:endParaRPr sz="1600" dirty="0"/>
          </a:p>
        </p:txBody>
      </p:sp>
      <p:graphicFrame>
        <p:nvGraphicFramePr>
          <p:cNvPr id="2" name="Diagram 1">
            <a:extLst>
              <a:ext uri="{FF2B5EF4-FFF2-40B4-BE49-F238E27FC236}">
                <a16:creationId xmlns:a16="http://schemas.microsoft.com/office/drawing/2014/main" id="{70C7A853-5BA9-3481-15BC-A6CA87634D55}"/>
              </a:ext>
            </a:extLst>
          </p:cNvPr>
          <p:cNvGraphicFramePr/>
          <p:nvPr>
            <p:extLst>
              <p:ext uri="{D42A27DB-BD31-4B8C-83A1-F6EECF244321}">
                <p14:modId xmlns:p14="http://schemas.microsoft.com/office/powerpoint/2010/main" val="3335979818"/>
              </p:ext>
            </p:extLst>
          </p:nvPr>
        </p:nvGraphicFramePr>
        <p:xfrm>
          <a:off x="-990600" y="24700"/>
          <a:ext cx="3429000" cy="150495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9" name="Google Shape;359;p51"/>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Confusion Matrix</a:t>
            </a:r>
            <a:endParaRPr>
              <a:solidFill>
                <a:srgbClr val="4A86E8"/>
              </a:solidFill>
            </a:endParaRPr>
          </a:p>
        </p:txBody>
      </p:sp>
      <p:sp>
        <p:nvSpPr>
          <p:cNvPr id="361" name="Google Shape;361;p5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20</a:t>
            </a:fld>
            <a:endParaRPr>
              <a:solidFill>
                <a:schemeClr val="lt1"/>
              </a:solidFill>
              <a:latin typeface="Arial"/>
              <a:ea typeface="Arial"/>
              <a:cs typeface="Arial"/>
              <a:sym typeface="Arial"/>
            </a:endParaRPr>
          </a:p>
        </p:txBody>
      </p:sp>
      <p:sp>
        <p:nvSpPr>
          <p:cNvPr id="362" name="Google Shape;362;p51"/>
          <p:cNvSpPr txBox="1"/>
          <p:nvPr/>
        </p:nvSpPr>
        <p:spPr>
          <a:xfrm>
            <a:off x="1162977" y="4260773"/>
            <a:ext cx="3065100" cy="3385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dirty="0">
                <a:latin typeface="Arial" panose="020B0604020202020204" pitchFamily="34" charset="0"/>
                <a:ea typeface="Roboto"/>
                <a:cs typeface="Arial" panose="020B0604020202020204" pitchFamily="34" charset="0"/>
                <a:sym typeface="Roboto"/>
              </a:rPr>
              <a:t>source: Sarkar et al. 2018</a:t>
            </a:r>
            <a:endParaRPr dirty="0">
              <a:latin typeface="Roboto"/>
              <a:ea typeface="Roboto"/>
              <a:cs typeface="Roboto"/>
              <a:sym typeface="Roboto"/>
            </a:endParaRPr>
          </a:p>
        </p:txBody>
      </p:sp>
      <p:pic>
        <p:nvPicPr>
          <p:cNvPr id="363" name="Google Shape;363;p51"/>
          <p:cNvPicPr preferRelativeResize="0"/>
          <p:nvPr/>
        </p:nvPicPr>
        <p:blipFill>
          <a:blip r:embed="rId3">
            <a:alphaModFix/>
          </a:blip>
          <a:stretch>
            <a:fillRect/>
          </a:stretch>
        </p:blipFill>
        <p:spPr>
          <a:xfrm>
            <a:off x="666653" y="870050"/>
            <a:ext cx="4057748" cy="3301900"/>
          </a:xfrm>
          <a:prstGeom prst="rect">
            <a:avLst/>
          </a:prstGeom>
          <a:noFill/>
          <a:ln>
            <a:noFill/>
          </a:ln>
        </p:spPr>
      </p:pic>
      <p:pic>
        <p:nvPicPr>
          <p:cNvPr id="2" name="Picture 1" descr="A diagram of different colors and shapes&#10;&#10;AI-generated content may be incorrect.">
            <a:extLst>
              <a:ext uri="{FF2B5EF4-FFF2-40B4-BE49-F238E27FC236}">
                <a16:creationId xmlns:a16="http://schemas.microsoft.com/office/drawing/2014/main" id="{38425EC7-6B46-4B9A-3B4D-CA5BE69BB3CD}"/>
              </a:ext>
            </a:extLst>
          </p:cNvPr>
          <p:cNvPicPr>
            <a:picLocks noChangeAspect="1"/>
          </p:cNvPicPr>
          <p:nvPr/>
        </p:nvPicPr>
        <p:blipFill>
          <a:blip r:embed="rId4"/>
          <a:srcRect b="33704"/>
          <a:stretch/>
        </p:blipFill>
        <p:spPr>
          <a:xfrm>
            <a:off x="5602259" y="574715"/>
            <a:ext cx="3197724" cy="3855321"/>
          </a:xfrm>
          <a:prstGeom prst="rect">
            <a:avLst/>
          </a:prstGeom>
        </p:spPr>
      </p:pic>
      <p:sp>
        <p:nvSpPr>
          <p:cNvPr id="3" name="TextBox 2">
            <a:extLst>
              <a:ext uri="{FF2B5EF4-FFF2-40B4-BE49-F238E27FC236}">
                <a16:creationId xmlns:a16="http://schemas.microsoft.com/office/drawing/2014/main" id="{3E5F072F-E014-FEE8-F690-380B220F3D0A}"/>
              </a:ext>
            </a:extLst>
          </p:cNvPr>
          <p:cNvSpPr txBox="1"/>
          <p:nvPr/>
        </p:nvSpPr>
        <p:spPr>
          <a:xfrm>
            <a:off x="7292564" y="4155197"/>
            <a:ext cx="1454244" cy="246221"/>
          </a:xfrm>
          <a:prstGeom prst="rect">
            <a:avLst/>
          </a:prstGeom>
          <a:noFill/>
        </p:spPr>
        <p:txBody>
          <a:bodyPr wrap="none" rtlCol="0">
            <a:spAutoFit/>
          </a:bodyPr>
          <a:lstStyle/>
          <a:p>
            <a:r>
              <a:rPr lang="en-US" sz="1000" dirty="0">
                <a:solidFill>
                  <a:schemeClr val="tx1">
                    <a:lumMod val="75000"/>
                    <a:lumOff val="25000"/>
                  </a:schemeClr>
                </a:solidFill>
              </a:rPr>
              <a:t>(predicted as relevant)</a:t>
            </a:r>
          </a:p>
        </p:txBody>
      </p:sp>
      <p:sp>
        <p:nvSpPr>
          <p:cNvPr id="4" name="TextBox 3">
            <a:extLst>
              <a:ext uri="{FF2B5EF4-FFF2-40B4-BE49-F238E27FC236}">
                <a16:creationId xmlns:a16="http://schemas.microsoft.com/office/drawing/2014/main" id="{481393A2-0A79-336E-DFB0-B8983C73E80B}"/>
              </a:ext>
            </a:extLst>
          </p:cNvPr>
          <p:cNvSpPr txBox="1"/>
          <p:nvPr/>
        </p:nvSpPr>
        <p:spPr>
          <a:xfrm>
            <a:off x="5257279" y="4306925"/>
            <a:ext cx="6430358" cy="246221"/>
          </a:xfrm>
          <a:prstGeom prst="rect">
            <a:avLst/>
          </a:prstGeom>
          <a:noFill/>
        </p:spPr>
        <p:txBody>
          <a:bodyPr wrap="square" rtlCol="0">
            <a:spAutoFit/>
          </a:bodyPr>
          <a:lstStyle/>
          <a:p>
            <a:r>
              <a:rPr lang="en-US" sz="1000" i="1" dirty="0"/>
              <a:t>source: Walber https://</a:t>
            </a:r>
            <a:r>
              <a:rPr lang="en-US" sz="1000" i="1" dirty="0" err="1"/>
              <a:t>en.wikipedia.org</a:t>
            </a:r>
            <a:r>
              <a:rPr lang="en-US" sz="1000" i="1" dirty="0"/>
              <a:t>/wiki/</a:t>
            </a:r>
            <a:r>
              <a:rPr lang="en-US" sz="1000" i="1" dirty="0" err="1"/>
              <a:t>Precision_and_recall</a:t>
            </a:r>
            <a:endParaRPr lang="en-US" sz="1000" i="1" dirty="0"/>
          </a:p>
        </p:txBody>
      </p:sp>
      <p:graphicFrame>
        <p:nvGraphicFramePr>
          <p:cNvPr id="6" name="Diagram 5">
            <a:extLst>
              <a:ext uri="{FF2B5EF4-FFF2-40B4-BE49-F238E27FC236}">
                <a16:creationId xmlns:a16="http://schemas.microsoft.com/office/drawing/2014/main" id="{AF8D4ABD-C8A7-C1EB-CF9A-CC668FA1D0CD}"/>
              </a:ext>
            </a:extLst>
          </p:cNvPr>
          <p:cNvGraphicFramePr/>
          <p:nvPr>
            <p:extLst>
              <p:ext uri="{D42A27DB-BD31-4B8C-83A1-F6EECF244321}">
                <p14:modId xmlns:p14="http://schemas.microsoft.com/office/powerpoint/2010/main" val="2164337861"/>
              </p:ext>
            </p:extLst>
          </p:nvPr>
        </p:nvGraphicFramePr>
        <p:xfrm>
          <a:off x="-990600" y="24700"/>
          <a:ext cx="3429000" cy="150495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pic>
        <p:nvPicPr>
          <p:cNvPr id="369" name="Google Shape;369;p52"/>
          <p:cNvPicPr preferRelativeResize="0"/>
          <p:nvPr/>
        </p:nvPicPr>
        <p:blipFill>
          <a:blip r:embed="rId3">
            <a:alphaModFix/>
          </a:blip>
          <a:stretch>
            <a:fillRect/>
          </a:stretch>
        </p:blipFill>
        <p:spPr>
          <a:xfrm>
            <a:off x="7089697" y="1215042"/>
            <a:ext cx="1871491" cy="754050"/>
          </a:xfrm>
          <a:prstGeom prst="rect">
            <a:avLst/>
          </a:prstGeom>
          <a:noFill/>
          <a:ln>
            <a:noFill/>
          </a:ln>
        </p:spPr>
      </p:pic>
      <p:sp>
        <p:nvSpPr>
          <p:cNvPr id="370" name="Google Shape;370;p52"/>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Performance Metrics</a:t>
            </a:r>
            <a:endParaRPr>
              <a:solidFill>
                <a:srgbClr val="4A86E8"/>
              </a:solidFill>
            </a:endParaRPr>
          </a:p>
        </p:txBody>
      </p:sp>
      <p:sp>
        <p:nvSpPr>
          <p:cNvPr id="372" name="Google Shape;372;p5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21</a:t>
            </a:fld>
            <a:endParaRPr>
              <a:solidFill>
                <a:schemeClr val="lt1"/>
              </a:solidFill>
              <a:latin typeface="Arial"/>
              <a:ea typeface="Arial"/>
              <a:cs typeface="Arial"/>
              <a:sym typeface="Arial"/>
            </a:endParaRPr>
          </a:p>
        </p:txBody>
      </p:sp>
      <p:sp>
        <p:nvSpPr>
          <p:cNvPr id="374" name="Google Shape;374;p52"/>
          <p:cNvSpPr txBox="1"/>
          <p:nvPr/>
        </p:nvSpPr>
        <p:spPr>
          <a:xfrm>
            <a:off x="1804427" y="607242"/>
            <a:ext cx="5314167" cy="1883562"/>
          </a:xfrm>
          <a:prstGeom prst="rect">
            <a:avLst/>
          </a:prstGeom>
          <a:noFill/>
          <a:ln>
            <a:noFill/>
          </a:ln>
        </p:spPr>
        <p:txBody>
          <a:bodyPr spcFirstLastPara="1" wrap="square" lIns="91425" tIns="91425" rIns="91425" bIns="91425" anchor="t" anchorCtr="0">
            <a:spAutoFit/>
          </a:bodyPr>
          <a:lstStyle/>
          <a:p>
            <a:pPr marL="914400" lvl="1" indent="-330200" algn="l" rtl="0">
              <a:lnSpc>
                <a:spcPct val="115000"/>
              </a:lnSpc>
              <a:spcBef>
                <a:spcPts val="0"/>
              </a:spcBef>
              <a:spcAft>
                <a:spcPts val="0"/>
              </a:spcAft>
              <a:buSzPts val="1600"/>
              <a:buChar char="○"/>
            </a:pPr>
            <a:r>
              <a:rPr lang="en" sz="1600" b="1" dirty="0"/>
              <a:t>Precision or positive predictive value</a:t>
            </a:r>
            <a:r>
              <a:rPr lang="en-US" sz="1600" b="1" dirty="0"/>
              <a:t> </a:t>
            </a:r>
            <a:r>
              <a:rPr lang="en-US" sz="1600" dirty="0"/>
              <a:t>is d</a:t>
            </a:r>
            <a:r>
              <a:rPr lang="en" sz="1600" dirty="0" err="1"/>
              <a:t>efined</a:t>
            </a:r>
            <a:r>
              <a:rPr lang="en" sz="1600" dirty="0"/>
              <a:t> as the number of predictions that are actually correct or relevant out of all the predictions based on the positive class.</a:t>
            </a:r>
            <a:endParaRPr sz="1600" dirty="0"/>
          </a:p>
          <a:p>
            <a:pPr marL="914400" lvl="1" indent="-330200" algn="l" rtl="0">
              <a:lnSpc>
                <a:spcPct val="115000"/>
              </a:lnSpc>
              <a:spcBef>
                <a:spcPts val="0"/>
              </a:spcBef>
              <a:spcAft>
                <a:spcPts val="0"/>
              </a:spcAft>
              <a:buSzPts val="1600"/>
              <a:buChar char="○"/>
            </a:pPr>
            <a:r>
              <a:rPr lang="en" sz="1600" dirty="0"/>
              <a:t>High precision model will identify a higher fraction of positive class.</a:t>
            </a:r>
            <a:endParaRPr sz="1600" dirty="0"/>
          </a:p>
        </p:txBody>
      </p:sp>
      <p:pic>
        <p:nvPicPr>
          <p:cNvPr id="3" name="Picture 2" descr="A diagram of different colors and shapes&#10;&#10;AI-generated content may be incorrect.">
            <a:extLst>
              <a:ext uri="{FF2B5EF4-FFF2-40B4-BE49-F238E27FC236}">
                <a16:creationId xmlns:a16="http://schemas.microsoft.com/office/drawing/2014/main" id="{06F0A3B1-44EB-C5F0-AC35-1661CF13689B}"/>
              </a:ext>
            </a:extLst>
          </p:cNvPr>
          <p:cNvPicPr>
            <a:picLocks noChangeAspect="1"/>
          </p:cNvPicPr>
          <p:nvPr/>
        </p:nvPicPr>
        <p:blipFill>
          <a:blip r:embed="rId4"/>
          <a:srcRect l="6894" t="69595" r="55387" b="7037"/>
          <a:stretch/>
        </p:blipFill>
        <p:spPr>
          <a:xfrm>
            <a:off x="474352" y="397762"/>
            <a:ext cx="1676400" cy="1888777"/>
          </a:xfrm>
          <a:prstGeom prst="rect">
            <a:avLst/>
          </a:prstGeom>
        </p:spPr>
      </p:pic>
      <p:sp>
        <p:nvSpPr>
          <p:cNvPr id="4" name="Google Shape;381;p53">
            <a:extLst>
              <a:ext uri="{FF2B5EF4-FFF2-40B4-BE49-F238E27FC236}">
                <a16:creationId xmlns:a16="http://schemas.microsoft.com/office/drawing/2014/main" id="{B40E8ABC-14AB-2771-0A83-C4051FC8E834}"/>
              </a:ext>
            </a:extLst>
          </p:cNvPr>
          <p:cNvSpPr txBox="1"/>
          <p:nvPr/>
        </p:nvSpPr>
        <p:spPr>
          <a:xfrm>
            <a:off x="1804427" y="2380396"/>
            <a:ext cx="5358374" cy="2166717"/>
          </a:xfrm>
          <a:prstGeom prst="rect">
            <a:avLst/>
          </a:prstGeom>
          <a:noFill/>
          <a:ln>
            <a:noFill/>
          </a:ln>
        </p:spPr>
        <p:txBody>
          <a:bodyPr spcFirstLastPara="1" wrap="square" lIns="91425" tIns="91425" rIns="91425" bIns="91425" anchor="t" anchorCtr="0">
            <a:spAutoFit/>
          </a:bodyPr>
          <a:lstStyle/>
          <a:p>
            <a:pPr marL="914400" lvl="1" indent="-330200" algn="l" rtl="0">
              <a:lnSpc>
                <a:spcPct val="115000"/>
              </a:lnSpc>
              <a:spcBef>
                <a:spcPts val="0"/>
              </a:spcBef>
              <a:spcAft>
                <a:spcPts val="0"/>
              </a:spcAft>
              <a:buSzPts val="1600"/>
              <a:buChar char="○"/>
            </a:pPr>
            <a:r>
              <a:rPr lang="en" sz="1600" b="1" dirty="0"/>
              <a:t>Recall or sensitivity</a:t>
            </a:r>
            <a:r>
              <a:rPr lang="en" sz="1600" dirty="0"/>
              <a:t>, is a measure to identify the percentage of relevant data points.</a:t>
            </a:r>
            <a:endParaRPr sz="1600" dirty="0"/>
          </a:p>
          <a:p>
            <a:pPr marL="914400" lvl="1" indent="-330200" algn="l" rtl="0">
              <a:lnSpc>
                <a:spcPct val="115000"/>
              </a:lnSpc>
              <a:spcBef>
                <a:spcPts val="0"/>
              </a:spcBef>
              <a:spcAft>
                <a:spcPts val="0"/>
              </a:spcAft>
              <a:buSzPts val="1600"/>
              <a:buChar char="○"/>
            </a:pPr>
            <a:r>
              <a:rPr lang="en" sz="1600" dirty="0"/>
              <a:t>Defined as the number of instances of the positive class that were correctly predicted.</a:t>
            </a:r>
            <a:endParaRPr sz="1600" dirty="0"/>
          </a:p>
          <a:p>
            <a:pPr marL="914400" lvl="1" indent="-330200" algn="l" rtl="0">
              <a:lnSpc>
                <a:spcPct val="115000"/>
              </a:lnSpc>
              <a:spcBef>
                <a:spcPts val="0"/>
              </a:spcBef>
              <a:spcAft>
                <a:spcPts val="0"/>
              </a:spcAft>
              <a:buSzPts val="1600"/>
              <a:buChar char="○"/>
            </a:pPr>
            <a:r>
              <a:rPr lang="en" sz="1600" dirty="0"/>
              <a:t>Used when we want to catch the most number of instances of a particular class even when it increases the false positives.</a:t>
            </a:r>
            <a:endParaRPr sz="1600" dirty="0"/>
          </a:p>
        </p:txBody>
      </p:sp>
      <p:pic>
        <p:nvPicPr>
          <p:cNvPr id="5" name="Google Shape;384;p53">
            <a:extLst>
              <a:ext uri="{FF2B5EF4-FFF2-40B4-BE49-F238E27FC236}">
                <a16:creationId xmlns:a16="http://schemas.microsoft.com/office/drawing/2014/main" id="{71C63878-9F0B-7963-5B63-135FB4CFFA70}"/>
              </a:ext>
            </a:extLst>
          </p:cNvPr>
          <p:cNvPicPr preferRelativeResize="0"/>
          <p:nvPr/>
        </p:nvPicPr>
        <p:blipFill>
          <a:blip r:embed="rId5">
            <a:alphaModFix/>
          </a:blip>
          <a:stretch>
            <a:fillRect/>
          </a:stretch>
        </p:blipFill>
        <p:spPr>
          <a:xfrm>
            <a:off x="474352" y="3748406"/>
            <a:ext cx="2028825" cy="704850"/>
          </a:xfrm>
          <a:prstGeom prst="rect">
            <a:avLst/>
          </a:prstGeom>
          <a:noFill/>
          <a:ln>
            <a:noFill/>
          </a:ln>
        </p:spPr>
      </p:pic>
      <p:pic>
        <p:nvPicPr>
          <p:cNvPr id="7" name="Picture 6" descr="A diagram of different colors and shapes&#10;&#10;AI-generated content may be incorrect.">
            <a:extLst>
              <a:ext uri="{FF2B5EF4-FFF2-40B4-BE49-F238E27FC236}">
                <a16:creationId xmlns:a16="http://schemas.microsoft.com/office/drawing/2014/main" id="{4900209F-01E1-3CB2-0452-49CF7CDB7918}"/>
              </a:ext>
            </a:extLst>
          </p:cNvPr>
          <p:cNvPicPr>
            <a:picLocks noChangeAspect="1"/>
          </p:cNvPicPr>
          <p:nvPr/>
        </p:nvPicPr>
        <p:blipFill>
          <a:blip r:embed="rId4"/>
          <a:srcRect l="52694" t="69259" b="3842"/>
          <a:stretch/>
        </p:blipFill>
        <p:spPr>
          <a:xfrm>
            <a:off x="474352" y="2231440"/>
            <a:ext cx="2095288" cy="2166717"/>
          </a:xfrm>
          <a:prstGeom prst="rect">
            <a:avLst/>
          </a:prstGeom>
        </p:spPr>
      </p:pic>
      <p:pic>
        <p:nvPicPr>
          <p:cNvPr id="8" name="Google Shape;384;p53">
            <a:extLst>
              <a:ext uri="{FF2B5EF4-FFF2-40B4-BE49-F238E27FC236}">
                <a16:creationId xmlns:a16="http://schemas.microsoft.com/office/drawing/2014/main" id="{59468C33-AAC2-A1C2-744E-5C5947190C6B}"/>
              </a:ext>
            </a:extLst>
          </p:cNvPr>
          <p:cNvPicPr preferRelativeResize="0"/>
          <p:nvPr/>
        </p:nvPicPr>
        <p:blipFill>
          <a:blip r:embed="rId5">
            <a:alphaModFix/>
          </a:blip>
          <a:stretch>
            <a:fillRect/>
          </a:stretch>
        </p:blipFill>
        <p:spPr>
          <a:xfrm>
            <a:off x="7089697" y="3079370"/>
            <a:ext cx="2028825" cy="704850"/>
          </a:xfrm>
          <a:prstGeom prst="rect">
            <a:avLst/>
          </a:prstGeom>
          <a:noFill/>
          <a:ln>
            <a:noFill/>
          </a:ln>
        </p:spPr>
      </p:pic>
      <p:sp>
        <p:nvSpPr>
          <p:cNvPr id="9" name="TextBox 8">
            <a:extLst>
              <a:ext uri="{FF2B5EF4-FFF2-40B4-BE49-F238E27FC236}">
                <a16:creationId xmlns:a16="http://schemas.microsoft.com/office/drawing/2014/main" id="{1911243A-2177-2C39-3874-F5E62E28E384}"/>
              </a:ext>
            </a:extLst>
          </p:cNvPr>
          <p:cNvSpPr txBox="1"/>
          <p:nvPr/>
        </p:nvSpPr>
        <p:spPr>
          <a:xfrm>
            <a:off x="0" y="4329158"/>
            <a:ext cx="6430358" cy="246221"/>
          </a:xfrm>
          <a:prstGeom prst="rect">
            <a:avLst/>
          </a:prstGeom>
          <a:noFill/>
        </p:spPr>
        <p:txBody>
          <a:bodyPr wrap="square" rtlCol="0">
            <a:spAutoFit/>
          </a:bodyPr>
          <a:lstStyle/>
          <a:p>
            <a:r>
              <a:rPr lang="en-US" sz="1000" i="1" dirty="0"/>
              <a:t>source: Walber https://</a:t>
            </a:r>
            <a:r>
              <a:rPr lang="en-US" sz="1000" i="1" dirty="0" err="1"/>
              <a:t>en.wikipedia.org</a:t>
            </a:r>
            <a:r>
              <a:rPr lang="en-US" sz="1000" i="1" dirty="0"/>
              <a:t>/wiki/</a:t>
            </a:r>
            <a:r>
              <a:rPr lang="en-US" sz="1000" i="1" dirty="0" err="1"/>
              <a:t>Precision_and_recall</a:t>
            </a:r>
            <a:endParaRPr lang="en-US" sz="1000" i="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0" name="Google Shape;380;p53"/>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Performance Metrics</a:t>
            </a:r>
            <a:endParaRPr>
              <a:solidFill>
                <a:srgbClr val="4A86E8"/>
              </a:solidFill>
            </a:endParaRPr>
          </a:p>
        </p:txBody>
      </p:sp>
      <p:sp>
        <p:nvSpPr>
          <p:cNvPr id="382" name="Google Shape;382;p5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22</a:t>
            </a:fld>
            <a:endParaRPr>
              <a:solidFill>
                <a:schemeClr val="lt1"/>
              </a:solidFill>
              <a:latin typeface="Arial"/>
              <a:ea typeface="Arial"/>
              <a:cs typeface="Arial"/>
              <a:sym typeface="Arial"/>
            </a:endParaRPr>
          </a:p>
        </p:txBody>
      </p:sp>
      <p:sp>
        <p:nvSpPr>
          <p:cNvPr id="383" name="Google Shape;383;p53"/>
          <p:cNvSpPr txBox="1"/>
          <p:nvPr/>
        </p:nvSpPr>
        <p:spPr>
          <a:xfrm>
            <a:off x="311700" y="945019"/>
            <a:ext cx="5174700" cy="1317253"/>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b="1" dirty="0"/>
              <a:t>F1 Score</a:t>
            </a:r>
            <a:r>
              <a:rPr lang="en" sz="1600" dirty="0"/>
              <a:t>:</a:t>
            </a:r>
            <a:endParaRPr sz="1600" dirty="0"/>
          </a:p>
          <a:p>
            <a:pPr marL="914400" lvl="1" indent="-330200" algn="l" rtl="0">
              <a:lnSpc>
                <a:spcPct val="115000"/>
              </a:lnSpc>
              <a:spcBef>
                <a:spcPts val="0"/>
              </a:spcBef>
              <a:spcAft>
                <a:spcPts val="0"/>
              </a:spcAft>
              <a:buSzPts val="1600"/>
              <a:buChar char="○"/>
            </a:pPr>
            <a:r>
              <a:rPr lang="en" sz="1600" dirty="0"/>
              <a:t>The harmonic mean of precision and recall.</a:t>
            </a:r>
            <a:endParaRPr sz="1600" dirty="0"/>
          </a:p>
          <a:p>
            <a:pPr marL="914400" lvl="1" indent="-330200" algn="l" rtl="0">
              <a:lnSpc>
                <a:spcPct val="115000"/>
              </a:lnSpc>
              <a:spcBef>
                <a:spcPts val="0"/>
              </a:spcBef>
              <a:spcAft>
                <a:spcPts val="0"/>
              </a:spcAft>
              <a:buSzPts val="1600"/>
              <a:buChar char="○"/>
            </a:pPr>
            <a:r>
              <a:rPr lang="en" sz="1600" dirty="0"/>
              <a:t>Helps us optimize a classifier for balanced precision and recall performance.</a:t>
            </a:r>
            <a:endParaRPr sz="1600" dirty="0"/>
          </a:p>
        </p:txBody>
      </p:sp>
      <p:pic>
        <p:nvPicPr>
          <p:cNvPr id="385" name="Google Shape;385;p53"/>
          <p:cNvPicPr preferRelativeResize="0"/>
          <p:nvPr/>
        </p:nvPicPr>
        <p:blipFill>
          <a:blip r:embed="rId3">
            <a:alphaModFix/>
          </a:blip>
          <a:stretch>
            <a:fillRect/>
          </a:stretch>
        </p:blipFill>
        <p:spPr>
          <a:xfrm>
            <a:off x="5449612" y="1232072"/>
            <a:ext cx="3190875" cy="866775"/>
          </a:xfrm>
          <a:prstGeom prst="rect">
            <a:avLst/>
          </a:prstGeom>
          <a:noFill/>
          <a:ln>
            <a:noFill/>
          </a:ln>
        </p:spPr>
      </p:pic>
      <p:sp>
        <p:nvSpPr>
          <p:cNvPr id="2" name="Google Shape;371;p52">
            <a:extLst>
              <a:ext uri="{FF2B5EF4-FFF2-40B4-BE49-F238E27FC236}">
                <a16:creationId xmlns:a16="http://schemas.microsoft.com/office/drawing/2014/main" id="{8425930D-CE03-2A2D-0652-DCBE68FE74E6}"/>
              </a:ext>
            </a:extLst>
          </p:cNvPr>
          <p:cNvSpPr txBox="1"/>
          <p:nvPr/>
        </p:nvSpPr>
        <p:spPr>
          <a:xfrm>
            <a:off x="276579" y="2425697"/>
            <a:ext cx="5435797" cy="1883562"/>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b="1" dirty="0"/>
              <a:t>Accuracy</a:t>
            </a:r>
            <a:r>
              <a:rPr lang="en" sz="1600" dirty="0"/>
              <a:t>:</a:t>
            </a:r>
            <a:endParaRPr sz="1600" dirty="0"/>
          </a:p>
          <a:p>
            <a:pPr marL="914400" lvl="1" indent="-330200" algn="l" rtl="0">
              <a:lnSpc>
                <a:spcPct val="115000"/>
              </a:lnSpc>
              <a:spcBef>
                <a:spcPts val="0"/>
              </a:spcBef>
              <a:spcAft>
                <a:spcPts val="0"/>
              </a:spcAft>
              <a:buSzPts val="1600"/>
              <a:buChar char="○"/>
            </a:pPr>
            <a:r>
              <a:rPr lang="en" sz="1600" dirty="0"/>
              <a:t>Defined as the overall accuracy or proportion of correct predictions of the model.</a:t>
            </a:r>
            <a:endParaRPr sz="1600" dirty="0"/>
          </a:p>
          <a:p>
            <a:pPr marL="914400" lvl="1" indent="-330200" algn="l" rtl="0">
              <a:lnSpc>
                <a:spcPct val="115000"/>
              </a:lnSpc>
              <a:spcBef>
                <a:spcPts val="0"/>
              </a:spcBef>
              <a:spcAft>
                <a:spcPts val="0"/>
              </a:spcAft>
              <a:buSzPts val="1600"/>
              <a:buChar char="○"/>
            </a:pPr>
            <a:r>
              <a:rPr lang="en" sz="1600" dirty="0"/>
              <a:t>Normally used when our classes are almost balanced and correct predictions of those classes are equally important.</a:t>
            </a:r>
            <a:endParaRPr sz="1600" dirty="0"/>
          </a:p>
        </p:txBody>
      </p:sp>
      <p:pic>
        <p:nvPicPr>
          <p:cNvPr id="3" name="Google Shape;373;p52">
            <a:extLst>
              <a:ext uri="{FF2B5EF4-FFF2-40B4-BE49-F238E27FC236}">
                <a16:creationId xmlns:a16="http://schemas.microsoft.com/office/drawing/2014/main" id="{FD3CEB57-BB31-955D-B2A8-1D3D14BF6B6F}"/>
              </a:ext>
            </a:extLst>
          </p:cNvPr>
          <p:cNvPicPr preferRelativeResize="0"/>
          <p:nvPr/>
        </p:nvPicPr>
        <p:blipFill>
          <a:blip r:embed="rId4">
            <a:alphaModFix/>
          </a:blip>
          <a:stretch>
            <a:fillRect/>
          </a:stretch>
        </p:blipFill>
        <p:spPr>
          <a:xfrm>
            <a:off x="5449612" y="3141376"/>
            <a:ext cx="2672688" cy="754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1" name="Google Shape;391;p54"/>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solidFill>
                  <a:srgbClr val="4A86E8"/>
                </a:solidFill>
              </a:rPr>
              <a:t>Receiver Operating Characteristic (ROC) Curve</a:t>
            </a:r>
            <a:endParaRPr dirty="0">
              <a:solidFill>
                <a:srgbClr val="4A86E8"/>
              </a:solidFill>
            </a:endParaRPr>
          </a:p>
        </p:txBody>
      </p:sp>
      <p:sp>
        <p:nvSpPr>
          <p:cNvPr id="392" name="Google Shape;392;p54"/>
          <p:cNvSpPr txBox="1"/>
          <p:nvPr/>
        </p:nvSpPr>
        <p:spPr>
          <a:xfrm>
            <a:off x="371088" y="701025"/>
            <a:ext cx="8520600" cy="8424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dirty="0"/>
              <a:t>Good for scoring classifiers. It returns a probability value or score for each class label.</a:t>
            </a:r>
            <a:endParaRPr sz="1600" dirty="0"/>
          </a:p>
          <a:p>
            <a:pPr marL="457200" lvl="0" indent="0" algn="l" rtl="0">
              <a:lnSpc>
                <a:spcPct val="115000"/>
              </a:lnSpc>
              <a:spcBef>
                <a:spcPts val="1000"/>
              </a:spcBef>
              <a:spcAft>
                <a:spcPts val="1000"/>
              </a:spcAft>
              <a:buNone/>
            </a:pPr>
            <a:endParaRPr sz="1600" dirty="0"/>
          </a:p>
        </p:txBody>
      </p:sp>
      <p:sp>
        <p:nvSpPr>
          <p:cNvPr id="393" name="Google Shape;393;p5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23</a:t>
            </a:fld>
            <a:endParaRPr>
              <a:solidFill>
                <a:schemeClr val="lt1"/>
              </a:solidFill>
              <a:latin typeface="Arial"/>
              <a:ea typeface="Arial"/>
              <a:cs typeface="Arial"/>
              <a:sym typeface="Arial"/>
            </a:endParaRPr>
          </a:p>
        </p:txBody>
      </p:sp>
      <p:sp>
        <p:nvSpPr>
          <p:cNvPr id="394" name="Google Shape;394;p54"/>
          <p:cNvSpPr txBox="1"/>
          <p:nvPr/>
        </p:nvSpPr>
        <p:spPr>
          <a:xfrm>
            <a:off x="3916034" y="1459149"/>
            <a:ext cx="5141700" cy="1162339"/>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1000"/>
              </a:spcAft>
              <a:buClr>
                <a:schemeClr val="dk1"/>
              </a:buClr>
              <a:buSzPts val="1600"/>
              <a:buChar char="●"/>
            </a:pPr>
            <a:r>
              <a:rPr lang="en" sz="1600" dirty="0">
                <a:solidFill>
                  <a:schemeClr val="dk1"/>
                </a:solidFill>
              </a:rPr>
              <a:t>Created by plotting the True Positive Rate (TPR) vs. False Positive Rate (FPR) at various thresholds</a:t>
            </a:r>
            <a:endParaRPr dirty="0"/>
          </a:p>
        </p:txBody>
      </p:sp>
      <p:sp>
        <p:nvSpPr>
          <p:cNvPr id="396" name="Google Shape;396;p54"/>
          <p:cNvSpPr txBox="1"/>
          <p:nvPr/>
        </p:nvSpPr>
        <p:spPr>
          <a:xfrm>
            <a:off x="3864284" y="2425468"/>
            <a:ext cx="5245200" cy="15639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dirty="0">
                <a:solidFill>
                  <a:schemeClr val="dk1"/>
                </a:solidFill>
              </a:rPr>
              <a:t>Ideally, the best prediction model would give a point on the top left corner (0, 1) indicating perfect classification (100% sensitivity &amp; specificity). A diagonal line depicts a classifier that does a random guess.</a:t>
            </a:r>
            <a:endParaRPr sz="1600" dirty="0">
              <a:solidFill>
                <a:schemeClr val="dk1"/>
              </a:solidFill>
            </a:endParaRPr>
          </a:p>
        </p:txBody>
      </p:sp>
      <p:pic>
        <p:nvPicPr>
          <p:cNvPr id="397" name="Google Shape;397;p54"/>
          <p:cNvPicPr preferRelativeResize="0"/>
          <p:nvPr/>
        </p:nvPicPr>
        <p:blipFill>
          <a:blip r:embed="rId3">
            <a:alphaModFix/>
          </a:blip>
          <a:stretch>
            <a:fillRect/>
          </a:stretch>
        </p:blipFill>
        <p:spPr>
          <a:xfrm>
            <a:off x="381000" y="1362600"/>
            <a:ext cx="3454250" cy="2702726"/>
          </a:xfrm>
          <a:prstGeom prst="rect">
            <a:avLst/>
          </a:prstGeom>
          <a:noFill/>
          <a:ln>
            <a:noFill/>
          </a:ln>
        </p:spPr>
      </p:pic>
      <p:sp>
        <p:nvSpPr>
          <p:cNvPr id="398" name="Google Shape;398;p54"/>
          <p:cNvSpPr txBox="1"/>
          <p:nvPr/>
        </p:nvSpPr>
        <p:spPr>
          <a:xfrm>
            <a:off x="745700" y="4239488"/>
            <a:ext cx="3065100" cy="3385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dirty="0">
                <a:latin typeface="Arial" panose="020B0604020202020204" pitchFamily="34" charset="0"/>
                <a:ea typeface="Roboto"/>
                <a:cs typeface="Arial" panose="020B0604020202020204" pitchFamily="34" charset="0"/>
                <a:sym typeface="Roboto"/>
              </a:rPr>
              <a:t>source: Sarkar et al. 2018</a:t>
            </a:r>
            <a:endParaRPr sz="1000" i="1" dirty="0">
              <a:latin typeface="Arial" panose="020B0604020202020204" pitchFamily="34" charset="0"/>
              <a:ea typeface="Roboto"/>
              <a:cs typeface="Arial" panose="020B0604020202020204" pitchFamily="34" charset="0"/>
              <a:sym typeface="Roboto"/>
            </a:endParaRPr>
          </a:p>
        </p:txBody>
      </p:sp>
      <p:sp>
        <p:nvSpPr>
          <p:cNvPr id="2" name="TextBox 1">
            <a:extLst>
              <a:ext uri="{FF2B5EF4-FFF2-40B4-BE49-F238E27FC236}">
                <a16:creationId xmlns:a16="http://schemas.microsoft.com/office/drawing/2014/main" id="{DA765F29-393B-DBD8-93F2-E4E88FCB4B86}"/>
              </a:ext>
            </a:extLst>
          </p:cNvPr>
          <p:cNvSpPr txBox="1"/>
          <p:nvPr/>
        </p:nvSpPr>
        <p:spPr>
          <a:xfrm rot="16200000">
            <a:off x="-517938" y="2560073"/>
            <a:ext cx="1470274" cy="307777"/>
          </a:xfrm>
          <a:prstGeom prst="rect">
            <a:avLst/>
          </a:prstGeom>
          <a:noFill/>
        </p:spPr>
        <p:txBody>
          <a:bodyPr wrap="none" rtlCol="0">
            <a:spAutoFit/>
          </a:bodyPr>
          <a:lstStyle/>
          <a:p>
            <a:r>
              <a:rPr lang="en-US" sz="1400" dirty="0"/>
              <a:t>Sensitivity/recall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4" name="Google Shape;404;p55"/>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Area Under Curve (AUC)</a:t>
            </a:r>
            <a:endParaRPr>
              <a:solidFill>
                <a:srgbClr val="4A86E8"/>
              </a:solidFill>
            </a:endParaRPr>
          </a:p>
        </p:txBody>
      </p:sp>
      <p:sp>
        <p:nvSpPr>
          <p:cNvPr id="405" name="Google Shape;405;p55"/>
          <p:cNvSpPr txBox="1"/>
          <p:nvPr/>
        </p:nvSpPr>
        <p:spPr>
          <a:xfrm>
            <a:off x="3862000" y="847000"/>
            <a:ext cx="5058600" cy="3117746"/>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endParaRPr sz="1600" dirty="0"/>
          </a:p>
          <a:p>
            <a:pPr marL="457200" lvl="0" indent="-330200" algn="l" rtl="0">
              <a:lnSpc>
                <a:spcPct val="115000"/>
              </a:lnSpc>
              <a:spcBef>
                <a:spcPts val="0"/>
              </a:spcBef>
              <a:spcAft>
                <a:spcPts val="0"/>
              </a:spcAft>
              <a:buSzPts val="1600"/>
              <a:buChar char="●"/>
            </a:pPr>
            <a:r>
              <a:rPr lang="en" sz="1600" dirty="0"/>
              <a:t>The Area Under Curve  (AUC) </a:t>
            </a:r>
            <a:r>
              <a:rPr lang="en" sz="1600" dirty="0">
                <a:solidFill>
                  <a:schemeClr val="dk1"/>
                </a:solidFill>
              </a:rPr>
              <a:t>provides a numerical value for us to compare models</a:t>
            </a:r>
            <a:r>
              <a:rPr lang="en" sz="1600" dirty="0"/>
              <a:t>.</a:t>
            </a:r>
            <a:endParaRPr sz="1600" dirty="0"/>
          </a:p>
          <a:p>
            <a:pPr marL="457200" lvl="0" indent="-330200" algn="l" rtl="0">
              <a:lnSpc>
                <a:spcPct val="115000"/>
              </a:lnSpc>
              <a:spcBef>
                <a:spcPts val="1000"/>
              </a:spcBef>
              <a:spcAft>
                <a:spcPts val="0"/>
              </a:spcAft>
              <a:buSzPts val="1600"/>
              <a:buChar char="●"/>
            </a:pPr>
            <a:r>
              <a:rPr lang="en" sz="1600" dirty="0"/>
              <a:t>The area under the black curve line is the area under the classifier’s ROC curve.</a:t>
            </a:r>
            <a:endParaRPr sz="1600" dirty="0"/>
          </a:p>
          <a:p>
            <a:pPr marL="457200" lvl="0" indent="-330200" algn="l" rtl="0">
              <a:lnSpc>
                <a:spcPct val="115000"/>
              </a:lnSpc>
              <a:spcBef>
                <a:spcPts val="1000"/>
              </a:spcBef>
              <a:spcAft>
                <a:spcPts val="1000"/>
              </a:spcAft>
              <a:buSzPts val="1600"/>
              <a:buChar char="●"/>
            </a:pPr>
            <a:r>
              <a:rPr lang="en" sz="1600" dirty="0"/>
              <a:t>The perfect classifier will have AUC=1. Based on this value we can compare two models, generally the model with the higher AUC score is a better one.</a:t>
            </a:r>
            <a:endParaRPr sz="1600" dirty="0"/>
          </a:p>
        </p:txBody>
      </p:sp>
      <p:sp>
        <p:nvSpPr>
          <p:cNvPr id="406" name="Google Shape;406;p5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24</a:t>
            </a:fld>
            <a:endParaRPr>
              <a:solidFill>
                <a:schemeClr val="lt1"/>
              </a:solidFill>
              <a:latin typeface="Arial"/>
              <a:ea typeface="Arial"/>
              <a:cs typeface="Arial"/>
              <a:sym typeface="Arial"/>
            </a:endParaRPr>
          </a:p>
        </p:txBody>
      </p:sp>
      <p:pic>
        <p:nvPicPr>
          <p:cNvPr id="407" name="Google Shape;407;p55"/>
          <p:cNvPicPr preferRelativeResize="0"/>
          <p:nvPr/>
        </p:nvPicPr>
        <p:blipFill rotWithShape="1">
          <a:blip r:embed="rId3">
            <a:alphaModFix/>
          </a:blip>
          <a:srcRect l="8884" t="8416" r="30343"/>
          <a:stretch/>
        </p:blipFill>
        <p:spPr>
          <a:xfrm>
            <a:off x="468125" y="1055150"/>
            <a:ext cx="3217350" cy="3003025"/>
          </a:xfrm>
          <a:prstGeom prst="rect">
            <a:avLst/>
          </a:prstGeom>
          <a:noFill/>
          <a:ln>
            <a:noFill/>
          </a:ln>
        </p:spPr>
      </p:pic>
      <p:sp>
        <p:nvSpPr>
          <p:cNvPr id="408" name="Google Shape;408;p55"/>
          <p:cNvSpPr txBox="1"/>
          <p:nvPr/>
        </p:nvSpPr>
        <p:spPr>
          <a:xfrm>
            <a:off x="2172050" y="2737900"/>
            <a:ext cx="87595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AUC</a:t>
            </a:r>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23">
          <a:extLst>
            <a:ext uri="{FF2B5EF4-FFF2-40B4-BE49-F238E27FC236}">
              <a16:creationId xmlns:a16="http://schemas.microsoft.com/office/drawing/2014/main" id="{BCE849F0-8AC2-2911-6876-C8892B28028C}"/>
            </a:ext>
          </a:extLst>
        </p:cNvPr>
        <p:cNvGrpSpPr/>
        <p:nvPr/>
      </p:nvGrpSpPr>
      <p:grpSpPr>
        <a:xfrm>
          <a:off x="0" y="0"/>
          <a:ext cx="0" cy="0"/>
          <a:chOff x="0" y="0"/>
          <a:chExt cx="0" cy="0"/>
        </a:xfrm>
      </p:grpSpPr>
      <p:sp>
        <p:nvSpPr>
          <p:cNvPr id="10" name="Google Shape;288;p44">
            <a:extLst>
              <a:ext uri="{FF2B5EF4-FFF2-40B4-BE49-F238E27FC236}">
                <a16:creationId xmlns:a16="http://schemas.microsoft.com/office/drawing/2014/main" id="{329A2B80-1025-B368-E006-1D6FA1106840}"/>
              </a:ext>
            </a:extLst>
          </p:cNvPr>
          <p:cNvSpPr/>
          <p:nvPr/>
        </p:nvSpPr>
        <p:spPr>
          <a:xfrm>
            <a:off x="4559808" y="2129061"/>
            <a:ext cx="1783800" cy="1781433"/>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Homogeneity</a:t>
            </a:r>
          </a:p>
          <a:p>
            <a:pPr marL="0" lvl="0" indent="0" algn="ctr" rtl="0">
              <a:spcBef>
                <a:spcPts val="0"/>
              </a:spcBef>
              <a:spcAft>
                <a:spcPts val="0"/>
              </a:spcAft>
              <a:buNone/>
            </a:pPr>
            <a:endParaRPr lang="en" sz="1600" dirty="0"/>
          </a:p>
          <a:p>
            <a:pPr marL="0" lvl="0" indent="0" algn="ctr" rtl="0">
              <a:spcBef>
                <a:spcPts val="0"/>
              </a:spcBef>
              <a:spcAft>
                <a:spcPts val="0"/>
              </a:spcAft>
              <a:buNone/>
            </a:pPr>
            <a:endParaRPr lang="en" sz="1600" dirty="0"/>
          </a:p>
          <a:p>
            <a:pPr marL="0" lvl="0" indent="0" algn="l" rtl="0">
              <a:spcBef>
                <a:spcPts val="0"/>
              </a:spcBef>
              <a:spcAft>
                <a:spcPts val="0"/>
              </a:spcAft>
              <a:buNone/>
            </a:pPr>
            <a:endParaRPr lang="en" dirty="0"/>
          </a:p>
          <a:p>
            <a:pPr marL="0" lvl="0" indent="0" algn="l" rtl="0">
              <a:spcBef>
                <a:spcPts val="0"/>
              </a:spcBef>
              <a:spcAft>
                <a:spcPts val="0"/>
              </a:spcAft>
              <a:buNone/>
            </a:pPr>
            <a:endParaRPr lang="en" dirty="0"/>
          </a:p>
          <a:p>
            <a:pPr marL="0" lvl="0" indent="0" algn="ctr" rtl="0">
              <a:spcBef>
                <a:spcPts val="0"/>
              </a:spcBef>
              <a:spcAft>
                <a:spcPts val="0"/>
              </a:spcAft>
              <a:buNone/>
            </a:pPr>
            <a:endParaRPr dirty="0"/>
          </a:p>
        </p:txBody>
      </p:sp>
      <p:sp>
        <p:nvSpPr>
          <p:cNvPr id="388" name="Oval 387">
            <a:extLst>
              <a:ext uri="{FF2B5EF4-FFF2-40B4-BE49-F238E27FC236}">
                <a16:creationId xmlns:a16="http://schemas.microsoft.com/office/drawing/2014/main" id="{8D677E16-BD5F-3028-16F9-5F4044F0652B}"/>
              </a:ext>
            </a:extLst>
          </p:cNvPr>
          <p:cNvSpPr/>
          <p:nvPr/>
        </p:nvSpPr>
        <p:spPr>
          <a:xfrm>
            <a:off x="4700058" y="2571750"/>
            <a:ext cx="628650" cy="625574"/>
          </a:xfrm>
          <a:prstGeom prst="ellipse">
            <a:avLst/>
          </a:prstGeom>
          <a:pattFill prst="pct20">
            <a:fgClr>
              <a:schemeClr val="accent1"/>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25" name="Google Shape;425;p57">
            <a:extLst>
              <a:ext uri="{FF2B5EF4-FFF2-40B4-BE49-F238E27FC236}">
                <a16:creationId xmlns:a16="http://schemas.microsoft.com/office/drawing/2014/main" id="{FFAFB079-F6BC-8455-B4DF-04B37C435EBA}"/>
              </a:ext>
            </a:extLst>
          </p:cNvPr>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Evaluating Clustering Models</a:t>
            </a:r>
            <a:endParaRPr>
              <a:solidFill>
                <a:srgbClr val="4A86E8"/>
              </a:solidFill>
            </a:endParaRPr>
          </a:p>
        </p:txBody>
      </p:sp>
      <p:sp>
        <p:nvSpPr>
          <p:cNvPr id="427" name="Google Shape;427;p57">
            <a:extLst>
              <a:ext uri="{FF2B5EF4-FFF2-40B4-BE49-F238E27FC236}">
                <a16:creationId xmlns:a16="http://schemas.microsoft.com/office/drawing/2014/main" id="{7DB0BC83-7EA6-01C6-29F2-D88681B3E81A}"/>
              </a:ext>
            </a:extLst>
          </p:cNvPr>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25</a:t>
            </a:fld>
            <a:endParaRPr>
              <a:solidFill>
                <a:schemeClr val="lt1"/>
              </a:solidFill>
              <a:latin typeface="Arial"/>
              <a:ea typeface="Arial"/>
              <a:cs typeface="Arial"/>
              <a:sym typeface="Arial"/>
            </a:endParaRPr>
          </a:p>
        </p:txBody>
      </p:sp>
      <p:graphicFrame>
        <p:nvGraphicFramePr>
          <p:cNvPr id="2" name="Diagram 1">
            <a:extLst>
              <a:ext uri="{FF2B5EF4-FFF2-40B4-BE49-F238E27FC236}">
                <a16:creationId xmlns:a16="http://schemas.microsoft.com/office/drawing/2014/main" id="{5FB61E91-D1F3-780F-F3DE-0B1F0AD48661}"/>
              </a:ext>
            </a:extLst>
          </p:cNvPr>
          <p:cNvGraphicFramePr/>
          <p:nvPr/>
        </p:nvGraphicFramePr>
        <p:xfrm>
          <a:off x="-914400" y="207750"/>
          <a:ext cx="3124200" cy="1371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Google Shape;287;p44">
            <a:extLst>
              <a:ext uri="{FF2B5EF4-FFF2-40B4-BE49-F238E27FC236}">
                <a16:creationId xmlns:a16="http://schemas.microsoft.com/office/drawing/2014/main" id="{2C06704D-206C-E0E0-D226-BFC2D8A90CDA}"/>
              </a:ext>
            </a:extLst>
          </p:cNvPr>
          <p:cNvSpPr/>
          <p:nvPr/>
        </p:nvSpPr>
        <p:spPr>
          <a:xfrm>
            <a:off x="1270880" y="1810527"/>
            <a:ext cx="2031900" cy="463942"/>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Internal metrics</a:t>
            </a:r>
            <a:endParaRPr sz="1600" dirty="0"/>
          </a:p>
        </p:txBody>
      </p:sp>
      <p:sp>
        <p:nvSpPr>
          <p:cNvPr id="5" name="Google Shape;288;p44">
            <a:extLst>
              <a:ext uri="{FF2B5EF4-FFF2-40B4-BE49-F238E27FC236}">
                <a16:creationId xmlns:a16="http://schemas.microsoft.com/office/drawing/2014/main" id="{F04A97C0-D01B-2D13-FFC9-C56D41FEAF6D}"/>
              </a:ext>
            </a:extLst>
          </p:cNvPr>
          <p:cNvSpPr/>
          <p:nvPr/>
        </p:nvSpPr>
        <p:spPr>
          <a:xfrm>
            <a:off x="271524" y="2580899"/>
            <a:ext cx="1783800" cy="1528514"/>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Compactness</a:t>
            </a:r>
          </a:p>
          <a:p>
            <a:pPr marL="0" lvl="0" indent="0" algn="ctr" rtl="0">
              <a:spcBef>
                <a:spcPts val="0"/>
              </a:spcBef>
              <a:spcAft>
                <a:spcPts val="0"/>
              </a:spcAft>
              <a:buNone/>
            </a:pPr>
            <a:endParaRPr lang="en" dirty="0"/>
          </a:p>
          <a:p>
            <a:pPr marL="0" lvl="0" indent="0" algn="ctr" rtl="0">
              <a:spcBef>
                <a:spcPts val="0"/>
              </a:spcBef>
              <a:spcAft>
                <a:spcPts val="0"/>
              </a:spcAft>
              <a:buNone/>
            </a:pPr>
            <a:endParaRPr lang="en" dirty="0"/>
          </a:p>
          <a:p>
            <a:pPr marL="0" lvl="0" indent="0" algn="ctr" rtl="0">
              <a:spcBef>
                <a:spcPts val="0"/>
              </a:spcBef>
              <a:spcAft>
                <a:spcPts val="0"/>
              </a:spcAft>
              <a:buNone/>
            </a:pPr>
            <a:endParaRPr dirty="0"/>
          </a:p>
        </p:txBody>
      </p:sp>
      <p:sp>
        <p:nvSpPr>
          <p:cNvPr id="6" name="Google Shape;289;p44">
            <a:extLst>
              <a:ext uri="{FF2B5EF4-FFF2-40B4-BE49-F238E27FC236}">
                <a16:creationId xmlns:a16="http://schemas.microsoft.com/office/drawing/2014/main" id="{B778A9D4-2CD8-FB66-5337-EAA692FC781E}"/>
              </a:ext>
            </a:extLst>
          </p:cNvPr>
          <p:cNvSpPr/>
          <p:nvPr/>
        </p:nvSpPr>
        <p:spPr>
          <a:xfrm>
            <a:off x="2437264" y="2592167"/>
            <a:ext cx="1783800" cy="1502336"/>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Separation</a:t>
            </a:r>
          </a:p>
          <a:p>
            <a:pPr marL="0" lvl="0" indent="0" algn="ctr" rtl="0">
              <a:spcBef>
                <a:spcPts val="0"/>
              </a:spcBef>
              <a:spcAft>
                <a:spcPts val="0"/>
              </a:spcAft>
              <a:buNone/>
            </a:pPr>
            <a:endParaRPr lang="en" dirty="0"/>
          </a:p>
          <a:p>
            <a:pPr marL="0" lvl="0" indent="0" algn="ctr" rtl="0">
              <a:spcBef>
                <a:spcPts val="0"/>
              </a:spcBef>
              <a:spcAft>
                <a:spcPts val="0"/>
              </a:spcAft>
              <a:buNone/>
            </a:pPr>
            <a:endParaRPr lang="en" dirty="0"/>
          </a:p>
          <a:p>
            <a:pPr marL="0" lvl="0" indent="0" algn="ctr" rtl="0">
              <a:spcBef>
                <a:spcPts val="0"/>
              </a:spcBef>
              <a:spcAft>
                <a:spcPts val="0"/>
              </a:spcAft>
              <a:buNone/>
            </a:pPr>
            <a:endParaRPr lang="en" dirty="0"/>
          </a:p>
        </p:txBody>
      </p:sp>
      <p:sp>
        <p:nvSpPr>
          <p:cNvPr id="7" name="Google Shape;290;p44">
            <a:extLst>
              <a:ext uri="{FF2B5EF4-FFF2-40B4-BE49-F238E27FC236}">
                <a16:creationId xmlns:a16="http://schemas.microsoft.com/office/drawing/2014/main" id="{B8065F0B-07A5-A8D9-6D7F-AE479D557ABD}"/>
              </a:ext>
            </a:extLst>
          </p:cNvPr>
          <p:cNvSpPr/>
          <p:nvPr/>
        </p:nvSpPr>
        <p:spPr>
          <a:xfrm>
            <a:off x="5762093" y="4116020"/>
            <a:ext cx="1783800" cy="319221"/>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600" dirty="0"/>
              <a:t>V-measure</a:t>
            </a:r>
            <a:endParaRPr sz="1600" dirty="0"/>
          </a:p>
        </p:txBody>
      </p:sp>
      <p:sp>
        <p:nvSpPr>
          <p:cNvPr id="8" name="Google Shape;294;p44">
            <a:extLst>
              <a:ext uri="{FF2B5EF4-FFF2-40B4-BE49-F238E27FC236}">
                <a16:creationId xmlns:a16="http://schemas.microsoft.com/office/drawing/2014/main" id="{67281B22-882D-B53B-6338-337B27926D66}"/>
              </a:ext>
            </a:extLst>
          </p:cNvPr>
          <p:cNvSpPr/>
          <p:nvPr/>
        </p:nvSpPr>
        <p:spPr>
          <a:xfrm rot="5400000">
            <a:off x="2175680" y="1270982"/>
            <a:ext cx="222300" cy="2420069"/>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87;p44">
            <a:extLst>
              <a:ext uri="{FF2B5EF4-FFF2-40B4-BE49-F238E27FC236}">
                <a16:creationId xmlns:a16="http://schemas.microsoft.com/office/drawing/2014/main" id="{8464BFD1-DD22-8BD3-7C49-326CE8C3EA6D}"/>
              </a:ext>
            </a:extLst>
          </p:cNvPr>
          <p:cNvSpPr/>
          <p:nvPr/>
        </p:nvSpPr>
        <p:spPr>
          <a:xfrm>
            <a:off x="5762093" y="1197319"/>
            <a:ext cx="2031900" cy="473324"/>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t>External metrics</a:t>
            </a:r>
            <a:endParaRPr sz="1600" dirty="0"/>
          </a:p>
        </p:txBody>
      </p:sp>
      <p:sp>
        <p:nvSpPr>
          <p:cNvPr id="11" name="Google Shape;289;p44">
            <a:extLst>
              <a:ext uri="{FF2B5EF4-FFF2-40B4-BE49-F238E27FC236}">
                <a16:creationId xmlns:a16="http://schemas.microsoft.com/office/drawing/2014/main" id="{A8A11DFD-5786-0C2E-F57F-44A0FDD8780A}"/>
              </a:ext>
            </a:extLst>
          </p:cNvPr>
          <p:cNvSpPr/>
          <p:nvPr/>
        </p:nvSpPr>
        <p:spPr>
          <a:xfrm>
            <a:off x="7096178" y="2129060"/>
            <a:ext cx="1783800" cy="1790149"/>
          </a:xfrm>
          <a:prstGeom prst="roundRect">
            <a:avLst>
              <a:gd name="adj" fmla="val 16667"/>
            </a:avLst>
          </a:prstGeom>
          <a:solidFill>
            <a:schemeClr val="bg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sz="1600" dirty="0"/>
              <a:t>Completeness</a:t>
            </a:r>
          </a:p>
          <a:p>
            <a:pPr marL="0" lvl="0" indent="0" algn="l" rtl="0">
              <a:spcBef>
                <a:spcPts val="0"/>
              </a:spcBef>
              <a:spcAft>
                <a:spcPts val="0"/>
              </a:spcAft>
              <a:buNone/>
            </a:pPr>
            <a:endParaRPr lang="en" sz="1600" dirty="0"/>
          </a:p>
          <a:p>
            <a:pPr marL="0" lvl="0" indent="0" algn="l" rtl="0">
              <a:spcBef>
                <a:spcPts val="0"/>
              </a:spcBef>
              <a:spcAft>
                <a:spcPts val="0"/>
              </a:spcAft>
              <a:buNone/>
            </a:pPr>
            <a:endParaRPr lang="en" sz="1600" dirty="0"/>
          </a:p>
          <a:p>
            <a:pPr marL="0" lvl="0" indent="0" algn="l" rtl="0">
              <a:spcBef>
                <a:spcPts val="0"/>
              </a:spcBef>
              <a:spcAft>
                <a:spcPts val="0"/>
              </a:spcAft>
              <a:buNone/>
            </a:pPr>
            <a:endParaRPr lang="en" sz="1600" dirty="0"/>
          </a:p>
          <a:p>
            <a:pPr marL="0" lvl="0" indent="0" algn="l" rtl="0">
              <a:spcBef>
                <a:spcPts val="0"/>
              </a:spcBef>
              <a:spcAft>
                <a:spcPts val="0"/>
              </a:spcAft>
              <a:buNone/>
            </a:pPr>
            <a:endParaRPr lang="en" dirty="0"/>
          </a:p>
          <a:p>
            <a:pPr marL="0" lvl="0" indent="0" algn="l" rtl="0">
              <a:spcBef>
                <a:spcPts val="0"/>
              </a:spcBef>
              <a:spcAft>
                <a:spcPts val="0"/>
              </a:spcAft>
              <a:buNone/>
            </a:pPr>
            <a:endParaRPr dirty="0"/>
          </a:p>
        </p:txBody>
      </p:sp>
      <p:sp>
        <p:nvSpPr>
          <p:cNvPr id="12" name="Google Shape;294;p44">
            <a:extLst>
              <a:ext uri="{FF2B5EF4-FFF2-40B4-BE49-F238E27FC236}">
                <a16:creationId xmlns:a16="http://schemas.microsoft.com/office/drawing/2014/main" id="{8707A7A7-FA62-91B5-0CB7-DB65185E6644}"/>
              </a:ext>
            </a:extLst>
          </p:cNvPr>
          <p:cNvSpPr/>
          <p:nvPr/>
        </p:nvSpPr>
        <p:spPr>
          <a:xfrm rot="5400000">
            <a:off x="6666893" y="710952"/>
            <a:ext cx="222300" cy="2420069"/>
          </a:xfrm>
          <a:prstGeom prst="leftBracket">
            <a:avLst>
              <a:gd name="adj" fmla="val 8333"/>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 name="Group 42">
            <a:extLst>
              <a:ext uri="{FF2B5EF4-FFF2-40B4-BE49-F238E27FC236}">
                <a16:creationId xmlns:a16="http://schemas.microsoft.com/office/drawing/2014/main" id="{EE31D347-1FE4-0EB3-7E6A-B870DD2095A1}"/>
              </a:ext>
            </a:extLst>
          </p:cNvPr>
          <p:cNvGrpSpPr/>
          <p:nvPr/>
        </p:nvGrpSpPr>
        <p:grpSpPr>
          <a:xfrm>
            <a:off x="856200" y="3226423"/>
            <a:ext cx="628650" cy="679828"/>
            <a:chOff x="859456" y="3644522"/>
            <a:chExt cx="628650" cy="679828"/>
          </a:xfrm>
        </p:grpSpPr>
        <p:sp>
          <p:nvSpPr>
            <p:cNvPr id="13" name="Oval 12">
              <a:extLst>
                <a:ext uri="{FF2B5EF4-FFF2-40B4-BE49-F238E27FC236}">
                  <a16:creationId xmlns:a16="http://schemas.microsoft.com/office/drawing/2014/main" id="{3AE501B2-A88E-1786-31E2-554EAD303FB9}"/>
                </a:ext>
              </a:extLst>
            </p:cNvPr>
            <p:cNvSpPr/>
            <p:nvPr/>
          </p:nvSpPr>
          <p:spPr>
            <a:xfrm>
              <a:off x="1088056" y="3764647"/>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D9AD4B3-7498-3B01-CDBB-87B40DB00715}"/>
                </a:ext>
              </a:extLst>
            </p:cNvPr>
            <p:cNvSpPr/>
            <p:nvPr/>
          </p:nvSpPr>
          <p:spPr>
            <a:xfrm>
              <a:off x="1240456" y="3917047"/>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06E90920-7A16-8585-47D5-889686F24275}"/>
                </a:ext>
              </a:extLst>
            </p:cNvPr>
            <p:cNvSpPr/>
            <p:nvPr/>
          </p:nvSpPr>
          <p:spPr>
            <a:xfrm>
              <a:off x="1088056" y="3955147"/>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18385DB8-D83B-DEA7-D927-44198A9027B6}"/>
                </a:ext>
              </a:extLst>
            </p:cNvPr>
            <p:cNvSpPr/>
            <p:nvPr/>
          </p:nvSpPr>
          <p:spPr>
            <a:xfrm>
              <a:off x="1011856" y="3864469"/>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1A3508E-C5AC-6FBA-9AA4-C758D93C7109}"/>
                </a:ext>
              </a:extLst>
            </p:cNvPr>
            <p:cNvSpPr/>
            <p:nvPr/>
          </p:nvSpPr>
          <p:spPr>
            <a:xfrm>
              <a:off x="1199308" y="3823321"/>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04A9D1AF-9262-7F61-1EDE-6510E4767C38}"/>
                </a:ext>
              </a:extLst>
            </p:cNvPr>
            <p:cNvSpPr/>
            <p:nvPr/>
          </p:nvSpPr>
          <p:spPr>
            <a:xfrm>
              <a:off x="859456" y="3644522"/>
              <a:ext cx="628650" cy="62557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730807D-2A6B-C101-D720-BD02682A4D10}"/>
                </a:ext>
              </a:extLst>
            </p:cNvPr>
            <p:cNvSpPr/>
            <p:nvPr/>
          </p:nvSpPr>
          <p:spPr>
            <a:xfrm>
              <a:off x="1164256" y="4145647"/>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4A7085F7-FD73-0887-0A89-BCD8A47BDE57}"/>
                </a:ext>
              </a:extLst>
            </p:cNvPr>
            <p:cNvSpPr/>
            <p:nvPr/>
          </p:nvSpPr>
          <p:spPr>
            <a:xfrm>
              <a:off x="1316656" y="4069447"/>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5" name="Straight Arrow Connector 34">
              <a:extLst>
                <a:ext uri="{FF2B5EF4-FFF2-40B4-BE49-F238E27FC236}">
                  <a16:creationId xmlns:a16="http://schemas.microsoft.com/office/drawing/2014/main" id="{816576A4-D432-FA83-0D3C-D3FD722917BC}"/>
                </a:ext>
              </a:extLst>
            </p:cNvPr>
            <p:cNvCxnSpPr/>
            <p:nvPr/>
          </p:nvCxnSpPr>
          <p:spPr>
            <a:xfrm>
              <a:off x="904076" y="4324350"/>
              <a:ext cx="510900" cy="0"/>
            </a:xfrm>
            <a:prstGeom prst="straightConnector1">
              <a:avLst/>
            </a:prstGeom>
            <a:ln w="3175">
              <a:headEnd type="arrow" w="med" len="med"/>
              <a:tailEnd type="arrow" w="med" len="med"/>
            </a:ln>
          </p:spPr>
          <p:style>
            <a:lnRef idx="2">
              <a:schemeClr val="accent1"/>
            </a:lnRef>
            <a:fillRef idx="0">
              <a:schemeClr val="accent1"/>
            </a:fillRef>
            <a:effectRef idx="1">
              <a:schemeClr val="accent1"/>
            </a:effectRef>
            <a:fontRef idx="minor">
              <a:schemeClr val="tx1"/>
            </a:fontRef>
          </p:style>
        </p:cxnSp>
      </p:grpSp>
      <p:grpSp>
        <p:nvGrpSpPr>
          <p:cNvPr id="59" name="Group 58">
            <a:extLst>
              <a:ext uri="{FF2B5EF4-FFF2-40B4-BE49-F238E27FC236}">
                <a16:creationId xmlns:a16="http://schemas.microsoft.com/office/drawing/2014/main" id="{7982FAA2-7D48-96BF-E978-059D7B933B0A}"/>
              </a:ext>
            </a:extLst>
          </p:cNvPr>
          <p:cNvGrpSpPr/>
          <p:nvPr/>
        </p:nvGrpSpPr>
        <p:grpSpPr>
          <a:xfrm>
            <a:off x="2567084" y="3209783"/>
            <a:ext cx="1538699" cy="625574"/>
            <a:chOff x="2647950" y="3608584"/>
            <a:chExt cx="1538699" cy="625574"/>
          </a:xfrm>
        </p:grpSpPr>
        <p:sp>
          <p:nvSpPr>
            <p:cNvPr id="19" name="Oval 18">
              <a:extLst>
                <a:ext uri="{FF2B5EF4-FFF2-40B4-BE49-F238E27FC236}">
                  <a16:creationId xmlns:a16="http://schemas.microsoft.com/office/drawing/2014/main" id="{501F799D-A60E-3752-3EAB-36E0B5536EB8}"/>
                </a:ext>
              </a:extLst>
            </p:cNvPr>
            <p:cNvSpPr/>
            <p:nvPr/>
          </p:nvSpPr>
          <p:spPr>
            <a:xfrm>
              <a:off x="3557999" y="3608584"/>
              <a:ext cx="628650" cy="62557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116775AE-1E02-DAD3-7171-BC90552AB378}"/>
                </a:ext>
              </a:extLst>
            </p:cNvPr>
            <p:cNvSpPr/>
            <p:nvPr/>
          </p:nvSpPr>
          <p:spPr>
            <a:xfrm>
              <a:off x="2876550" y="3728709"/>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9D486D2C-E577-F14E-1985-1F4EB2D99D4C}"/>
                </a:ext>
              </a:extLst>
            </p:cNvPr>
            <p:cNvSpPr/>
            <p:nvPr/>
          </p:nvSpPr>
          <p:spPr>
            <a:xfrm>
              <a:off x="3028950" y="3881109"/>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79051872-854A-4912-D8A9-156047F9AC4E}"/>
                </a:ext>
              </a:extLst>
            </p:cNvPr>
            <p:cNvSpPr/>
            <p:nvPr/>
          </p:nvSpPr>
          <p:spPr>
            <a:xfrm>
              <a:off x="2876550" y="3919209"/>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F405854-60CF-CD08-C6BE-9D205C66AE8E}"/>
                </a:ext>
              </a:extLst>
            </p:cNvPr>
            <p:cNvSpPr/>
            <p:nvPr/>
          </p:nvSpPr>
          <p:spPr>
            <a:xfrm>
              <a:off x="2800350" y="3828531"/>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6A32425-6135-3071-30A4-5B9023E64202}"/>
                </a:ext>
              </a:extLst>
            </p:cNvPr>
            <p:cNvSpPr/>
            <p:nvPr/>
          </p:nvSpPr>
          <p:spPr>
            <a:xfrm>
              <a:off x="2987802" y="3787383"/>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571820DE-9888-4644-3159-F3452713FFDE}"/>
                </a:ext>
              </a:extLst>
            </p:cNvPr>
            <p:cNvSpPr/>
            <p:nvPr/>
          </p:nvSpPr>
          <p:spPr>
            <a:xfrm>
              <a:off x="2647950" y="3608584"/>
              <a:ext cx="628650" cy="62557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F27AC51B-B54E-EA84-103D-7D3765B07697}"/>
                </a:ext>
              </a:extLst>
            </p:cNvPr>
            <p:cNvSpPr/>
            <p:nvPr/>
          </p:nvSpPr>
          <p:spPr>
            <a:xfrm>
              <a:off x="2952750" y="4109709"/>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2097DAB-420B-17C8-C21F-5A1D437AD356}"/>
                </a:ext>
              </a:extLst>
            </p:cNvPr>
            <p:cNvSpPr/>
            <p:nvPr/>
          </p:nvSpPr>
          <p:spPr>
            <a:xfrm>
              <a:off x="3105150" y="4033509"/>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riangle 29">
              <a:extLst>
                <a:ext uri="{FF2B5EF4-FFF2-40B4-BE49-F238E27FC236}">
                  <a16:creationId xmlns:a16="http://schemas.microsoft.com/office/drawing/2014/main" id="{706A27C4-29B8-F5ED-9141-BC5759C24D2A}"/>
                </a:ext>
              </a:extLst>
            </p:cNvPr>
            <p:cNvSpPr/>
            <p:nvPr/>
          </p:nvSpPr>
          <p:spPr>
            <a:xfrm>
              <a:off x="3675132" y="3792442"/>
              <a:ext cx="93800" cy="10796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Triangle 30">
              <a:extLst>
                <a:ext uri="{FF2B5EF4-FFF2-40B4-BE49-F238E27FC236}">
                  <a16:creationId xmlns:a16="http://schemas.microsoft.com/office/drawing/2014/main" id="{E54AFAF3-9BE6-4F8D-2743-CFEBEC5F9485}"/>
                </a:ext>
              </a:extLst>
            </p:cNvPr>
            <p:cNvSpPr/>
            <p:nvPr/>
          </p:nvSpPr>
          <p:spPr>
            <a:xfrm>
              <a:off x="3827532" y="3944842"/>
              <a:ext cx="93800" cy="10796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Triangle 31">
              <a:extLst>
                <a:ext uri="{FF2B5EF4-FFF2-40B4-BE49-F238E27FC236}">
                  <a16:creationId xmlns:a16="http://schemas.microsoft.com/office/drawing/2014/main" id="{E4C60C16-4543-8C18-F756-E40B6C47E0EC}"/>
                </a:ext>
              </a:extLst>
            </p:cNvPr>
            <p:cNvSpPr/>
            <p:nvPr/>
          </p:nvSpPr>
          <p:spPr>
            <a:xfrm>
              <a:off x="3675132" y="4027259"/>
              <a:ext cx="93800" cy="10796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Triangle 32">
              <a:extLst>
                <a:ext uri="{FF2B5EF4-FFF2-40B4-BE49-F238E27FC236}">
                  <a16:creationId xmlns:a16="http://schemas.microsoft.com/office/drawing/2014/main" id="{FD586566-BBB4-913D-BB5A-9611DDCB360A}"/>
                </a:ext>
              </a:extLst>
            </p:cNvPr>
            <p:cNvSpPr/>
            <p:nvPr/>
          </p:nvSpPr>
          <p:spPr>
            <a:xfrm>
              <a:off x="3874432" y="3783054"/>
              <a:ext cx="93800" cy="10796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6" name="Straight Arrow Connector 35">
              <a:extLst>
                <a:ext uri="{FF2B5EF4-FFF2-40B4-BE49-F238E27FC236}">
                  <a16:creationId xmlns:a16="http://schemas.microsoft.com/office/drawing/2014/main" id="{2FDC1BB6-011D-D180-0BF4-BCB29F941E35}"/>
                </a:ext>
              </a:extLst>
            </p:cNvPr>
            <p:cNvCxnSpPr>
              <a:cxnSpLocks/>
              <a:stCxn id="27" idx="6"/>
              <a:endCxn id="19" idx="2"/>
            </p:cNvCxnSpPr>
            <p:nvPr/>
          </p:nvCxnSpPr>
          <p:spPr>
            <a:xfrm>
              <a:off x="3276600" y="3921371"/>
              <a:ext cx="281399" cy="0"/>
            </a:xfrm>
            <a:prstGeom prst="straightConnector1">
              <a:avLst/>
            </a:prstGeom>
            <a:ln w="3175">
              <a:headEnd type="arrow" w="med" len="med"/>
              <a:tailEnd type="arrow" w="med" len="med"/>
            </a:ln>
          </p:spPr>
          <p:style>
            <a:lnRef idx="2">
              <a:schemeClr val="accent1"/>
            </a:lnRef>
            <a:fillRef idx="0">
              <a:schemeClr val="accent1"/>
            </a:fillRef>
            <a:effectRef idx="1">
              <a:schemeClr val="accent1"/>
            </a:effectRef>
            <a:fontRef idx="minor">
              <a:schemeClr val="tx1"/>
            </a:fontRef>
          </p:style>
        </p:cxnSp>
        <p:sp>
          <p:nvSpPr>
            <p:cNvPr id="42" name="Triangle 41">
              <a:extLst>
                <a:ext uri="{FF2B5EF4-FFF2-40B4-BE49-F238E27FC236}">
                  <a16:creationId xmlns:a16="http://schemas.microsoft.com/office/drawing/2014/main" id="{FACFCE3A-2D94-312A-0353-034F06799AA6}"/>
                </a:ext>
              </a:extLst>
            </p:cNvPr>
            <p:cNvSpPr/>
            <p:nvPr/>
          </p:nvSpPr>
          <p:spPr>
            <a:xfrm>
              <a:off x="4021000" y="3943350"/>
              <a:ext cx="93800" cy="10796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44" name="Oval 43">
            <a:extLst>
              <a:ext uri="{FF2B5EF4-FFF2-40B4-BE49-F238E27FC236}">
                <a16:creationId xmlns:a16="http://schemas.microsoft.com/office/drawing/2014/main" id="{332AC35A-33FA-3472-A732-BBD0E2FC379D}"/>
              </a:ext>
            </a:extLst>
          </p:cNvPr>
          <p:cNvSpPr/>
          <p:nvPr/>
        </p:nvSpPr>
        <p:spPr>
          <a:xfrm>
            <a:off x="7273010" y="2568734"/>
            <a:ext cx="628650" cy="625574"/>
          </a:xfrm>
          <a:prstGeom prst="ellipse">
            <a:avLst/>
          </a:prstGeom>
          <a:pattFill prst="pct20">
            <a:fgClr>
              <a:schemeClr val="accent1"/>
            </a:fgClr>
            <a:bgClr>
              <a:schemeClr val="bg1"/>
            </a:bgClr>
          </a:patt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3" name="Triangle 52">
            <a:extLst>
              <a:ext uri="{FF2B5EF4-FFF2-40B4-BE49-F238E27FC236}">
                <a16:creationId xmlns:a16="http://schemas.microsoft.com/office/drawing/2014/main" id="{B1221D6B-A5F2-F396-F3CF-86A36722A7A3}"/>
              </a:ext>
            </a:extLst>
          </p:cNvPr>
          <p:cNvSpPr/>
          <p:nvPr/>
        </p:nvSpPr>
        <p:spPr>
          <a:xfrm>
            <a:off x="7380609" y="2747311"/>
            <a:ext cx="93800" cy="10796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4" name="Triangle 53">
            <a:extLst>
              <a:ext uri="{FF2B5EF4-FFF2-40B4-BE49-F238E27FC236}">
                <a16:creationId xmlns:a16="http://schemas.microsoft.com/office/drawing/2014/main" id="{1ED54E8C-F154-75BB-C922-DD89FAADE0CC}"/>
              </a:ext>
            </a:extLst>
          </p:cNvPr>
          <p:cNvSpPr/>
          <p:nvPr/>
        </p:nvSpPr>
        <p:spPr>
          <a:xfrm>
            <a:off x="7533009" y="2899711"/>
            <a:ext cx="93800" cy="10796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5" name="Triangle 54">
            <a:extLst>
              <a:ext uri="{FF2B5EF4-FFF2-40B4-BE49-F238E27FC236}">
                <a16:creationId xmlns:a16="http://schemas.microsoft.com/office/drawing/2014/main" id="{9BD0F3F7-283D-D60B-411B-FD637A644EE3}"/>
              </a:ext>
            </a:extLst>
          </p:cNvPr>
          <p:cNvSpPr/>
          <p:nvPr/>
        </p:nvSpPr>
        <p:spPr>
          <a:xfrm>
            <a:off x="7396431" y="2931169"/>
            <a:ext cx="93800" cy="10796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6" name="Triangle 55">
            <a:extLst>
              <a:ext uri="{FF2B5EF4-FFF2-40B4-BE49-F238E27FC236}">
                <a16:creationId xmlns:a16="http://schemas.microsoft.com/office/drawing/2014/main" id="{42D34A8E-8459-5A54-DF65-49C25BE16ECE}"/>
              </a:ext>
            </a:extLst>
          </p:cNvPr>
          <p:cNvSpPr/>
          <p:nvPr/>
        </p:nvSpPr>
        <p:spPr>
          <a:xfrm>
            <a:off x="7579909" y="2737923"/>
            <a:ext cx="93800" cy="10796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8" name="Triangle 57">
            <a:extLst>
              <a:ext uri="{FF2B5EF4-FFF2-40B4-BE49-F238E27FC236}">
                <a16:creationId xmlns:a16="http://schemas.microsoft.com/office/drawing/2014/main" id="{4777506A-4779-CCF1-F965-D168DD665D3A}"/>
              </a:ext>
            </a:extLst>
          </p:cNvPr>
          <p:cNvSpPr/>
          <p:nvPr/>
        </p:nvSpPr>
        <p:spPr>
          <a:xfrm>
            <a:off x="7726477" y="2898219"/>
            <a:ext cx="93800" cy="10796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7E65CA9E-84A9-168C-CFD4-5338A8C358BB}"/>
              </a:ext>
            </a:extLst>
          </p:cNvPr>
          <p:cNvSpPr/>
          <p:nvPr/>
        </p:nvSpPr>
        <p:spPr>
          <a:xfrm>
            <a:off x="4928658" y="2691875"/>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4" name="Oval 383">
            <a:extLst>
              <a:ext uri="{FF2B5EF4-FFF2-40B4-BE49-F238E27FC236}">
                <a16:creationId xmlns:a16="http://schemas.microsoft.com/office/drawing/2014/main" id="{B7A584F5-1FC6-6E62-CFB8-A8604A48E3A7}"/>
              </a:ext>
            </a:extLst>
          </p:cNvPr>
          <p:cNvSpPr/>
          <p:nvPr/>
        </p:nvSpPr>
        <p:spPr>
          <a:xfrm>
            <a:off x="5081058" y="2844275"/>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5" name="Oval 384">
            <a:extLst>
              <a:ext uri="{FF2B5EF4-FFF2-40B4-BE49-F238E27FC236}">
                <a16:creationId xmlns:a16="http://schemas.microsoft.com/office/drawing/2014/main" id="{2A0ED612-BB1D-55D5-BF62-BD711E54E903}"/>
              </a:ext>
            </a:extLst>
          </p:cNvPr>
          <p:cNvSpPr/>
          <p:nvPr/>
        </p:nvSpPr>
        <p:spPr>
          <a:xfrm>
            <a:off x="4928658" y="2882375"/>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6" name="Oval 385">
            <a:extLst>
              <a:ext uri="{FF2B5EF4-FFF2-40B4-BE49-F238E27FC236}">
                <a16:creationId xmlns:a16="http://schemas.microsoft.com/office/drawing/2014/main" id="{9F566C62-7286-AE3F-4CC8-2983BDE43D80}"/>
              </a:ext>
            </a:extLst>
          </p:cNvPr>
          <p:cNvSpPr/>
          <p:nvPr/>
        </p:nvSpPr>
        <p:spPr>
          <a:xfrm>
            <a:off x="4852458" y="2791697"/>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7" name="Oval 386">
            <a:extLst>
              <a:ext uri="{FF2B5EF4-FFF2-40B4-BE49-F238E27FC236}">
                <a16:creationId xmlns:a16="http://schemas.microsoft.com/office/drawing/2014/main" id="{9259C793-2277-7C7E-1421-1350B13DC026}"/>
              </a:ext>
            </a:extLst>
          </p:cNvPr>
          <p:cNvSpPr/>
          <p:nvPr/>
        </p:nvSpPr>
        <p:spPr>
          <a:xfrm>
            <a:off x="5039910" y="2750549"/>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9" name="Oval 388">
            <a:extLst>
              <a:ext uri="{FF2B5EF4-FFF2-40B4-BE49-F238E27FC236}">
                <a16:creationId xmlns:a16="http://schemas.microsoft.com/office/drawing/2014/main" id="{5F9583D6-A8D5-D0D2-99CD-E74458AD9478}"/>
              </a:ext>
            </a:extLst>
          </p:cNvPr>
          <p:cNvSpPr/>
          <p:nvPr/>
        </p:nvSpPr>
        <p:spPr>
          <a:xfrm>
            <a:off x="5004858" y="3072875"/>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0" name="Oval 389">
            <a:extLst>
              <a:ext uri="{FF2B5EF4-FFF2-40B4-BE49-F238E27FC236}">
                <a16:creationId xmlns:a16="http://schemas.microsoft.com/office/drawing/2014/main" id="{C24612A6-1F72-4548-63E1-CAB6AD7260DA}"/>
              </a:ext>
            </a:extLst>
          </p:cNvPr>
          <p:cNvSpPr/>
          <p:nvPr/>
        </p:nvSpPr>
        <p:spPr>
          <a:xfrm>
            <a:off x="5157258" y="2996675"/>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2" name="Triangle 391">
            <a:extLst>
              <a:ext uri="{FF2B5EF4-FFF2-40B4-BE49-F238E27FC236}">
                <a16:creationId xmlns:a16="http://schemas.microsoft.com/office/drawing/2014/main" id="{5F9929D8-1418-9E62-7D67-8499FBE1B455}"/>
              </a:ext>
            </a:extLst>
          </p:cNvPr>
          <p:cNvSpPr/>
          <p:nvPr/>
        </p:nvSpPr>
        <p:spPr>
          <a:xfrm>
            <a:off x="7732309" y="2890323"/>
            <a:ext cx="93800" cy="10796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7" name="TextBox 396">
            <a:extLst>
              <a:ext uri="{FF2B5EF4-FFF2-40B4-BE49-F238E27FC236}">
                <a16:creationId xmlns:a16="http://schemas.microsoft.com/office/drawing/2014/main" id="{F77B0E84-9F08-4973-40BC-D129EF615216}"/>
              </a:ext>
            </a:extLst>
          </p:cNvPr>
          <p:cNvSpPr txBox="1"/>
          <p:nvPr/>
        </p:nvSpPr>
        <p:spPr>
          <a:xfrm>
            <a:off x="7167453" y="3312742"/>
            <a:ext cx="1712525" cy="600164"/>
          </a:xfrm>
          <a:prstGeom prst="rect">
            <a:avLst/>
          </a:prstGeom>
          <a:noFill/>
        </p:spPr>
        <p:txBody>
          <a:bodyPr wrap="square" rtlCol="0">
            <a:spAutoFit/>
          </a:bodyPr>
          <a:lstStyle/>
          <a:p>
            <a:pPr algn="ctr"/>
            <a:r>
              <a:rPr lang="en-US" sz="1100" dirty="0"/>
              <a:t>Are all points of a given class grouped into the same cluster?</a:t>
            </a:r>
          </a:p>
        </p:txBody>
      </p:sp>
      <p:sp>
        <p:nvSpPr>
          <p:cNvPr id="398" name="TextBox 397">
            <a:extLst>
              <a:ext uri="{FF2B5EF4-FFF2-40B4-BE49-F238E27FC236}">
                <a16:creationId xmlns:a16="http://schemas.microsoft.com/office/drawing/2014/main" id="{5FDFECDC-2DB8-E404-B338-A1D3595552BF}"/>
              </a:ext>
            </a:extLst>
          </p:cNvPr>
          <p:cNvSpPr txBox="1"/>
          <p:nvPr/>
        </p:nvSpPr>
        <p:spPr>
          <a:xfrm>
            <a:off x="4628663" y="3290850"/>
            <a:ext cx="1712525" cy="600164"/>
          </a:xfrm>
          <a:prstGeom prst="rect">
            <a:avLst/>
          </a:prstGeom>
          <a:noFill/>
        </p:spPr>
        <p:txBody>
          <a:bodyPr wrap="square" rtlCol="0">
            <a:spAutoFit/>
          </a:bodyPr>
          <a:lstStyle/>
          <a:p>
            <a:pPr algn="ctr"/>
            <a:r>
              <a:rPr lang="en-US" sz="1100" dirty="0"/>
              <a:t>Are all the points within a given cluster from the same true label?</a:t>
            </a:r>
          </a:p>
        </p:txBody>
      </p:sp>
      <p:cxnSp>
        <p:nvCxnSpPr>
          <p:cNvPr id="400" name="Straight Connector 399">
            <a:extLst>
              <a:ext uri="{FF2B5EF4-FFF2-40B4-BE49-F238E27FC236}">
                <a16:creationId xmlns:a16="http://schemas.microsoft.com/office/drawing/2014/main" id="{086FB26C-1D8F-CCBD-812A-D76ED14A2E45}"/>
              </a:ext>
            </a:extLst>
          </p:cNvPr>
          <p:cNvCxnSpPr/>
          <p:nvPr/>
        </p:nvCxnSpPr>
        <p:spPr>
          <a:xfrm>
            <a:off x="6248400" y="3855754"/>
            <a:ext cx="228600" cy="238749"/>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01" name="Straight Connector 400">
            <a:extLst>
              <a:ext uri="{FF2B5EF4-FFF2-40B4-BE49-F238E27FC236}">
                <a16:creationId xmlns:a16="http://schemas.microsoft.com/office/drawing/2014/main" id="{4B65EBB8-532A-B74A-BBFC-E8D03ACDEAAF}"/>
              </a:ext>
            </a:extLst>
          </p:cNvPr>
          <p:cNvCxnSpPr>
            <a:cxnSpLocks/>
          </p:cNvCxnSpPr>
          <p:nvPr/>
        </p:nvCxnSpPr>
        <p:spPr>
          <a:xfrm flipV="1">
            <a:off x="6989132" y="3803695"/>
            <a:ext cx="178321" cy="290808"/>
          </a:xfrm>
          <a:prstGeom prst="line">
            <a:avLst/>
          </a:prstGeom>
          <a:ln w="635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1" name="Oval 40">
            <a:extLst>
              <a:ext uri="{FF2B5EF4-FFF2-40B4-BE49-F238E27FC236}">
                <a16:creationId xmlns:a16="http://schemas.microsoft.com/office/drawing/2014/main" id="{D77131C3-D67F-E25E-9CDD-92861E7F2A74}"/>
              </a:ext>
            </a:extLst>
          </p:cNvPr>
          <p:cNvSpPr/>
          <p:nvPr/>
        </p:nvSpPr>
        <p:spPr>
          <a:xfrm>
            <a:off x="5542011" y="2546663"/>
            <a:ext cx="628650" cy="62557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A027E616-74AB-1788-35FB-0FB4D2BBDD23}"/>
              </a:ext>
            </a:extLst>
          </p:cNvPr>
          <p:cNvSpPr/>
          <p:nvPr/>
        </p:nvSpPr>
        <p:spPr>
          <a:xfrm>
            <a:off x="5770611" y="2666788"/>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8563789F-4E9F-4214-D963-C696388D3310}"/>
              </a:ext>
            </a:extLst>
          </p:cNvPr>
          <p:cNvSpPr/>
          <p:nvPr/>
        </p:nvSpPr>
        <p:spPr>
          <a:xfrm>
            <a:off x="5770611" y="2857288"/>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2A1684CE-6E99-D4A6-C2DF-7E760C119F2A}"/>
              </a:ext>
            </a:extLst>
          </p:cNvPr>
          <p:cNvSpPr/>
          <p:nvPr/>
        </p:nvSpPr>
        <p:spPr>
          <a:xfrm>
            <a:off x="5694411" y="2766610"/>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F4C970B1-44C2-75C6-B7C3-C31A3A38F4B9}"/>
              </a:ext>
            </a:extLst>
          </p:cNvPr>
          <p:cNvSpPr/>
          <p:nvPr/>
        </p:nvSpPr>
        <p:spPr>
          <a:xfrm>
            <a:off x="5881863" y="2725462"/>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7" name="Triangle 56">
            <a:extLst>
              <a:ext uri="{FF2B5EF4-FFF2-40B4-BE49-F238E27FC236}">
                <a16:creationId xmlns:a16="http://schemas.microsoft.com/office/drawing/2014/main" id="{74143FD9-985C-9CA6-0FA8-C67D50524C69}"/>
              </a:ext>
            </a:extLst>
          </p:cNvPr>
          <p:cNvSpPr/>
          <p:nvPr/>
        </p:nvSpPr>
        <p:spPr>
          <a:xfrm>
            <a:off x="5943600" y="2952750"/>
            <a:ext cx="93800" cy="10796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0" name="Triangle 59">
            <a:extLst>
              <a:ext uri="{FF2B5EF4-FFF2-40B4-BE49-F238E27FC236}">
                <a16:creationId xmlns:a16="http://schemas.microsoft.com/office/drawing/2014/main" id="{7615F229-03FA-721E-C5FA-FEE7A37F6CB8}"/>
              </a:ext>
            </a:extLst>
          </p:cNvPr>
          <p:cNvSpPr/>
          <p:nvPr/>
        </p:nvSpPr>
        <p:spPr>
          <a:xfrm>
            <a:off x="6019800" y="2800350"/>
            <a:ext cx="93800" cy="107960"/>
          </a:xfrm>
          <a:prstGeom prst="triangl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74503684-1596-9EC7-442F-4D452F48F3D5}"/>
              </a:ext>
            </a:extLst>
          </p:cNvPr>
          <p:cNvSpPr/>
          <p:nvPr/>
        </p:nvSpPr>
        <p:spPr>
          <a:xfrm>
            <a:off x="7740970" y="2719971"/>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04" name="Oval 403">
            <a:extLst>
              <a:ext uri="{FF2B5EF4-FFF2-40B4-BE49-F238E27FC236}">
                <a16:creationId xmlns:a16="http://schemas.microsoft.com/office/drawing/2014/main" id="{7AAB7605-A111-6B91-95A8-B5F786538CBC}"/>
              </a:ext>
            </a:extLst>
          </p:cNvPr>
          <p:cNvSpPr/>
          <p:nvPr/>
        </p:nvSpPr>
        <p:spPr>
          <a:xfrm>
            <a:off x="8067205" y="2595523"/>
            <a:ext cx="628650" cy="625574"/>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5" name="Oval 404">
            <a:extLst>
              <a:ext uri="{FF2B5EF4-FFF2-40B4-BE49-F238E27FC236}">
                <a16:creationId xmlns:a16="http://schemas.microsoft.com/office/drawing/2014/main" id="{4F0E784F-456A-9815-078F-986DE994CAA6}"/>
              </a:ext>
            </a:extLst>
          </p:cNvPr>
          <p:cNvSpPr/>
          <p:nvPr/>
        </p:nvSpPr>
        <p:spPr>
          <a:xfrm>
            <a:off x="8323369" y="2672699"/>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6" name="Oval 405">
            <a:extLst>
              <a:ext uri="{FF2B5EF4-FFF2-40B4-BE49-F238E27FC236}">
                <a16:creationId xmlns:a16="http://schemas.microsoft.com/office/drawing/2014/main" id="{79F677FD-2892-C8BC-BDE3-132EE1898783}"/>
              </a:ext>
            </a:extLst>
          </p:cNvPr>
          <p:cNvSpPr/>
          <p:nvPr/>
        </p:nvSpPr>
        <p:spPr>
          <a:xfrm>
            <a:off x="8323369" y="2863199"/>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7" name="Oval 406">
            <a:extLst>
              <a:ext uri="{FF2B5EF4-FFF2-40B4-BE49-F238E27FC236}">
                <a16:creationId xmlns:a16="http://schemas.microsoft.com/office/drawing/2014/main" id="{1509B6EF-862D-7B83-5FE0-35644C0791B8}"/>
              </a:ext>
            </a:extLst>
          </p:cNvPr>
          <p:cNvSpPr/>
          <p:nvPr/>
        </p:nvSpPr>
        <p:spPr>
          <a:xfrm>
            <a:off x="8247169" y="2772521"/>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8" name="Oval 407">
            <a:extLst>
              <a:ext uri="{FF2B5EF4-FFF2-40B4-BE49-F238E27FC236}">
                <a16:creationId xmlns:a16="http://schemas.microsoft.com/office/drawing/2014/main" id="{D564A12C-2781-A491-82C1-95C16EF5D482}"/>
              </a:ext>
            </a:extLst>
          </p:cNvPr>
          <p:cNvSpPr/>
          <p:nvPr/>
        </p:nvSpPr>
        <p:spPr>
          <a:xfrm>
            <a:off x="8434621" y="2731373"/>
            <a:ext cx="76200" cy="762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8022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84"/>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8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8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9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9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9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0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401"/>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4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7"/>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9"/>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7"/>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04"/>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05"/>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40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0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388" grpId="0" animBg="1"/>
      <p:bldP spid="5" grpId="0" animBg="1"/>
      <p:bldP spid="6" grpId="0" animBg="1"/>
      <p:bldP spid="7" grpId="0" animBg="1"/>
      <p:bldP spid="8" grpId="0" animBg="1"/>
      <p:bldP spid="11" grpId="0" animBg="1"/>
      <p:bldP spid="12" grpId="0" animBg="1"/>
      <p:bldP spid="44" grpId="0" animBg="1"/>
      <p:bldP spid="53" grpId="0" animBg="1"/>
      <p:bldP spid="54" grpId="0" animBg="1"/>
      <p:bldP spid="55" grpId="0" animBg="1"/>
      <p:bldP spid="56" grpId="0" animBg="1"/>
      <p:bldP spid="58" grpId="0" animBg="1"/>
      <p:bldP spid="63" grpId="0" animBg="1"/>
      <p:bldP spid="384" grpId="0" animBg="1"/>
      <p:bldP spid="385" grpId="0" animBg="1"/>
      <p:bldP spid="386" grpId="0" animBg="1"/>
      <p:bldP spid="387" grpId="0" animBg="1"/>
      <p:bldP spid="389" grpId="0" animBg="1"/>
      <p:bldP spid="390" grpId="0" animBg="1"/>
      <p:bldP spid="392" grpId="0" animBg="1"/>
      <p:bldP spid="397" grpId="0"/>
      <p:bldP spid="398" grpId="0"/>
      <p:bldP spid="41" grpId="0" animBg="1"/>
      <p:bldP spid="45" grpId="0" animBg="1"/>
      <p:bldP spid="47" grpId="0" animBg="1"/>
      <p:bldP spid="48" grpId="0" animBg="1"/>
      <p:bldP spid="49" grpId="0" animBg="1"/>
      <p:bldP spid="57" grpId="0" animBg="1"/>
      <p:bldP spid="60" grpId="0" animBg="1"/>
      <p:bldP spid="61" grpId="0" animBg="1"/>
      <p:bldP spid="404" grpId="0" animBg="1"/>
      <p:bldP spid="405" grpId="0" animBg="1"/>
      <p:bldP spid="406" grpId="0" animBg="1"/>
      <p:bldP spid="407" grpId="0" animBg="1"/>
      <p:bldP spid="40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2" name="Google Shape;452;p59"/>
          <p:cNvSpPr txBox="1">
            <a:spLocks noGrp="1"/>
          </p:cNvSpPr>
          <p:nvPr>
            <p:ph type="title"/>
          </p:nvPr>
        </p:nvSpPr>
        <p:spPr>
          <a:xfrm>
            <a:off x="311700" y="318363"/>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References</a:t>
            </a:r>
            <a:endParaRPr>
              <a:solidFill>
                <a:srgbClr val="4A86E8"/>
              </a:solidFill>
            </a:endParaRPr>
          </a:p>
        </p:txBody>
      </p:sp>
      <p:sp>
        <p:nvSpPr>
          <p:cNvPr id="453" name="Google Shape;453;p59"/>
          <p:cNvSpPr txBox="1"/>
          <p:nvPr/>
        </p:nvSpPr>
        <p:spPr>
          <a:xfrm>
            <a:off x="311700" y="1082425"/>
            <a:ext cx="8697300" cy="36480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dirty="0"/>
              <a:t>Dipanjan Sarkar, Raghav Bali and Tushar Sharma. 2018. Practical Machine Learning with Python. A Problem-Solver's Guide to Building Real-World Intelligent Systems. </a:t>
            </a:r>
            <a:r>
              <a:rPr lang="en" sz="1600" dirty="0" err="1"/>
              <a:t>Apress</a:t>
            </a:r>
            <a:r>
              <a:rPr lang="en" sz="1600" dirty="0"/>
              <a:t>. (https://</a:t>
            </a:r>
            <a:r>
              <a:rPr lang="en" sz="1600" dirty="0" err="1"/>
              <a:t>doi.org</a:t>
            </a:r>
            <a:r>
              <a:rPr lang="en" sz="1600" dirty="0"/>
              <a:t>/10.1007/978-1-4842-3207-1), Chapter 5</a:t>
            </a:r>
            <a:endParaRPr sz="1600" dirty="0"/>
          </a:p>
          <a:p>
            <a:pPr marL="457200" lvl="0" indent="-330200" algn="l" rtl="0">
              <a:lnSpc>
                <a:spcPct val="115000"/>
              </a:lnSpc>
              <a:spcBef>
                <a:spcPts val="1000"/>
              </a:spcBef>
              <a:spcAft>
                <a:spcPts val="0"/>
              </a:spcAft>
              <a:buSzPts val="1600"/>
              <a:buChar char="●"/>
            </a:pPr>
            <a:r>
              <a:rPr lang="en" sz="1600" dirty="0"/>
              <a:t>Machine Learning Tutorial. (https://</a:t>
            </a:r>
            <a:r>
              <a:rPr lang="en" sz="1600" dirty="0" err="1"/>
              <a:t>www.javatpoint.com</a:t>
            </a:r>
            <a:r>
              <a:rPr lang="en" sz="1600" dirty="0"/>
              <a:t>/machine-learning)</a:t>
            </a:r>
            <a:endParaRPr sz="1600" dirty="0"/>
          </a:p>
          <a:p>
            <a:pPr marL="457200" lvl="0" indent="-330200" algn="l" rtl="0">
              <a:lnSpc>
                <a:spcPct val="115000"/>
              </a:lnSpc>
              <a:spcBef>
                <a:spcPts val="1000"/>
              </a:spcBef>
              <a:spcAft>
                <a:spcPts val="0"/>
              </a:spcAft>
              <a:buSzPts val="1600"/>
              <a:buChar char="●"/>
            </a:pPr>
            <a:r>
              <a:rPr lang="en" sz="1600" dirty="0"/>
              <a:t>Ruslan </a:t>
            </a:r>
            <a:r>
              <a:rPr lang="en" sz="1600" dirty="0" err="1"/>
              <a:t>Brilenkov</a:t>
            </a:r>
            <a:r>
              <a:rPr lang="en" sz="1600" dirty="0"/>
              <a:t>. Jun 2, 2021. 9 Types of Performance Evaluation for Classification Machine Learning Modeling. (https://</a:t>
            </a:r>
            <a:r>
              <a:rPr lang="en" sz="1600" dirty="0" err="1"/>
              <a:t>medium.datadriveninvestor.com</a:t>
            </a:r>
            <a:r>
              <a:rPr lang="en" sz="1600" dirty="0"/>
              <a:t>/9-types-of-performance-evaluation-for-classification-machine-learning-modeling-c6e73e97e528)</a:t>
            </a:r>
            <a:endParaRPr sz="1600" dirty="0"/>
          </a:p>
          <a:p>
            <a:pPr marL="457200" lvl="0" indent="-330200" algn="l" rtl="0">
              <a:lnSpc>
                <a:spcPct val="115000"/>
              </a:lnSpc>
              <a:spcBef>
                <a:spcPts val="1000"/>
              </a:spcBef>
              <a:spcAft>
                <a:spcPts val="1000"/>
              </a:spcAft>
              <a:buSzPts val="1600"/>
              <a:buChar char="●"/>
            </a:pPr>
            <a:r>
              <a:rPr lang="en" sz="1600" dirty="0"/>
              <a:t>Wayne W. LaMorte., 2021. Multiple Linear Regression. (https://</a:t>
            </a:r>
            <a:r>
              <a:rPr lang="en" sz="1600" dirty="0" err="1"/>
              <a:t>sphweb.bumc.bu.edu</a:t>
            </a:r>
            <a:r>
              <a:rPr lang="en" sz="1600" dirty="0"/>
              <a:t>/</a:t>
            </a:r>
            <a:r>
              <a:rPr lang="en" sz="1600" dirty="0" err="1"/>
              <a:t>otlt</a:t>
            </a:r>
            <a:r>
              <a:rPr lang="en" sz="1600" dirty="0"/>
              <a:t>/MPH-Modules/PH717-QuantCore/PH717-Module12-MultipleRegression/PH717-Module12-MultipleRegression3.html)</a:t>
            </a:r>
            <a:endParaRPr sz="1600" dirty="0"/>
          </a:p>
        </p:txBody>
      </p:sp>
      <p:sp>
        <p:nvSpPr>
          <p:cNvPr id="454" name="Google Shape;454;p5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26</a:t>
            </a:fld>
            <a:endParaRPr>
              <a:solidFill>
                <a:schemeClr val="lt1"/>
              </a:solidFill>
              <a:latin typeface="Arial"/>
              <a:ea typeface="Arial"/>
              <a:cs typeface="Arial"/>
              <a:sym typeface="Arial"/>
            </a:endParaRPr>
          </a:p>
        </p:txBody>
      </p:sp>
      <p:pic>
        <p:nvPicPr>
          <p:cNvPr id="455" name="Google Shape;455;p59"/>
          <p:cNvPicPr preferRelativeResize="0"/>
          <p:nvPr/>
        </p:nvPicPr>
        <p:blipFill>
          <a:blip r:embed="rId3">
            <a:alphaModFix/>
          </a:blip>
          <a:stretch>
            <a:fillRect/>
          </a:stretch>
        </p:blipFill>
        <p:spPr>
          <a:xfrm>
            <a:off x="1634350" y="118650"/>
            <a:ext cx="926225" cy="9262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4" name="Google Shape;174;p34"/>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What is a Machine Learning Model?</a:t>
            </a:r>
            <a:endParaRPr>
              <a:solidFill>
                <a:srgbClr val="4A86E8"/>
              </a:solidFill>
            </a:endParaRPr>
          </a:p>
        </p:txBody>
      </p:sp>
      <p:sp>
        <p:nvSpPr>
          <p:cNvPr id="175" name="Google Shape;175;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a:t>
            </a:fld>
            <a:endParaRPr>
              <a:solidFill>
                <a:schemeClr val="lt1"/>
              </a:solidFill>
              <a:latin typeface="Arial"/>
              <a:ea typeface="Arial"/>
              <a:cs typeface="Arial"/>
              <a:sym typeface="Arial"/>
            </a:endParaRPr>
          </a:p>
        </p:txBody>
      </p:sp>
      <p:pic>
        <p:nvPicPr>
          <p:cNvPr id="176" name="Google Shape;176;p34"/>
          <p:cNvPicPr preferRelativeResize="0"/>
          <p:nvPr/>
        </p:nvPicPr>
        <p:blipFill>
          <a:blip r:embed="rId3">
            <a:alphaModFix/>
          </a:blip>
          <a:stretch>
            <a:fillRect/>
          </a:stretch>
        </p:blipFill>
        <p:spPr>
          <a:xfrm>
            <a:off x="609600" y="1478192"/>
            <a:ext cx="5497950" cy="2827125"/>
          </a:xfrm>
          <a:prstGeom prst="rect">
            <a:avLst/>
          </a:prstGeom>
          <a:noFill/>
          <a:ln>
            <a:noFill/>
          </a:ln>
        </p:spPr>
      </p:pic>
      <p:sp>
        <p:nvSpPr>
          <p:cNvPr id="177" name="Google Shape;177;p34"/>
          <p:cNvSpPr txBox="1"/>
          <p:nvPr/>
        </p:nvSpPr>
        <p:spPr>
          <a:xfrm>
            <a:off x="5977529" y="4251275"/>
            <a:ext cx="2722500" cy="3385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dirty="0">
                <a:latin typeface="Arial" panose="020B0604020202020204" pitchFamily="34" charset="0"/>
                <a:ea typeface="Roboto"/>
                <a:cs typeface="Arial" panose="020B0604020202020204" pitchFamily="34" charset="0"/>
                <a:sym typeface="Roboto"/>
              </a:rPr>
              <a:t>source: Sarkar et al. 2018</a:t>
            </a:r>
            <a:endParaRPr sz="1300" dirty="0">
              <a:latin typeface="Roboto"/>
              <a:ea typeface="Roboto"/>
              <a:cs typeface="Roboto"/>
              <a:sym typeface="Roboto"/>
            </a:endParaRPr>
          </a:p>
        </p:txBody>
      </p:sp>
      <p:sp>
        <p:nvSpPr>
          <p:cNvPr id="178" name="Google Shape;178;p34"/>
          <p:cNvSpPr txBox="1"/>
          <p:nvPr/>
        </p:nvSpPr>
        <p:spPr>
          <a:xfrm>
            <a:off x="2133600" y="717650"/>
            <a:ext cx="6719525" cy="715550"/>
          </a:xfrm>
          <a:prstGeom prst="rect">
            <a:avLst/>
          </a:prstGeom>
          <a:solidFill>
            <a:srgbClr val="FFF2CC"/>
          </a:solid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500" dirty="0">
                <a:solidFill>
                  <a:schemeClr val="dk1"/>
                </a:solidFill>
              </a:rPr>
              <a:t>A relationship between output or response variables and its corresponding input or dependent variables  in a dataset. </a:t>
            </a:r>
            <a:endParaRPr dirty="0"/>
          </a:p>
        </p:txBody>
      </p:sp>
      <p:pic>
        <p:nvPicPr>
          <p:cNvPr id="179" name="Google Shape;179;p34"/>
          <p:cNvPicPr preferRelativeResize="0"/>
          <p:nvPr/>
        </p:nvPicPr>
        <p:blipFill>
          <a:blip r:embed="rId4">
            <a:alphaModFix/>
          </a:blip>
          <a:stretch>
            <a:fillRect/>
          </a:stretch>
        </p:blipFill>
        <p:spPr>
          <a:xfrm>
            <a:off x="609600" y="700550"/>
            <a:ext cx="1103900" cy="708925"/>
          </a:xfrm>
          <a:prstGeom prst="rect">
            <a:avLst/>
          </a:prstGeom>
          <a:noFill/>
          <a:ln>
            <a:noFill/>
          </a:ln>
        </p:spPr>
      </p:pic>
      <p:sp>
        <p:nvSpPr>
          <p:cNvPr id="3" name="TextBox 2">
            <a:extLst>
              <a:ext uri="{FF2B5EF4-FFF2-40B4-BE49-F238E27FC236}">
                <a16:creationId xmlns:a16="http://schemas.microsoft.com/office/drawing/2014/main" id="{2744340A-8968-993C-28EC-3A857982443D}"/>
              </a:ext>
            </a:extLst>
          </p:cNvPr>
          <p:cNvSpPr txBox="1"/>
          <p:nvPr/>
        </p:nvSpPr>
        <p:spPr>
          <a:xfrm>
            <a:off x="3048000" y="3212559"/>
            <a:ext cx="4572000" cy="646331"/>
          </a:xfrm>
          <a:prstGeom prst="rect">
            <a:avLst/>
          </a:prstGeom>
          <a:noFill/>
        </p:spPr>
        <p:txBody>
          <a:bodyPr wrap="square">
            <a:spAutoFit/>
          </a:bodyPr>
          <a:lstStyle/>
          <a:p>
            <a:r>
              <a:rPr lang="en" sz="1800" dirty="0">
                <a:solidFill>
                  <a:schemeClr val="dk1"/>
                </a:solidFill>
              </a:rPr>
              <a:t>This relationship can be expressed as mathematical equations, functions or rules.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4">
          <a:extLst>
            <a:ext uri="{FF2B5EF4-FFF2-40B4-BE49-F238E27FC236}">
              <a16:creationId xmlns:a16="http://schemas.microsoft.com/office/drawing/2014/main" id="{C0CF5AD2-6BDB-7A24-0B57-BA2F870E0D3A}"/>
            </a:ext>
          </a:extLst>
        </p:cNvPr>
        <p:cNvGrpSpPr/>
        <p:nvPr/>
      </p:nvGrpSpPr>
      <p:grpSpPr>
        <a:xfrm>
          <a:off x="0" y="0"/>
          <a:ext cx="0" cy="0"/>
          <a:chOff x="0" y="0"/>
          <a:chExt cx="0" cy="0"/>
        </a:xfrm>
      </p:grpSpPr>
      <p:sp>
        <p:nvSpPr>
          <p:cNvPr id="188" name="Google Shape;188;p35">
            <a:extLst>
              <a:ext uri="{FF2B5EF4-FFF2-40B4-BE49-F238E27FC236}">
                <a16:creationId xmlns:a16="http://schemas.microsoft.com/office/drawing/2014/main" id="{FFB58035-E602-089C-C5B0-929987E422D7}"/>
              </a:ext>
            </a:extLst>
          </p:cNvPr>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3</a:t>
            </a:fld>
            <a:endParaRPr>
              <a:solidFill>
                <a:schemeClr val="lt1"/>
              </a:solidFill>
              <a:latin typeface="Arial"/>
              <a:ea typeface="Arial"/>
              <a:cs typeface="Arial"/>
              <a:sym typeface="Arial"/>
            </a:endParaRPr>
          </a:p>
        </p:txBody>
      </p:sp>
      <p:graphicFrame>
        <p:nvGraphicFramePr>
          <p:cNvPr id="2" name="Diagram 1">
            <a:extLst>
              <a:ext uri="{FF2B5EF4-FFF2-40B4-BE49-F238E27FC236}">
                <a16:creationId xmlns:a16="http://schemas.microsoft.com/office/drawing/2014/main" id="{951B142B-B2C5-F65F-A863-1B2C833852E6}"/>
              </a:ext>
            </a:extLst>
          </p:cNvPr>
          <p:cNvGraphicFramePr/>
          <p:nvPr>
            <p:extLst>
              <p:ext uri="{D42A27DB-BD31-4B8C-83A1-F6EECF244321}">
                <p14:modId xmlns:p14="http://schemas.microsoft.com/office/powerpoint/2010/main" val="1144582691"/>
              </p:ext>
            </p:extLst>
          </p:nvPr>
        </p:nvGraphicFramePr>
        <p:xfrm>
          <a:off x="1524000" y="285750"/>
          <a:ext cx="6096000"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9652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6" name="Google Shape;186;p35"/>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Regression Models</a:t>
            </a:r>
            <a:endParaRPr>
              <a:solidFill>
                <a:srgbClr val="4A86E8"/>
              </a:solidFill>
            </a:endParaRPr>
          </a:p>
        </p:txBody>
      </p:sp>
      <p:sp>
        <p:nvSpPr>
          <p:cNvPr id="187" name="Google Shape;187;p35"/>
          <p:cNvSpPr txBox="1"/>
          <p:nvPr/>
        </p:nvSpPr>
        <p:spPr>
          <a:xfrm>
            <a:off x="68700" y="2154301"/>
            <a:ext cx="3069900" cy="1034099"/>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SzPts val="1600"/>
              <a:buChar char="●"/>
            </a:pPr>
            <a:r>
              <a:rPr lang="en" sz="1600" dirty="0"/>
              <a:t>The input data is generally labeled with continuous numerical values</a:t>
            </a:r>
            <a:endParaRPr sz="1600" dirty="0"/>
          </a:p>
        </p:txBody>
      </p:sp>
      <p:sp>
        <p:nvSpPr>
          <p:cNvPr id="188" name="Google Shape;188;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4</a:t>
            </a:fld>
            <a:endParaRPr>
              <a:solidFill>
                <a:schemeClr val="lt1"/>
              </a:solidFill>
              <a:latin typeface="Arial"/>
              <a:ea typeface="Arial"/>
              <a:cs typeface="Arial"/>
              <a:sym typeface="Arial"/>
            </a:endParaRPr>
          </a:p>
        </p:txBody>
      </p:sp>
      <p:sp>
        <p:nvSpPr>
          <p:cNvPr id="190" name="Google Shape;190;p35"/>
          <p:cNvSpPr txBox="1"/>
          <p:nvPr/>
        </p:nvSpPr>
        <p:spPr>
          <a:xfrm>
            <a:off x="6929882" y="4290568"/>
            <a:ext cx="25371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dirty="0">
                <a:latin typeface="Roboto"/>
                <a:ea typeface="Roboto"/>
                <a:cs typeface="Roboto"/>
                <a:sym typeface="Roboto"/>
              </a:rPr>
              <a:t>Created in </a:t>
            </a:r>
            <a:r>
              <a:rPr lang="en" sz="1000" i="1" dirty="0" err="1">
                <a:latin typeface="Roboto"/>
                <a:ea typeface="Roboto"/>
                <a:cs typeface="Roboto"/>
                <a:sym typeface="Roboto"/>
              </a:rPr>
              <a:t>draw.io</a:t>
            </a:r>
            <a:r>
              <a:rPr lang="en" sz="1000" i="1" dirty="0">
                <a:latin typeface="Roboto"/>
                <a:ea typeface="Roboto"/>
                <a:cs typeface="Roboto"/>
                <a:sym typeface="Roboto"/>
              </a:rPr>
              <a:t> by C. Arighi</a:t>
            </a:r>
            <a:endParaRPr sz="1000" i="1" dirty="0">
              <a:latin typeface="Roboto"/>
              <a:ea typeface="Roboto"/>
              <a:cs typeface="Roboto"/>
              <a:sym typeface="Roboto"/>
            </a:endParaRPr>
          </a:p>
        </p:txBody>
      </p:sp>
      <p:graphicFrame>
        <p:nvGraphicFramePr>
          <p:cNvPr id="2" name="Diagram 1">
            <a:extLst>
              <a:ext uri="{FF2B5EF4-FFF2-40B4-BE49-F238E27FC236}">
                <a16:creationId xmlns:a16="http://schemas.microsoft.com/office/drawing/2014/main" id="{25AD386B-67AF-CF8E-62AB-7CDD7CE52BEF}"/>
              </a:ext>
            </a:extLst>
          </p:cNvPr>
          <p:cNvGraphicFramePr/>
          <p:nvPr>
            <p:extLst>
              <p:ext uri="{D42A27DB-BD31-4B8C-83A1-F6EECF244321}">
                <p14:modId xmlns:p14="http://schemas.microsoft.com/office/powerpoint/2010/main" val="983891220"/>
              </p:ext>
            </p:extLst>
          </p:nvPr>
        </p:nvGraphicFramePr>
        <p:xfrm>
          <a:off x="-1066800" y="0"/>
          <a:ext cx="3810000" cy="16999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 name="Group 2">
            <a:extLst>
              <a:ext uri="{FF2B5EF4-FFF2-40B4-BE49-F238E27FC236}">
                <a16:creationId xmlns:a16="http://schemas.microsoft.com/office/drawing/2014/main" id="{F7430A5B-1E35-1661-83CB-B69B367C4071}"/>
              </a:ext>
            </a:extLst>
          </p:cNvPr>
          <p:cNvGrpSpPr/>
          <p:nvPr/>
        </p:nvGrpSpPr>
        <p:grpSpPr>
          <a:xfrm>
            <a:off x="3495900" y="717650"/>
            <a:ext cx="5190900" cy="3422232"/>
            <a:chOff x="3495900" y="717650"/>
            <a:chExt cx="5190900" cy="3422232"/>
          </a:xfrm>
        </p:grpSpPr>
        <p:grpSp>
          <p:nvGrpSpPr>
            <p:cNvPr id="4" name="Group 3">
              <a:extLst>
                <a:ext uri="{FF2B5EF4-FFF2-40B4-BE49-F238E27FC236}">
                  <a16:creationId xmlns:a16="http://schemas.microsoft.com/office/drawing/2014/main" id="{D1D087DF-924B-9847-ABA0-1B89CC8E6F22}"/>
                </a:ext>
              </a:extLst>
            </p:cNvPr>
            <p:cNvGrpSpPr/>
            <p:nvPr/>
          </p:nvGrpSpPr>
          <p:grpSpPr>
            <a:xfrm>
              <a:off x="3534000" y="717650"/>
              <a:ext cx="5152800" cy="3301900"/>
              <a:chOff x="3534000" y="717650"/>
              <a:chExt cx="5152800" cy="3301900"/>
            </a:xfrm>
          </p:grpSpPr>
          <p:pic>
            <p:nvPicPr>
              <p:cNvPr id="17" name="Google Shape;189;p35">
                <a:extLst>
                  <a:ext uri="{FF2B5EF4-FFF2-40B4-BE49-F238E27FC236}">
                    <a16:creationId xmlns:a16="http://schemas.microsoft.com/office/drawing/2014/main" id="{22C64929-D341-CE05-041C-68B21FA79725}"/>
                  </a:ext>
                </a:extLst>
              </p:cNvPr>
              <p:cNvPicPr preferRelativeResize="0"/>
              <p:nvPr/>
            </p:nvPicPr>
            <p:blipFill>
              <a:blip r:embed="rId8">
                <a:alphaModFix/>
              </a:blip>
              <a:stretch>
                <a:fillRect/>
              </a:stretch>
            </p:blipFill>
            <p:spPr>
              <a:xfrm>
                <a:off x="3534000" y="717650"/>
                <a:ext cx="5152800" cy="3301900"/>
              </a:xfrm>
              <a:prstGeom prst="rect">
                <a:avLst/>
              </a:prstGeom>
              <a:noFill/>
              <a:ln>
                <a:noFill/>
              </a:ln>
            </p:spPr>
          </p:pic>
          <p:sp>
            <p:nvSpPr>
              <p:cNvPr id="18" name="Rectangle 17">
                <a:extLst>
                  <a:ext uri="{FF2B5EF4-FFF2-40B4-BE49-F238E27FC236}">
                    <a16:creationId xmlns:a16="http://schemas.microsoft.com/office/drawing/2014/main" id="{4F43F678-7743-1062-5144-B41527E4CCB5}"/>
                  </a:ext>
                </a:extLst>
              </p:cNvPr>
              <p:cNvSpPr/>
              <p:nvPr/>
            </p:nvSpPr>
            <p:spPr>
              <a:xfrm>
                <a:off x="3581400" y="3333750"/>
                <a:ext cx="990600"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5" name="Rectangle 4">
              <a:extLst>
                <a:ext uri="{FF2B5EF4-FFF2-40B4-BE49-F238E27FC236}">
                  <a16:creationId xmlns:a16="http://schemas.microsoft.com/office/drawing/2014/main" id="{E17BA98A-BBD5-AE48-4268-C0DA335B6F17}"/>
                </a:ext>
              </a:extLst>
            </p:cNvPr>
            <p:cNvSpPr/>
            <p:nvPr/>
          </p:nvSpPr>
          <p:spPr>
            <a:xfrm rot="17863111">
              <a:off x="3038700" y="3606482"/>
              <a:ext cx="990600"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C0FBFF23-69E8-8E75-210E-4D012233CB25}"/>
                </a:ext>
              </a:extLst>
            </p:cNvPr>
            <p:cNvCxnSpPr/>
            <p:nvPr/>
          </p:nvCxnSpPr>
          <p:spPr>
            <a:xfrm>
              <a:off x="3657600" y="3257550"/>
              <a:ext cx="0" cy="685800"/>
            </a:xfrm>
            <a:prstGeom prst="line">
              <a:avLst/>
            </a:prstGeom>
            <a:ln w="12700"/>
            <a:effectLst/>
          </p:spPr>
          <p:style>
            <a:lnRef idx="2">
              <a:schemeClr val="dk1"/>
            </a:lnRef>
            <a:fillRef idx="0">
              <a:schemeClr val="dk1"/>
            </a:fillRef>
            <a:effectRef idx="1">
              <a:schemeClr val="dk1"/>
            </a:effectRef>
            <a:fontRef idx="minor">
              <a:schemeClr val="tx1"/>
            </a:fontRef>
          </p:style>
        </p:cxnSp>
        <p:sp>
          <p:nvSpPr>
            <p:cNvPr id="7" name="Rectangle 6">
              <a:extLst>
                <a:ext uri="{FF2B5EF4-FFF2-40B4-BE49-F238E27FC236}">
                  <a16:creationId xmlns:a16="http://schemas.microsoft.com/office/drawing/2014/main" id="{E85C091C-57C3-78F7-25F0-904088F39C87}"/>
                </a:ext>
              </a:extLst>
            </p:cNvPr>
            <p:cNvSpPr/>
            <p:nvPr/>
          </p:nvSpPr>
          <p:spPr>
            <a:xfrm>
              <a:off x="5675400" y="3943350"/>
              <a:ext cx="990600"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C7E931F-CA4D-AB93-DBED-938728689FEC}"/>
                </a:ext>
              </a:extLst>
            </p:cNvPr>
            <p:cNvSpPr/>
            <p:nvPr/>
          </p:nvSpPr>
          <p:spPr>
            <a:xfrm rot="16200000">
              <a:off x="5183550" y="3603900"/>
              <a:ext cx="838200" cy="145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756FBA6E-4216-3FF4-6C91-35235AE141A8}"/>
                </a:ext>
              </a:extLst>
            </p:cNvPr>
            <p:cNvCxnSpPr/>
            <p:nvPr/>
          </p:nvCxnSpPr>
          <p:spPr>
            <a:xfrm>
              <a:off x="5675400" y="3257550"/>
              <a:ext cx="0" cy="685800"/>
            </a:xfrm>
            <a:prstGeom prst="line">
              <a:avLst/>
            </a:prstGeom>
            <a:ln w="12700"/>
            <a:effectLst/>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F619E82A-F872-13E2-97E3-7CB30EDFAEC4}"/>
                </a:ext>
              </a:extLst>
            </p:cNvPr>
            <p:cNvCxnSpPr>
              <a:cxnSpLocks/>
            </p:cNvCxnSpPr>
            <p:nvPr/>
          </p:nvCxnSpPr>
          <p:spPr>
            <a:xfrm flipH="1">
              <a:off x="5675400" y="3943350"/>
              <a:ext cx="954000" cy="0"/>
            </a:xfrm>
            <a:prstGeom prst="line">
              <a:avLst/>
            </a:prstGeom>
            <a:ln w="12700"/>
            <a:effectLst/>
          </p:spPr>
          <p:style>
            <a:lnRef idx="2">
              <a:schemeClr val="dk1"/>
            </a:lnRef>
            <a:fillRef idx="0">
              <a:schemeClr val="dk1"/>
            </a:fillRef>
            <a:effectRef idx="1">
              <a:schemeClr val="dk1"/>
            </a:effectRef>
            <a:fontRef idx="minor">
              <a:schemeClr val="tx1"/>
            </a:fontRef>
          </p:style>
        </p:cxnSp>
        <p:sp>
          <p:nvSpPr>
            <p:cNvPr id="11" name="Rectangle 10">
              <a:extLst>
                <a:ext uri="{FF2B5EF4-FFF2-40B4-BE49-F238E27FC236}">
                  <a16:creationId xmlns:a16="http://schemas.microsoft.com/office/drawing/2014/main" id="{7AD77FF8-1CE5-66AE-998B-C7C9986862B1}"/>
                </a:ext>
              </a:extLst>
            </p:cNvPr>
            <p:cNvSpPr/>
            <p:nvPr/>
          </p:nvSpPr>
          <p:spPr>
            <a:xfrm>
              <a:off x="3874306" y="3948112"/>
              <a:ext cx="990600"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64C3BE1-6B81-48A9-886D-8D3F4934AC58}"/>
                </a:ext>
              </a:extLst>
            </p:cNvPr>
            <p:cNvSpPr/>
            <p:nvPr/>
          </p:nvSpPr>
          <p:spPr>
            <a:xfrm>
              <a:off x="7542922" y="3917691"/>
              <a:ext cx="990600" cy="101851"/>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C362116-3298-E027-CD8B-9400C7C8F0F6}"/>
                </a:ext>
              </a:extLst>
            </p:cNvPr>
            <p:cNvSpPr/>
            <p:nvPr/>
          </p:nvSpPr>
          <p:spPr>
            <a:xfrm>
              <a:off x="7499604" y="3290737"/>
              <a:ext cx="990600" cy="4301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383A5EB-F37D-18D4-5925-536B263E8E96}"/>
                </a:ext>
              </a:extLst>
            </p:cNvPr>
            <p:cNvSpPr/>
            <p:nvPr/>
          </p:nvSpPr>
          <p:spPr>
            <a:xfrm rot="16200000">
              <a:off x="7120219" y="3554076"/>
              <a:ext cx="802047" cy="12888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2EB2EC94-8215-6C40-3510-A1C8114F657C}"/>
                </a:ext>
              </a:extLst>
            </p:cNvPr>
            <p:cNvCxnSpPr/>
            <p:nvPr/>
          </p:nvCxnSpPr>
          <p:spPr>
            <a:xfrm>
              <a:off x="7521242" y="3231891"/>
              <a:ext cx="0" cy="685800"/>
            </a:xfrm>
            <a:prstGeom prst="line">
              <a:avLst/>
            </a:prstGeom>
            <a:ln w="12700"/>
            <a:effectLst/>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1318E49F-3B94-844C-8DED-5011CBDC4E8C}"/>
                </a:ext>
              </a:extLst>
            </p:cNvPr>
            <p:cNvCxnSpPr>
              <a:cxnSpLocks/>
            </p:cNvCxnSpPr>
            <p:nvPr/>
          </p:nvCxnSpPr>
          <p:spPr>
            <a:xfrm flipH="1">
              <a:off x="7521242" y="3917691"/>
              <a:ext cx="954000" cy="0"/>
            </a:xfrm>
            <a:prstGeom prst="line">
              <a:avLst/>
            </a:prstGeom>
            <a:ln w="12700"/>
            <a:effectLst/>
          </p:spPr>
          <p:style>
            <a:lnRef idx="2">
              <a:schemeClr val="dk1"/>
            </a:lnRef>
            <a:fillRef idx="0">
              <a:schemeClr val="dk1"/>
            </a:fillRef>
            <a:effectRef idx="1">
              <a:schemeClr val="dk1"/>
            </a:effectRef>
            <a:fontRef idx="minor">
              <a:schemeClr val="tx1"/>
            </a:fontRef>
          </p:style>
        </p:cxnSp>
      </p:grpSp>
      <p:sp>
        <p:nvSpPr>
          <p:cNvPr id="19" name="TextBox 18">
            <a:extLst>
              <a:ext uri="{FF2B5EF4-FFF2-40B4-BE49-F238E27FC236}">
                <a16:creationId xmlns:a16="http://schemas.microsoft.com/office/drawing/2014/main" id="{C00E7C2C-CD27-980F-1C1C-3D757E36A14D}"/>
              </a:ext>
            </a:extLst>
          </p:cNvPr>
          <p:cNvSpPr txBox="1"/>
          <p:nvPr/>
        </p:nvSpPr>
        <p:spPr>
          <a:xfrm>
            <a:off x="3657600" y="4019542"/>
            <a:ext cx="861133" cy="276999"/>
          </a:xfrm>
          <a:prstGeom prst="rect">
            <a:avLst/>
          </a:prstGeom>
          <a:noFill/>
        </p:spPr>
        <p:txBody>
          <a:bodyPr wrap="none" rtlCol="0">
            <a:spAutoFit/>
          </a:bodyPr>
          <a:lstStyle/>
          <a:p>
            <a:r>
              <a:rPr lang="en-US" sz="1200" i="1" dirty="0"/>
              <a:t>y=b</a:t>
            </a:r>
            <a:r>
              <a:rPr lang="en-US" sz="1200" i="1" baseline="-25000" dirty="0"/>
              <a:t>0</a:t>
            </a:r>
            <a:r>
              <a:rPr lang="en-US" sz="1200" i="1" dirty="0"/>
              <a:t>+b</a:t>
            </a:r>
            <a:r>
              <a:rPr lang="en-US" sz="1200" i="1" baseline="-25000" dirty="0"/>
              <a:t>1</a:t>
            </a:r>
            <a:r>
              <a:rPr lang="en-US" sz="1200" i="1" dirty="0"/>
              <a:t>x</a:t>
            </a:r>
            <a:r>
              <a:rPr lang="en-US" sz="1200" i="1" baseline="-25000" dirty="0"/>
              <a:t>1</a:t>
            </a:r>
          </a:p>
        </p:txBody>
      </p:sp>
      <p:sp>
        <p:nvSpPr>
          <p:cNvPr id="20" name="TextBox 19">
            <a:extLst>
              <a:ext uri="{FF2B5EF4-FFF2-40B4-BE49-F238E27FC236}">
                <a16:creationId xmlns:a16="http://schemas.microsoft.com/office/drawing/2014/main" id="{61080045-01B8-CFBF-C955-A4FF0DB5A593}"/>
              </a:ext>
            </a:extLst>
          </p:cNvPr>
          <p:cNvSpPr txBox="1"/>
          <p:nvPr/>
        </p:nvSpPr>
        <p:spPr>
          <a:xfrm>
            <a:off x="5143816" y="4019542"/>
            <a:ext cx="1786066" cy="276999"/>
          </a:xfrm>
          <a:prstGeom prst="rect">
            <a:avLst/>
          </a:prstGeom>
          <a:noFill/>
        </p:spPr>
        <p:txBody>
          <a:bodyPr wrap="none" rtlCol="0">
            <a:spAutoFit/>
          </a:bodyPr>
          <a:lstStyle/>
          <a:p>
            <a:r>
              <a:rPr lang="en-US" sz="1200" i="1" dirty="0"/>
              <a:t>y=b</a:t>
            </a:r>
            <a:r>
              <a:rPr lang="en-US" sz="1200" i="1" baseline="-25000" dirty="0"/>
              <a:t>0</a:t>
            </a:r>
            <a:r>
              <a:rPr lang="en-US" sz="1200" i="1" dirty="0"/>
              <a:t>+b</a:t>
            </a:r>
            <a:r>
              <a:rPr lang="en-US" sz="1200" i="1" baseline="-25000" dirty="0"/>
              <a:t>1</a:t>
            </a:r>
            <a:r>
              <a:rPr lang="en-US" sz="1200" i="1" dirty="0"/>
              <a:t>x</a:t>
            </a:r>
            <a:r>
              <a:rPr lang="en-US" sz="1200" i="1" baseline="-25000" dirty="0"/>
              <a:t>1</a:t>
            </a:r>
            <a:r>
              <a:rPr lang="en-US" sz="1200" i="1" dirty="0"/>
              <a:t>+b</a:t>
            </a:r>
            <a:r>
              <a:rPr lang="en-US" sz="1200" i="1" baseline="-25000" dirty="0"/>
              <a:t>2</a:t>
            </a:r>
            <a:r>
              <a:rPr lang="en-US" sz="1200" i="1" dirty="0"/>
              <a:t>x</a:t>
            </a:r>
            <a:r>
              <a:rPr lang="en-US" sz="1200" i="1" baseline="-25000" dirty="0"/>
              <a:t>2+….</a:t>
            </a:r>
            <a:r>
              <a:rPr lang="en-US" sz="1200" i="1" dirty="0"/>
              <a:t>+</a:t>
            </a:r>
            <a:r>
              <a:rPr lang="en-US" sz="1200" i="1" dirty="0" err="1"/>
              <a:t>b</a:t>
            </a:r>
            <a:r>
              <a:rPr lang="en-US" sz="1200" i="1" baseline="-25000" dirty="0" err="1"/>
              <a:t>n</a:t>
            </a:r>
            <a:r>
              <a:rPr lang="en-US" sz="1200" i="1" dirty="0" err="1"/>
              <a:t>x</a:t>
            </a:r>
            <a:r>
              <a:rPr lang="en-US" sz="1200" i="1" baseline="-25000" dirty="0" err="1"/>
              <a:t>n</a:t>
            </a:r>
            <a:endParaRPr lang="en-US" sz="1200" i="1" baseline="-25000" dirty="0"/>
          </a:p>
        </p:txBody>
      </p:sp>
      <p:sp>
        <p:nvSpPr>
          <p:cNvPr id="21" name="TextBox 20">
            <a:extLst>
              <a:ext uri="{FF2B5EF4-FFF2-40B4-BE49-F238E27FC236}">
                <a16:creationId xmlns:a16="http://schemas.microsoft.com/office/drawing/2014/main" id="{DCC92B14-6145-A5F1-4F8B-940A5D726195}"/>
              </a:ext>
            </a:extLst>
          </p:cNvPr>
          <p:cNvSpPr txBox="1"/>
          <p:nvPr/>
        </p:nvSpPr>
        <p:spPr>
          <a:xfrm>
            <a:off x="7175866" y="4033939"/>
            <a:ext cx="1901483" cy="276999"/>
          </a:xfrm>
          <a:prstGeom prst="rect">
            <a:avLst/>
          </a:prstGeom>
          <a:noFill/>
        </p:spPr>
        <p:txBody>
          <a:bodyPr wrap="none" rtlCol="0">
            <a:spAutoFit/>
          </a:bodyPr>
          <a:lstStyle/>
          <a:p>
            <a:r>
              <a:rPr lang="en-US" sz="1200" i="1" dirty="0"/>
              <a:t>y=b</a:t>
            </a:r>
            <a:r>
              <a:rPr lang="en-US" sz="1200" i="1" baseline="-25000" dirty="0"/>
              <a:t>0</a:t>
            </a:r>
            <a:r>
              <a:rPr lang="en-US" sz="1200" i="1" dirty="0"/>
              <a:t>+b</a:t>
            </a:r>
            <a:r>
              <a:rPr lang="en-US" sz="1200" i="1" baseline="-25000" dirty="0"/>
              <a:t>1</a:t>
            </a:r>
            <a:r>
              <a:rPr lang="en-US" sz="1200" i="1" dirty="0"/>
              <a:t>x</a:t>
            </a:r>
            <a:r>
              <a:rPr lang="en-US" sz="1200" i="1" baseline="-25000" dirty="0"/>
              <a:t>1</a:t>
            </a:r>
            <a:r>
              <a:rPr lang="en-US" sz="1200" i="1" dirty="0"/>
              <a:t>+b</a:t>
            </a:r>
            <a:r>
              <a:rPr lang="en-US" sz="1200" i="1" baseline="-25000" dirty="0"/>
              <a:t>2</a:t>
            </a:r>
            <a:r>
              <a:rPr lang="en-US" sz="1200" i="1" dirty="0"/>
              <a:t>x</a:t>
            </a:r>
            <a:r>
              <a:rPr lang="en-US" sz="1200" i="1" baseline="30000" dirty="0"/>
              <a:t>2</a:t>
            </a:r>
            <a:r>
              <a:rPr lang="en-US" sz="1200" i="1" baseline="-25000" dirty="0"/>
              <a:t>1+….</a:t>
            </a:r>
            <a:r>
              <a:rPr lang="en-US" sz="1200" i="1" dirty="0"/>
              <a:t>+b</a:t>
            </a:r>
            <a:r>
              <a:rPr lang="en-US" sz="1200" i="1" baseline="-25000" dirty="0"/>
              <a:t>n</a:t>
            </a:r>
            <a:r>
              <a:rPr lang="en-US" sz="1200" i="1" dirty="0"/>
              <a:t>x</a:t>
            </a:r>
            <a:r>
              <a:rPr lang="en-US" sz="1200" i="1" baseline="30000" dirty="0"/>
              <a:t>n</a:t>
            </a:r>
            <a:r>
              <a:rPr lang="en-US" sz="1200" i="1" baseline="-25000" dirty="0"/>
              <a:t>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6" name="Google Shape;196;p36"/>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Simple Linear Regression</a:t>
            </a:r>
            <a:endParaRPr>
              <a:solidFill>
                <a:srgbClr val="4A86E8"/>
              </a:solidFill>
            </a:endParaRPr>
          </a:p>
        </p:txBody>
      </p:sp>
      <p:sp>
        <p:nvSpPr>
          <p:cNvPr id="197" name="Google Shape;197;p36"/>
          <p:cNvSpPr txBox="1"/>
          <p:nvPr/>
        </p:nvSpPr>
        <p:spPr>
          <a:xfrm>
            <a:off x="4633650" y="1085111"/>
            <a:ext cx="4437000" cy="2684038"/>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SzPts val="1500"/>
              <a:buChar char="●"/>
            </a:pPr>
            <a:r>
              <a:rPr lang="en" sz="1500" dirty="0"/>
              <a:t>Shows the linear relationship between the independent variable (X-axis) and the dependent variable (Y-axis).</a:t>
            </a:r>
            <a:endParaRPr sz="1500" dirty="0"/>
          </a:p>
          <a:p>
            <a:pPr marL="457200" lvl="0" indent="-323850" algn="l" rtl="0">
              <a:lnSpc>
                <a:spcPct val="115000"/>
              </a:lnSpc>
              <a:spcBef>
                <a:spcPts val="1000"/>
              </a:spcBef>
              <a:spcAft>
                <a:spcPts val="0"/>
              </a:spcAft>
              <a:buSzPts val="1500"/>
              <a:buChar char="●"/>
            </a:pPr>
            <a:r>
              <a:rPr lang="en" sz="1500" dirty="0"/>
              <a:t>Only one input variable </a:t>
            </a:r>
          </a:p>
          <a:p>
            <a:pPr marL="457200" lvl="0" indent="-323850" algn="l" rtl="0">
              <a:lnSpc>
                <a:spcPct val="115000"/>
              </a:lnSpc>
              <a:spcBef>
                <a:spcPts val="1000"/>
              </a:spcBef>
              <a:spcAft>
                <a:spcPts val="0"/>
              </a:spcAft>
              <a:buSzPts val="1500"/>
              <a:buChar char="●"/>
            </a:pPr>
            <a:r>
              <a:rPr lang="en" sz="1500" dirty="0"/>
              <a:t>Popular applications:</a:t>
            </a:r>
            <a:endParaRPr sz="1500" dirty="0"/>
          </a:p>
          <a:p>
            <a:pPr marL="914400" lvl="1" indent="-323850" algn="l" rtl="0">
              <a:lnSpc>
                <a:spcPct val="115000"/>
              </a:lnSpc>
              <a:spcBef>
                <a:spcPts val="1000"/>
              </a:spcBef>
              <a:spcAft>
                <a:spcPts val="0"/>
              </a:spcAft>
              <a:buSzPts val="1500"/>
              <a:buChar char="○"/>
            </a:pPr>
            <a:r>
              <a:rPr lang="en" sz="1500" dirty="0"/>
              <a:t>Trend analysis</a:t>
            </a:r>
            <a:endParaRPr sz="1500" dirty="0"/>
          </a:p>
          <a:p>
            <a:pPr marL="914400" lvl="1" indent="-323850" algn="l" rtl="0">
              <a:lnSpc>
                <a:spcPct val="115000"/>
              </a:lnSpc>
              <a:spcBef>
                <a:spcPts val="1000"/>
              </a:spcBef>
              <a:spcAft>
                <a:spcPts val="1000"/>
              </a:spcAft>
              <a:buSzPts val="1500"/>
              <a:buChar char="○"/>
            </a:pPr>
            <a:r>
              <a:rPr lang="en" sz="1500" dirty="0"/>
              <a:t>Forecasting/prediction</a:t>
            </a:r>
            <a:endParaRPr sz="1500" dirty="0"/>
          </a:p>
        </p:txBody>
      </p:sp>
      <p:sp>
        <p:nvSpPr>
          <p:cNvPr id="198" name="Google Shape;198;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a:solidFill>
                <a:schemeClr val="lt1"/>
              </a:solidFill>
              <a:latin typeface="Arial"/>
              <a:ea typeface="Arial"/>
              <a:cs typeface="Arial"/>
              <a:sym typeface="Arial"/>
            </a:endParaRPr>
          </a:p>
        </p:txBody>
      </p:sp>
      <p:pic>
        <p:nvPicPr>
          <p:cNvPr id="199" name="Google Shape;199;p36"/>
          <p:cNvPicPr preferRelativeResize="0"/>
          <p:nvPr/>
        </p:nvPicPr>
        <p:blipFill>
          <a:blip r:embed="rId3">
            <a:alphaModFix/>
          </a:blip>
          <a:stretch>
            <a:fillRect/>
          </a:stretch>
        </p:blipFill>
        <p:spPr>
          <a:xfrm>
            <a:off x="152400" y="870050"/>
            <a:ext cx="4267200" cy="3413760"/>
          </a:xfrm>
          <a:prstGeom prst="rect">
            <a:avLst/>
          </a:prstGeom>
          <a:noFill/>
          <a:ln>
            <a:noFill/>
          </a:ln>
        </p:spPr>
      </p:pic>
      <p:sp>
        <p:nvSpPr>
          <p:cNvPr id="200" name="Google Shape;200;p36"/>
          <p:cNvSpPr txBox="1"/>
          <p:nvPr/>
        </p:nvSpPr>
        <p:spPr>
          <a:xfrm>
            <a:off x="1353162" y="4075175"/>
            <a:ext cx="2432400"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dirty="0">
                <a:latin typeface="Arial" panose="020B0604020202020204" pitchFamily="34" charset="0"/>
                <a:ea typeface="Roboto"/>
                <a:cs typeface="Arial" panose="020B0604020202020204" pitchFamily="34" charset="0"/>
                <a:sym typeface="Roboto"/>
              </a:rPr>
              <a:t>source: </a:t>
            </a:r>
            <a:r>
              <a:rPr lang="en" sz="1000" i="1" dirty="0" err="1">
                <a:latin typeface="Arial" panose="020B0604020202020204" pitchFamily="34" charset="0"/>
                <a:ea typeface="Roboto"/>
                <a:cs typeface="Arial" panose="020B0604020202020204" pitchFamily="34" charset="0"/>
                <a:sym typeface="Roboto"/>
              </a:rPr>
              <a:t>javatpoint.com</a:t>
            </a:r>
            <a:endParaRPr sz="1000" i="1" dirty="0">
              <a:latin typeface="Arial" panose="020B0604020202020204" pitchFamily="34" charset="0"/>
              <a:ea typeface="Roboto"/>
              <a:cs typeface="Arial" panose="020B0604020202020204" pitchFamily="34" charset="0"/>
              <a:sym typeface="Roboto"/>
            </a:endParaRPr>
          </a:p>
        </p:txBody>
      </p:sp>
      <p:sp>
        <p:nvSpPr>
          <p:cNvPr id="201" name="Google Shape;201;p36"/>
          <p:cNvSpPr txBox="1"/>
          <p:nvPr/>
        </p:nvSpPr>
        <p:spPr>
          <a:xfrm>
            <a:off x="2895600" y="2952750"/>
            <a:ext cx="1225050" cy="4616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dirty="0"/>
              <a:t>y=b</a:t>
            </a:r>
            <a:r>
              <a:rPr lang="en" baseline="-25000" dirty="0"/>
              <a:t>0</a:t>
            </a:r>
            <a:r>
              <a:rPr lang="en" dirty="0"/>
              <a:t>+b</a:t>
            </a:r>
            <a:r>
              <a:rPr lang="en" baseline="-25000" dirty="0"/>
              <a:t>1</a:t>
            </a:r>
            <a:r>
              <a:rPr lang="en" dirty="0"/>
              <a:t>x</a:t>
            </a:r>
            <a:r>
              <a:rPr lang="en" baseline="-25000" dirty="0"/>
              <a:t>1</a:t>
            </a:r>
            <a:endParaRPr baseline="-25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7" name="Google Shape;207;p37"/>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solidFill>
                  <a:srgbClr val="4A86E8"/>
                </a:solidFill>
              </a:rPr>
              <a:t>Multiple Linear Regression</a:t>
            </a:r>
            <a:endParaRPr dirty="0">
              <a:solidFill>
                <a:srgbClr val="4A86E8"/>
              </a:solidFill>
            </a:endParaRPr>
          </a:p>
        </p:txBody>
      </p:sp>
      <p:sp>
        <p:nvSpPr>
          <p:cNvPr id="208" name="Google Shape;208;p37"/>
          <p:cNvSpPr txBox="1"/>
          <p:nvPr/>
        </p:nvSpPr>
        <p:spPr>
          <a:xfrm>
            <a:off x="4593566" y="849360"/>
            <a:ext cx="4437000" cy="21621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SzPts val="1500"/>
              <a:buChar char="●"/>
            </a:pPr>
            <a:r>
              <a:rPr lang="en" sz="1500" dirty="0"/>
              <a:t>Extension of simple linear regression</a:t>
            </a:r>
            <a:endParaRPr sz="1500" dirty="0"/>
          </a:p>
          <a:p>
            <a:pPr marL="457200" lvl="0" indent="-323850" algn="l" rtl="0">
              <a:lnSpc>
                <a:spcPct val="115000"/>
              </a:lnSpc>
              <a:spcBef>
                <a:spcPts val="1000"/>
              </a:spcBef>
              <a:spcAft>
                <a:spcPts val="0"/>
              </a:spcAft>
              <a:buSzPts val="1500"/>
              <a:buChar char="●"/>
            </a:pPr>
            <a:r>
              <a:rPr lang="en" sz="1500" dirty="0"/>
              <a:t>Takes into account the effects of other independent predictors (risk factors) on the outcome of interest. </a:t>
            </a:r>
            <a:endParaRPr sz="1500" dirty="0"/>
          </a:p>
          <a:p>
            <a:pPr marL="457200" lvl="0" indent="-323850" algn="l" rtl="0">
              <a:lnSpc>
                <a:spcPct val="115000"/>
              </a:lnSpc>
              <a:spcBef>
                <a:spcPts val="1000"/>
              </a:spcBef>
              <a:spcAft>
                <a:spcPts val="1000"/>
              </a:spcAft>
              <a:buSzPts val="1500"/>
              <a:buChar char="●"/>
            </a:pPr>
            <a:r>
              <a:rPr lang="en" sz="1500" dirty="0"/>
              <a:t>An equation for multiple linear regression has the general form shown below.</a:t>
            </a:r>
            <a:endParaRPr sz="1500" dirty="0"/>
          </a:p>
        </p:txBody>
      </p:sp>
      <p:sp>
        <p:nvSpPr>
          <p:cNvPr id="209" name="Google Shape;209;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6</a:t>
            </a:fld>
            <a:endParaRPr>
              <a:solidFill>
                <a:schemeClr val="lt1"/>
              </a:solidFill>
              <a:latin typeface="Arial"/>
              <a:ea typeface="Arial"/>
              <a:cs typeface="Arial"/>
              <a:sym typeface="Arial"/>
            </a:endParaRPr>
          </a:p>
        </p:txBody>
      </p:sp>
      <p:pic>
        <p:nvPicPr>
          <p:cNvPr id="210" name="Google Shape;210;p37"/>
          <p:cNvPicPr preferRelativeResize="0"/>
          <p:nvPr/>
        </p:nvPicPr>
        <p:blipFill>
          <a:blip r:embed="rId3">
            <a:alphaModFix/>
          </a:blip>
          <a:stretch>
            <a:fillRect/>
          </a:stretch>
        </p:blipFill>
        <p:spPr>
          <a:xfrm>
            <a:off x="5445020" y="3204800"/>
            <a:ext cx="2934056" cy="496650"/>
          </a:xfrm>
          <a:prstGeom prst="rect">
            <a:avLst/>
          </a:prstGeom>
          <a:noFill/>
          <a:ln>
            <a:noFill/>
          </a:ln>
        </p:spPr>
      </p:pic>
      <p:pic>
        <p:nvPicPr>
          <p:cNvPr id="212" name="Google Shape;212;p37"/>
          <p:cNvPicPr preferRelativeResize="0"/>
          <p:nvPr/>
        </p:nvPicPr>
        <p:blipFill>
          <a:blip r:embed="rId4">
            <a:alphaModFix/>
          </a:blip>
          <a:stretch>
            <a:fillRect/>
          </a:stretch>
        </p:blipFill>
        <p:spPr>
          <a:xfrm>
            <a:off x="385904" y="1108958"/>
            <a:ext cx="3728896" cy="2605791"/>
          </a:xfrm>
          <a:prstGeom prst="rect">
            <a:avLst/>
          </a:prstGeom>
          <a:noFill/>
          <a:ln>
            <a:noFill/>
          </a:ln>
        </p:spPr>
      </p:pic>
      <p:sp>
        <p:nvSpPr>
          <p:cNvPr id="213" name="Google Shape;213;p37"/>
          <p:cNvSpPr txBox="1"/>
          <p:nvPr/>
        </p:nvSpPr>
        <p:spPr>
          <a:xfrm>
            <a:off x="5373348" y="3576258"/>
            <a:ext cx="3077400" cy="338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1100"/>
              </a:spcBef>
              <a:spcAft>
                <a:spcPts val="1100"/>
              </a:spcAft>
              <a:buNone/>
            </a:pPr>
            <a:r>
              <a:rPr lang="en" sz="1000" dirty="0">
                <a:solidFill>
                  <a:schemeClr val="dk1"/>
                </a:solidFill>
                <a:highlight>
                  <a:srgbClr val="FFFFFF"/>
                </a:highlight>
              </a:rPr>
              <a:t>BMI = 15.0 + 1.5 (</a:t>
            </a:r>
            <a:r>
              <a:rPr lang="en" sz="1000" dirty="0" err="1">
                <a:solidFill>
                  <a:schemeClr val="dk1"/>
                </a:solidFill>
                <a:highlight>
                  <a:srgbClr val="FFFFFF"/>
                </a:highlight>
              </a:rPr>
              <a:t>cal</a:t>
            </a:r>
            <a:r>
              <a:rPr lang="en" sz="1000" dirty="0">
                <a:solidFill>
                  <a:schemeClr val="dk1"/>
                </a:solidFill>
                <a:highlight>
                  <a:srgbClr val="FFFFFF"/>
                </a:highlight>
              </a:rPr>
              <a:t>) + 1.6 (if male) - 4.2 (if active)</a:t>
            </a:r>
            <a:endParaRPr sz="1100" dirty="0">
              <a:solidFill>
                <a:schemeClr val="dk1"/>
              </a:solidFill>
            </a:endParaRPr>
          </a:p>
        </p:txBody>
      </p:sp>
      <p:sp>
        <p:nvSpPr>
          <p:cNvPr id="215" name="Google Shape;215;p37"/>
          <p:cNvSpPr txBox="1"/>
          <p:nvPr/>
        </p:nvSpPr>
        <p:spPr>
          <a:xfrm>
            <a:off x="1905000" y="3745608"/>
            <a:ext cx="2331207" cy="338524"/>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dirty="0"/>
              <a:t>Source: Wayne W. LaMorte, 2021</a:t>
            </a:r>
            <a:endParaRPr sz="1000" i="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1" name="Google Shape;221;p38"/>
          <p:cNvSpPr txBox="1">
            <a:spLocks noGrp="1"/>
          </p:cNvSpPr>
          <p:nvPr>
            <p:ph type="title"/>
          </p:nvPr>
        </p:nvSpPr>
        <p:spPr>
          <a:xfrm>
            <a:off x="226208" y="24340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solidFill>
                  <a:srgbClr val="4A86E8"/>
                </a:solidFill>
              </a:rPr>
              <a:t>Non Linear Regression: polynomial</a:t>
            </a:r>
            <a:endParaRPr dirty="0">
              <a:solidFill>
                <a:srgbClr val="4A86E8"/>
              </a:solidFill>
            </a:endParaRPr>
          </a:p>
        </p:txBody>
      </p:sp>
      <p:sp>
        <p:nvSpPr>
          <p:cNvPr id="222" name="Google Shape;222;p38"/>
          <p:cNvSpPr txBox="1"/>
          <p:nvPr/>
        </p:nvSpPr>
        <p:spPr>
          <a:xfrm>
            <a:off x="4405364" y="1557924"/>
            <a:ext cx="4437000" cy="2027651"/>
          </a:xfrm>
          <a:prstGeom prst="rect">
            <a:avLst/>
          </a:prstGeom>
          <a:noFill/>
          <a:ln>
            <a:noFill/>
          </a:ln>
        </p:spPr>
        <p:txBody>
          <a:bodyPr spcFirstLastPara="1" wrap="square" lIns="91425" tIns="91425" rIns="91425" bIns="91425" anchor="b" anchorCtr="0">
            <a:noAutofit/>
          </a:bodyPr>
          <a:lstStyle/>
          <a:p>
            <a:pPr marL="457200" lvl="0" indent="-330200" algn="l" rtl="0">
              <a:lnSpc>
                <a:spcPct val="115000"/>
              </a:lnSpc>
              <a:spcBef>
                <a:spcPts val="0"/>
              </a:spcBef>
              <a:spcAft>
                <a:spcPts val="0"/>
              </a:spcAft>
              <a:buSzPts val="1600"/>
              <a:buChar char="●"/>
            </a:pPr>
            <a:r>
              <a:rPr lang="en-US" sz="1600" dirty="0"/>
              <a:t>It fits a nonlinear curve between the value of x and corresponding conditional values of y.</a:t>
            </a:r>
          </a:p>
          <a:p>
            <a:pPr marL="457200" lvl="0" indent="-330200" algn="l" rtl="0">
              <a:lnSpc>
                <a:spcPct val="115000"/>
              </a:lnSpc>
              <a:spcBef>
                <a:spcPts val="1000"/>
              </a:spcBef>
              <a:spcAft>
                <a:spcPts val="0"/>
              </a:spcAft>
              <a:buSzPts val="1600"/>
              <a:buChar char="●"/>
            </a:pPr>
            <a:r>
              <a:rPr lang="en-US" sz="1600" dirty="0"/>
              <a:t>The original features are transformed into polynomial features of given degree and then modeled using a linear model. </a:t>
            </a:r>
          </a:p>
        </p:txBody>
      </p:sp>
      <p:sp>
        <p:nvSpPr>
          <p:cNvPr id="223" name="Google Shape;223;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7</a:t>
            </a:fld>
            <a:endParaRPr>
              <a:solidFill>
                <a:schemeClr val="lt1"/>
              </a:solidFill>
              <a:latin typeface="Arial"/>
              <a:ea typeface="Arial"/>
              <a:cs typeface="Arial"/>
              <a:sym typeface="Arial"/>
            </a:endParaRPr>
          </a:p>
        </p:txBody>
      </p:sp>
      <p:sp>
        <p:nvSpPr>
          <p:cNvPr id="224" name="Google Shape;224;p38"/>
          <p:cNvSpPr txBox="1"/>
          <p:nvPr/>
        </p:nvSpPr>
        <p:spPr>
          <a:xfrm>
            <a:off x="1035186" y="4111025"/>
            <a:ext cx="3536813" cy="33852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dirty="0">
                <a:latin typeface="Arial" panose="020B0604020202020204" pitchFamily="34" charset="0"/>
                <a:ea typeface="Roboto"/>
                <a:cs typeface="Arial" panose="020B0604020202020204" pitchFamily="34" charset="0"/>
                <a:sym typeface="Roboto"/>
              </a:rPr>
              <a:t>source: </a:t>
            </a:r>
            <a:r>
              <a:rPr lang="en" sz="1000" i="1" dirty="0" err="1">
                <a:latin typeface="Arial" panose="020B0604020202020204" pitchFamily="34" charset="0"/>
                <a:ea typeface="Roboto"/>
                <a:cs typeface="Arial" panose="020B0604020202020204" pitchFamily="34" charset="0"/>
                <a:sym typeface="Roboto"/>
              </a:rPr>
              <a:t>javatpoint.com</a:t>
            </a:r>
            <a:endParaRPr sz="1000" i="1" dirty="0">
              <a:latin typeface="Arial" panose="020B0604020202020204" pitchFamily="34" charset="0"/>
              <a:ea typeface="Roboto"/>
              <a:cs typeface="Arial" panose="020B0604020202020204" pitchFamily="34" charset="0"/>
              <a:sym typeface="Roboto"/>
            </a:endParaRPr>
          </a:p>
        </p:txBody>
      </p:sp>
      <p:grpSp>
        <p:nvGrpSpPr>
          <p:cNvPr id="10" name="Group 9">
            <a:extLst>
              <a:ext uri="{FF2B5EF4-FFF2-40B4-BE49-F238E27FC236}">
                <a16:creationId xmlns:a16="http://schemas.microsoft.com/office/drawing/2014/main" id="{3493987B-9FB1-B59A-E922-6BFCFBE25DE5}"/>
              </a:ext>
            </a:extLst>
          </p:cNvPr>
          <p:cNvGrpSpPr/>
          <p:nvPr/>
        </p:nvGrpSpPr>
        <p:grpSpPr>
          <a:xfrm>
            <a:off x="76200" y="944019"/>
            <a:ext cx="4557328" cy="3010888"/>
            <a:chOff x="76200" y="944019"/>
            <a:chExt cx="4557328" cy="3010888"/>
          </a:xfrm>
        </p:grpSpPr>
        <p:grpSp>
          <p:nvGrpSpPr>
            <p:cNvPr id="5" name="Group 4">
              <a:extLst>
                <a:ext uri="{FF2B5EF4-FFF2-40B4-BE49-F238E27FC236}">
                  <a16:creationId xmlns:a16="http://schemas.microsoft.com/office/drawing/2014/main" id="{98E5B984-6988-2AC9-E18B-45D122FF7ADD}"/>
                </a:ext>
              </a:extLst>
            </p:cNvPr>
            <p:cNvGrpSpPr/>
            <p:nvPr/>
          </p:nvGrpSpPr>
          <p:grpSpPr>
            <a:xfrm>
              <a:off x="76200" y="1204561"/>
              <a:ext cx="4557328" cy="2734375"/>
              <a:chOff x="14671" y="1255426"/>
              <a:chExt cx="4557328" cy="2734375"/>
            </a:xfrm>
          </p:grpSpPr>
          <p:pic>
            <p:nvPicPr>
              <p:cNvPr id="225" name="Google Shape;225;p38"/>
              <p:cNvPicPr preferRelativeResize="0"/>
              <p:nvPr/>
            </p:nvPicPr>
            <p:blipFill>
              <a:blip r:embed="rId3">
                <a:alphaModFix/>
              </a:blip>
              <a:stretch>
                <a:fillRect/>
              </a:stretch>
            </p:blipFill>
            <p:spPr>
              <a:xfrm>
                <a:off x="14671" y="1255426"/>
                <a:ext cx="4557328" cy="2734375"/>
              </a:xfrm>
              <a:prstGeom prst="rect">
                <a:avLst/>
              </a:prstGeom>
              <a:noFill/>
              <a:ln>
                <a:noFill/>
              </a:ln>
            </p:spPr>
          </p:pic>
          <p:sp>
            <p:nvSpPr>
              <p:cNvPr id="3" name="Rectangle 2">
                <a:extLst>
                  <a:ext uri="{FF2B5EF4-FFF2-40B4-BE49-F238E27FC236}">
                    <a16:creationId xmlns:a16="http://schemas.microsoft.com/office/drawing/2014/main" id="{97CE3364-E272-2624-CFCE-46195E286EB0}"/>
                  </a:ext>
                </a:extLst>
              </p:cNvPr>
              <p:cNvSpPr/>
              <p:nvPr/>
            </p:nvSpPr>
            <p:spPr>
              <a:xfrm>
                <a:off x="3200400" y="3651278"/>
                <a:ext cx="533400" cy="33852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9CC082D9-FC94-929B-D73B-9D9136763AB7}"/>
                  </a:ext>
                </a:extLst>
              </p:cNvPr>
              <p:cNvSpPr/>
              <p:nvPr/>
            </p:nvSpPr>
            <p:spPr>
              <a:xfrm>
                <a:off x="121200" y="1407826"/>
                <a:ext cx="564600" cy="40192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y</a:t>
                </a:r>
              </a:p>
            </p:txBody>
          </p:sp>
        </p:grpSp>
        <p:sp>
          <p:nvSpPr>
            <p:cNvPr id="6" name="TextBox 5">
              <a:extLst>
                <a:ext uri="{FF2B5EF4-FFF2-40B4-BE49-F238E27FC236}">
                  <a16:creationId xmlns:a16="http://schemas.microsoft.com/office/drawing/2014/main" id="{D9528631-C619-1648-9DFD-67E2A6E9636D}"/>
                </a:ext>
              </a:extLst>
            </p:cNvPr>
            <p:cNvSpPr txBox="1"/>
            <p:nvPr/>
          </p:nvSpPr>
          <p:spPr>
            <a:xfrm>
              <a:off x="430118" y="1188590"/>
              <a:ext cx="300082" cy="923330"/>
            </a:xfrm>
            <a:prstGeom prst="rect">
              <a:avLst/>
            </a:prstGeom>
            <a:noFill/>
          </p:spPr>
          <p:txBody>
            <a:bodyPr wrap="none" rtlCol="0">
              <a:spAutoFit/>
            </a:bodyPr>
            <a:lstStyle/>
            <a:p>
              <a:endParaRPr lang="en-US" dirty="0"/>
            </a:p>
            <a:p>
              <a:r>
                <a:rPr lang="en-US" dirty="0"/>
                <a:t>y</a:t>
              </a:r>
            </a:p>
            <a:p>
              <a:endParaRPr lang="en-US" dirty="0"/>
            </a:p>
          </p:txBody>
        </p:sp>
        <p:sp>
          <p:nvSpPr>
            <p:cNvPr id="7" name="TextBox 6">
              <a:extLst>
                <a:ext uri="{FF2B5EF4-FFF2-40B4-BE49-F238E27FC236}">
                  <a16:creationId xmlns:a16="http://schemas.microsoft.com/office/drawing/2014/main" id="{38DC3D9C-44C3-A2EC-1EDB-78400C1316F3}"/>
                </a:ext>
              </a:extLst>
            </p:cNvPr>
            <p:cNvSpPr txBox="1"/>
            <p:nvPr/>
          </p:nvSpPr>
          <p:spPr>
            <a:xfrm>
              <a:off x="3228547" y="3585575"/>
              <a:ext cx="300082" cy="369332"/>
            </a:xfrm>
            <a:prstGeom prst="rect">
              <a:avLst/>
            </a:prstGeom>
            <a:noFill/>
          </p:spPr>
          <p:txBody>
            <a:bodyPr wrap="none" rtlCol="0">
              <a:spAutoFit/>
            </a:bodyPr>
            <a:lstStyle/>
            <a:p>
              <a:r>
                <a:rPr lang="en-US" dirty="0"/>
                <a:t>x</a:t>
              </a:r>
            </a:p>
          </p:txBody>
        </p:sp>
        <p:sp>
          <p:nvSpPr>
            <p:cNvPr id="8" name="TextBox 7">
              <a:extLst>
                <a:ext uri="{FF2B5EF4-FFF2-40B4-BE49-F238E27FC236}">
                  <a16:creationId xmlns:a16="http://schemas.microsoft.com/office/drawing/2014/main" id="{CE74D841-D591-3628-E233-060FB8AD557E}"/>
                </a:ext>
              </a:extLst>
            </p:cNvPr>
            <p:cNvSpPr txBox="1"/>
            <p:nvPr/>
          </p:nvSpPr>
          <p:spPr>
            <a:xfrm>
              <a:off x="430118" y="944019"/>
              <a:ext cx="1836136" cy="457200"/>
            </a:xfrm>
            <a:prstGeom prst="rect">
              <a:avLst/>
            </a:prstGeom>
            <a:solidFill>
              <a:schemeClr val="bg1"/>
            </a:solidFill>
          </p:spPr>
          <p:txBody>
            <a:bodyPr wrap="square" rtlCol="0">
              <a:spAutoFit/>
            </a:bodyPr>
            <a:lstStyle/>
            <a:p>
              <a:endParaRPr lang="en-US" dirty="0"/>
            </a:p>
          </p:txBody>
        </p:sp>
        <p:sp>
          <p:nvSpPr>
            <p:cNvPr id="9" name="TextBox 8">
              <a:extLst>
                <a:ext uri="{FF2B5EF4-FFF2-40B4-BE49-F238E27FC236}">
                  <a16:creationId xmlns:a16="http://schemas.microsoft.com/office/drawing/2014/main" id="{5035ACA9-C8F3-A95D-6B8D-7DB0A5CF9613}"/>
                </a:ext>
              </a:extLst>
            </p:cNvPr>
            <p:cNvSpPr txBox="1"/>
            <p:nvPr/>
          </p:nvSpPr>
          <p:spPr>
            <a:xfrm>
              <a:off x="2453437" y="2727866"/>
              <a:ext cx="1616984" cy="502702"/>
            </a:xfrm>
            <a:prstGeom prst="rect">
              <a:avLst/>
            </a:prstGeom>
            <a:solidFill>
              <a:schemeClr val="bg1"/>
            </a:solidFill>
          </p:spPr>
          <p:txBody>
            <a:bodyPr wrap="square" rtlCol="0">
              <a:spAutoFit/>
            </a:bodyPr>
            <a:lstStyle/>
            <a:p>
              <a:r>
                <a:rPr lang="en-US" sz="1600" i="1" dirty="0"/>
                <a:t>y=b</a:t>
              </a:r>
              <a:r>
                <a:rPr lang="en-US" sz="1600" i="1" baseline="-25000" dirty="0"/>
                <a:t>0</a:t>
              </a:r>
              <a:r>
                <a:rPr lang="en-US" sz="1600" i="1" dirty="0"/>
                <a:t>+b</a:t>
              </a:r>
              <a:r>
                <a:rPr lang="en-US" sz="1600" i="1" baseline="-25000" dirty="0"/>
                <a:t>1</a:t>
              </a:r>
              <a:r>
                <a:rPr lang="en-US" sz="1600" i="1" dirty="0"/>
                <a:t>x+b</a:t>
              </a:r>
              <a:r>
                <a:rPr lang="en-US" sz="1600" i="1" baseline="-25000" dirty="0"/>
                <a:t>2</a:t>
              </a:r>
              <a:r>
                <a:rPr lang="en-US" sz="1600" i="1" dirty="0"/>
                <a:t>x</a:t>
              </a:r>
              <a:r>
                <a:rPr lang="en-US" sz="1600" i="1" baseline="30000" dirty="0"/>
                <a:t>2</a:t>
              </a:r>
            </a:p>
            <a:p>
              <a:endParaRPr lang="en-US" sz="1600" i="1" baseline="-25000" dirty="0"/>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1" name="Google Shape;231;p39"/>
          <p:cNvSpPr txBox="1">
            <a:spLocks noGrp="1"/>
          </p:cNvSpPr>
          <p:nvPr>
            <p:ph type="title"/>
          </p:nvPr>
        </p:nvSpPr>
        <p:spPr>
          <a:xfrm>
            <a:off x="311700" y="109850"/>
            <a:ext cx="8520600" cy="6078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a:solidFill>
                  <a:srgbClr val="4A86E8"/>
                </a:solidFill>
              </a:rPr>
              <a:t>Classification Models</a:t>
            </a:r>
            <a:endParaRPr>
              <a:solidFill>
                <a:srgbClr val="4A86E8"/>
              </a:solidFill>
            </a:endParaRPr>
          </a:p>
        </p:txBody>
      </p:sp>
      <p:sp>
        <p:nvSpPr>
          <p:cNvPr id="232" name="Google Shape;232;p39"/>
          <p:cNvSpPr txBox="1"/>
          <p:nvPr/>
        </p:nvSpPr>
        <p:spPr>
          <a:xfrm>
            <a:off x="2346008" y="825104"/>
            <a:ext cx="6400800" cy="71555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chemeClr val="dk1"/>
              </a:buClr>
              <a:buSzPts val="1500"/>
              <a:buChar char="●"/>
            </a:pPr>
            <a:r>
              <a:rPr lang="en" sz="1500" dirty="0">
                <a:solidFill>
                  <a:schemeClr val="dk1"/>
                </a:solidFill>
              </a:rPr>
              <a:t>The output of a classification model is normally a label or a category to which the input data point may belong.  </a:t>
            </a:r>
            <a:endParaRPr sz="1500" dirty="0"/>
          </a:p>
        </p:txBody>
      </p:sp>
      <p:sp>
        <p:nvSpPr>
          <p:cNvPr id="233" name="Google Shape;233;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defPPr marR="0" lvl="0" algn="l" rtl="0">
              <a:lnSpc>
                <a:spcPct val="100000"/>
              </a:lnSpc>
              <a:spcBef>
                <a:spcPts val="0"/>
              </a:spcBef>
              <a:spcAft>
                <a:spcPts val="0"/>
              </a:spcAft>
            </a:defPPr>
            <a:lvl1pPr marR="0" lvl="0"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1pPr>
            <a:lvl2pPr marR="0" lvl="1"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2pPr>
            <a:lvl3pPr marR="0" lvl="2"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3pPr>
            <a:lvl4pPr marR="0" lvl="3"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4pPr>
            <a:lvl5pPr marR="0" lvl="4"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5pPr>
            <a:lvl6pPr marR="0" lvl="5"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6pPr>
            <a:lvl7pPr marR="0" lvl="6"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7pPr>
            <a:lvl8pPr marR="0" lvl="7"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8pPr>
            <a:lvl9pPr marR="0" lvl="8" algn="r" rtl="0">
              <a:lnSpc>
                <a:spcPct val="100000"/>
              </a:lnSpc>
              <a:spcBef>
                <a:spcPts val="0"/>
              </a:spcBef>
              <a:spcAft>
                <a:spcPts val="0"/>
              </a:spcAft>
              <a:buClr>
                <a:srgbClr val="000000"/>
              </a:buClr>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a:solidFill>
                <a:schemeClr val="lt1"/>
              </a:solidFill>
              <a:latin typeface="Arial"/>
              <a:ea typeface="Arial"/>
              <a:cs typeface="Arial"/>
              <a:sym typeface="Arial"/>
            </a:endParaRPr>
          </a:p>
        </p:txBody>
      </p:sp>
      <p:grpSp>
        <p:nvGrpSpPr>
          <p:cNvPr id="234" name="Google Shape;234;p39"/>
          <p:cNvGrpSpPr/>
          <p:nvPr/>
        </p:nvGrpSpPr>
        <p:grpSpPr>
          <a:xfrm>
            <a:off x="4853274" y="1885950"/>
            <a:ext cx="4194299" cy="2486375"/>
            <a:chOff x="4866600" y="2182225"/>
            <a:chExt cx="4194299" cy="2486375"/>
          </a:xfrm>
        </p:grpSpPr>
        <p:pic>
          <p:nvPicPr>
            <p:cNvPr id="235" name="Google Shape;235;p39"/>
            <p:cNvPicPr preferRelativeResize="0"/>
            <p:nvPr/>
          </p:nvPicPr>
          <p:blipFill>
            <a:blip r:embed="rId3">
              <a:alphaModFix/>
            </a:blip>
            <a:stretch>
              <a:fillRect/>
            </a:stretch>
          </p:blipFill>
          <p:spPr>
            <a:xfrm>
              <a:off x="4866600" y="2182225"/>
              <a:ext cx="4194299" cy="2375674"/>
            </a:xfrm>
            <a:prstGeom prst="rect">
              <a:avLst/>
            </a:prstGeom>
            <a:noFill/>
            <a:ln>
              <a:noFill/>
            </a:ln>
          </p:spPr>
        </p:pic>
        <p:sp>
          <p:nvSpPr>
            <p:cNvPr id="236" name="Google Shape;236;p39"/>
            <p:cNvSpPr/>
            <p:nvPr/>
          </p:nvSpPr>
          <p:spPr>
            <a:xfrm>
              <a:off x="7590225" y="2508000"/>
              <a:ext cx="1407000" cy="2007000"/>
            </a:xfrm>
            <a:prstGeom prst="rect">
              <a:avLst/>
            </a:prstGeom>
            <a:no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9"/>
            <p:cNvSpPr txBox="1"/>
            <p:nvPr/>
          </p:nvSpPr>
          <p:spPr>
            <a:xfrm>
              <a:off x="4993200" y="4329900"/>
              <a:ext cx="30000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000" i="1"/>
                <a:t>source:medium.com</a:t>
              </a:r>
              <a:endParaRPr sz="1000" i="1"/>
            </a:p>
          </p:txBody>
        </p:sp>
      </p:grpSp>
      <p:sp>
        <p:nvSpPr>
          <p:cNvPr id="238" name="Google Shape;238;p39"/>
          <p:cNvSpPr txBox="1"/>
          <p:nvPr/>
        </p:nvSpPr>
        <p:spPr>
          <a:xfrm>
            <a:off x="96427" y="2069387"/>
            <a:ext cx="5025300" cy="2042837"/>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0"/>
              </a:spcBef>
              <a:spcAft>
                <a:spcPts val="0"/>
              </a:spcAft>
              <a:buClr>
                <a:schemeClr val="dk1"/>
              </a:buClr>
              <a:buSzPts val="1500"/>
              <a:buChar char="●"/>
            </a:pPr>
            <a:r>
              <a:rPr lang="en" sz="1500" dirty="0">
                <a:solidFill>
                  <a:schemeClr val="dk1"/>
                </a:solidFill>
              </a:rPr>
              <a:t>Typical classification models:</a:t>
            </a:r>
            <a:endParaRPr sz="1500" dirty="0">
              <a:solidFill>
                <a:schemeClr val="dk1"/>
              </a:solidFill>
            </a:endParaRPr>
          </a:p>
          <a:p>
            <a:pPr marL="914400" lvl="1" indent="-323850" algn="l" rtl="0">
              <a:lnSpc>
                <a:spcPct val="115000"/>
              </a:lnSpc>
              <a:spcBef>
                <a:spcPts val="0"/>
              </a:spcBef>
              <a:spcAft>
                <a:spcPts val="0"/>
              </a:spcAft>
              <a:buClr>
                <a:schemeClr val="dk1"/>
              </a:buClr>
              <a:buSzPts val="1500"/>
              <a:buChar char="○"/>
            </a:pPr>
            <a:r>
              <a:rPr lang="en" sz="1500" dirty="0">
                <a:solidFill>
                  <a:schemeClr val="dk1"/>
                </a:solidFill>
              </a:rPr>
              <a:t>Linear models (</a:t>
            </a:r>
            <a:r>
              <a:rPr lang="en" sz="1500" u="sng" dirty="0">
                <a:solidFill>
                  <a:schemeClr val="dk1"/>
                </a:solidFill>
              </a:rPr>
              <a:t>logistic regression</a:t>
            </a:r>
            <a:r>
              <a:rPr lang="en" sz="1500" dirty="0">
                <a:solidFill>
                  <a:schemeClr val="dk1"/>
                </a:solidFill>
              </a:rPr>
              <a:t>, Naive Bayes, </a:t>
            </a:r>
            <a:r>
              <a:rPr lang="en" sz="1500" u="sng" dirty="0">
                <a:solidFill>
                  <a:schemeClr val="dk1"/>
                </a:solidFill>
              </a:rPr>
              <a:t>Support Vector Machine</a:t>
            </a:r>
            <a:r>
              <a:rPr lang="en" sz="1500" dirty="0">
                <a:solidFill>
                  <a:schemeClr val="dk1"/>
                </a:solidFill>
              </a:rPr>
              <a:t>)</a:t>
            </a:r>
            <a:endParaRPr sz="1500" dirty="0">
              <a:solidFill>
                <a:schemeClr val="dk1"/>
              </a:solidFill>
            </a:endParaRPr>
          </a:p>
          <a:p>
            <a:pPr marL="914400" lvl="1" indent="-323850" algn="l" rtl="0">
              <a:lnSpc>
                <a:spcPct val="115000"/>
              </a:lnSpc>
              <a:spcBef>
                <a:spcPts val="0"/>
              </a:spcBef>
              <a:spcAft>
                <a:spcPts val="0"/>
              </a:spcAft>
              <a:buClr>
                <a:schemeClr val="dk1"/>
              </a:buClr>
              <a:buSzPts val="1500"/>
              <a:buChar char="○"/>
            </a:pPr>
            <a:r>
              <a:rPr lang="en" sz="1500" dirty="0">
                <a:solidFill>
                  <a:schemeClr val="dk1"/>
                </a:solidFill>
              </a:rPr>
              <a:t>Non-parametric models (K-nearest neighbors)</a:t>
            </a:r>
            <a:endParaRPr sz="1500" dirty="0">
              <a:solidFill>
                <a:schemeClr val="dk1"/>
              </a:solidFill>
            </a:endParaRPr>
          </a:p>
          <a:p>
            <a:pPr marL="914400" lvl="1" indent="-323850" algn="l" rtl="0">
              <a:lnSpc>
                <a:spcPct val="115000"/>
              </a:lnSpc>
              <a:spcBef>
                <a:spcPts val="0"/>
              </a:spcBef>
              <a:spcAft>
                <a:spcPts val="0"/>
              </a:spcAft>
              <a:buClr>
                <a:schemeClr val="dk1"/>
              </a:buClr>
              <a:buSzPts val="1500"/>
              <a:buChar char="○"/>
            </a:pPr>
            <a:r>
              <a:rPr lang="en" sz="1500" dirty="0">
                <a:solidFill>
                  <a:schemeClr val="dk1"/>
                </a:solidFill>
              </a:rPr>
              <a:t>Tree based methods (</a:t>
            </a:r>
            <a:r>
              <a:rPr lang="en" sz="1500" u="sng" dirty="0">
                <a:solidFill>
                  <a:schemeClr val="dk1"/>
                </a:solidFill>
              </a:rPr>
              <a:t>decision trees</a:t>
            </a:r>
            <a:r>
              <a:rPr lang="en" sz="1500" dirty="0">
                <a:solidFill>
                  <a:schemeClr val="dk1"/>
                </a:solidFill>
              </a:rPr>
              <a:t>)</a:t>
            </a:r>
            <a:endParaRPr sz="1500" dirty="0">
              <a:solidFill>
                <a:schemeClr val="dk1"/>
              </a:solidFill>
            </a:endParaRPr>
          </a:p>
          <a:p>
            <a:pPr marL="914400" lvl="1" indent="-323850" algn="l" rtl="0">
              <a:lnSpc>
                <a:spcPct val="115000"/>
              </a:lnSpc>
              <a:spcBef>
                <a:spcPts val="0"/>
              </a:spcBef>
              <a:spcAft>
                <a:spcPts val="0"/>
              </a:spcAft>
              <a:buClr>
                <a:schemeClr val="dk1"/>
              </a:buClr>
              <a:buSzPts val="1500"/>
              <a:buChar char="○"/>
            </a:pPr>
            <a:r>
              <a:rPr lang="en" sz="1500" dirty="0">
                <a:solidFill>
                  <a:schemeClr val="dk1"/>
                </a:solidFill>
              </a:rPr>
              <a:t>Ensemble methods (</a:t>
            </a:r>
            <a:r>
              <a:rPr lang="en" sz="1500" u="sng" dirty="0">
                <a:solidFill>
                  <a:schemeClr val="dk1"/>
                </a:solidFill>
              </a:rPr>
              <a:t>random forests</a:t>
            </a:r>
            <a:r>
              <a:rPr lang="en" sz="1500" dirty="0">
                <a:solidFill>
                  <a:schemeClr val="dk1"/>
                </a:solidFill>
              </a:rPr>
              <a:t>)</a:t>
            </a:r>
            <a:endParaRPr sz="1500" dirty="0">
              <a:solidFill>
                <a:schemeClr val="dk1"/>
              </a:solidFill>
            </a:endParaRPr>
          </a:p>
          <a:p>
            <a:pPr marL="914400" lvl="1" indent="-323850" algn="l" rtl="0">
              <a:lnSpc>
                <a:spcPct val="115000"/>
              </a:lnSpc>
              <a:spcBef>
                <a:spcPts val="0"/>
              </a:spcBef>
              <a:spcAft>
                <a:spcPts val="0"/>
              </a:spcAft>
              <a:buClr>
                <a:schemeClr val="dk1"/>
              </a:buClr>
              <a:buSzPts val="1500"/>
              <a:buChar char="○"/>
            </a:pPr>
            <a:r>
              <a:rPr lang="en" sz="1500" dirty="0">
                <a:solidFill>
                  <a:schemeClr val="dk1"/>
                </a:solidFill>
              </a:rPr>
              <a:t>Neural networks (MLPs)</a:t>
            </a:r>
            <a:endParaRPr dirty="0"/>
          </a:p>
        </p:txBody>
      </p:sp>
      <p:graphicFrame>
        <p:nvGraphicFramePr>
          <p:cNvPr id="2" name="Diagram 1">
            <a:extLst>
              <a:ext uri="{FF2B5EF4-FFF2-40B4-BE49-F238E27FC236}">
                <a16:creationId xmlns:a16="http://schemas.microsoft.com/office/drawing/2014/main" id="{A9C75CDA-F814-C5E5-B672-BB3EA7D3062F}"/>
              </a:ext>
            </a:extLst>
          </p:cNvPr>
          <p:cNvGraphicFramePr/>
          <p:nvPr>
            <p:extLst>
              <p:ext uri="{D42A27DB-BD31-4B8C-83A1-F6EECF244321}">
                <p14:modId xmlns:p14="http://schemas.microsoft.com/office/powerpoint/2010/main" val="9329769"/>
              </p:ext>
            </p:extLst>
          </p:nvPr>
        </p:nvGraphicFramePr>
        <p:xfrm>
          <a:off x="-1066800" y="0"/>
          <a:ext cx="3810000" cy="16999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Sld>
  <p:clrMapOvr>
    <a:masterClrMapping/>
  </p:clrMapOvr>
</p:sld>
</file>

<file path=ppt/theme/theme1.xml><?xml version="1.0" encoding="utf-8"?>
<a:theme xmlns:a="http://schemas.openxmlformats.org/drawingml/2006/main" name="Office Theme">
  <a:themeElements>
    <a:clrScheme name="UD Primary and Secondary">
      <a:dk1>
        <a:sysClr val="windowText" lastClr="000000"/>
      </a:dk1>
      <a:lt1>
        <a:sysClr val="window" lastClr="FFFFFF"/>
      </a:lt1>
      <a:dk2>
        <a:srgbClr val="00539F"/>
      </a:dk2>
      <a:lt2>
        <a:srgbClr val="EEECE1"/>
      </a:lt2>
      <a:accent1>
        <a:srgbClr val="4F81BD"/>
      </a:accent1>
      <a:accent2>
        <a:srgbClr val="AF1E2D"/>
      </a:accent2>
      <a:accent3>
        <a:srgbClr val="BED600"/>
      </a:accent3>
      <a:accent4>
        <a:srgbClr val="5A8E22"/>
      </a:accent4>
      <a:accent5>
        <a:srgbClr val="00A0DF"/>
      </a:accent5>
      <a:accent6>
        <a:srgbClr val="EF8200"/>
      </a:accent6>
      <a:hlink>
        <a:srgbClr val="00539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DA1DDEE-D062-174C-9BC5-A1B4EA858F2D}">
  <we:reference id="wa200006038" version="1.0.0.3" store="en-US" storeType="OMEX"/>
  <we:alternateReferences>
    <we:reference id="wa200006038" version="1.0.0.3" store="" storeType="OMEX"/>
  </we:alternateReferences>
  <we:properties>
    <we:property name="pptx_export_from_biorender" value="false"/>
  </we:properties>
  <we:bindings/>
  <we:snapshot xmlns:r="http://schemas.openxmlformats.org/officeDocument/2006/relationships"/>
  <we:extLst>
    <a:ext xmlns:a="http://schemas.openxmlformats.org/drawingml/2006/main" uri="{0858819E-0033-43BF-8937-05EC82904868}">
      <we:backgroundApp state="1" runtimeId="Taskpane.Url"/>
    </a:ext>
  </we:extLst>
</we:webextension>
</file>

<file path=docMetadata/LabelInfo.xml><?xml version="1.0" encoding="utf-8"?>
<clbl:labelList xmlns:clbl="http://schemas.microsoft.com/office/2020/mipLabelMetadata">
  <clbl:label id="{35879863-03e0-4f2c-9313-2d9b027a617f}" enabled="0" method="" siteId="{35879863-03e0-4f2c-9313-2d9b027a617f}" removed="1"/>
</clbl:labelList>
</file>

<file path=docProps/app.xml><?xml version="1.0" encoding="utf-8"?>
<Properties xmlns="http://schemas.openxmlformats.org/officeDocument/2006/extended-properties" xmlns:vt="http://schemas.openxmlformats.org/officeDocument/2006/docPropsVTypes">
  <TotalTime>12066</TotalTime>
  <Words>1593</Words>
  <Application>Microsoft Macintosh PowerPoint</Application>
  <PresentationFormat>On-screen Show (16:9)</PresentationFormat>
  <Paragraphs>213</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Helvetica Neue</vt:lpstr>
      <vt:lpstr>Roboto</vt:lpstr>
      <vt:lpstr>Office Theme</vt:lpstr>
      <vt:lpstr> ML Models and Model Evaluation </vt:lpstr>
      <vt:lpstr>PowerPoint Presentation</vt:lpstr>
      <vt:lpstr>What is a Machine Learning Model?</vt:lpstr>
      <vt:lpstr>PowerPoint Presentation</vt:lpstr>
      <vt:lpstr>Regression Models</vt:lpstr>
      <vt:lpstr>Simple Linear Regression</vt:lpstr>
      <vt:lpstr>Multiple Linear Regression</vt:lpstr>
      <vt:lpstr>Non Linear Regression: polynomial</vt:lpstr>
      <vt:lpstr>Classification Models</vt:lpstr>
      <vt:lpstr>Logistic Regression</vt:lpstr>
      <vt:lpstr>Support Vector Machine (SVM)</vt:lpstr>
      <vt:lpstr>Decision Tree</vt:lpstr>
      <vt:lpstr>Random Forest</vt:lpstr>
      <vt:lpstr>Clustering Models</vt:lpstr>
      <vt:lpstr>Partition Based Clustering</vt:lpstr>
      <vt:lpstr>Hierarchical Clustering</vt:lpstr>
      <vt:lpstr>Density Based Clustering</vt:lpstr>
      <vt:lpstr>PowerPoint Presentation</vt:lpstr>
      <vt:lpstr>Model Evaluation</vt:lpstr>
      <vt:lpstr>Evaluating Regression Models</vt:lpstr>
      <vt:lpstr>Confusion Matrix</vt:lpstr>
      <vt:lpstr>Performance Metrics</vt:lpstr>
      <vt:lpstr>Performance Metrics</vt:lpstr>
      <vt:lpstr>Receiver Operating Characteristic (ROC) Curve</vt:lpstr>
      <vt:lpstr>Area Under Curve (AUC)</vt:lpstr>
      <vt:lpstr>Evaluating Clustering Models</vt:lpstr>
      <vt:lpstr>References</vt:lpstr>
    </vt:vector>
  </TitlesOfParts>
  <Company>University of Delaware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Gail Armstrong</dc:creator>
  <cp:lastModifiedBy>Cecilia Arighi</cp:lastModifiedBy>
  <cp:revision>120</cp:revision>
  <cp:lastPrinted>2024-11-13T19:52:58Z</cp:lastPrinted>
  <dcterms:created xsi:type="dcterms:W3CDTF">2014-12-16T17:00:44Z</dcterms:created>
  <dcterms:modified xsi:type="dcterms:W3CDTF">2025-04-10T15:44:58Z</dcterms:modified>
</cp:coreProperties>
</file>