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microsoft.com/office/2020/02/relationships/classificationlabels" Target="docMetadata/LabelInfo.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15"/>
  </p:notesMasterIdLst>
  <p:handoutMasterIdLst>
    <p:handoutMasterId r:id="rId16"/>
  </p:handoutMasterIdLst>
  <p:sldIdLst>
    <p:sldId id="269" r:id="rId2"/>
    <p:sldId id="292" r:id="rId3"/>
    <p:sldId id="293" r:id="rId4"/>
    <p:sldId id="294" r:id="rId5"/>
    <p:sldId id="295" r:id="rId6"/>
    <p:sldId id="279" r:id="rId7"/>
    <p:sldId id="259" r:id="rId8"/>
    <p:sldId id="260" r:id="rId9"/>
    <p:sldId id="261" r:id="rId10"/>
    <p:sldId id="264" r:id="rId11"/>
    <p:sldId id="262" r:id="rId12"/>
    <p:sldId id="263" r:id="rId13"/>
    <p:sldId id="280" r:id="rId14"/>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Geneva" charset="0"/>
        <a:cs typeface="Geneva" charset="0"/>
      </a:defRPr>
    </a:lvl1pPr>
    <a:lvl2pPr marL="457200" algn="l" defTabSz="457200" rtl="0" fontAlgn="base">
      <a:spcBef>
        <a:spcPct val="0"/>
      </a:spcBef>
      <a:spcAft>
        <a:spcPct val="0"/>
      </a:spcAft>
      <a:defRPr kern="1200">
        <a:solidFill>
          <a:schemeClr val="tx1"/>
        </a:solidFill>
        <a:latin typeface="Arial" charset="0"/>
        <a:ea typeface="Geneva" charset="0"/>
        <a:cs typeface="Geneva" charset="0"/>
      </a:defRPr>
    </a:lvl2pPr>
    <a:lvl3pPr marL="914400" algn="l" defTabSz="457200" rtl="0" fontAlgn="base">
      <a:spcBef>
        <a:spcPct val="0"/>
      </a:spcBef>
      <a:spcAft>
        <a:spcPct val="0"/>
      </a:spcAft>
      <a:defRPr kern="1200">
        <a:solidFill>
          <a:schemeClr val="tx1"/>
        </a:solidFill>
        <a:latin typeface="Arial" charset="0"/>
        <a:ea typeface="Geneva" charset="0"/>
        <a:cs typeface="Geneva" charset="0"/>
      </a:defRPr>
    </a:lvl3pPr>
    <a:lvl4pPr marL="1371600" algn="l" defTabSz="457200" rtl="0" fontAlgn="base">
      <a:spcBef>
        <a:spcPct val="0"/>
      </a:spcBef>
      <a:spcAft>
        <a:spcPct val="0"/>
      </a:spcAft>
      <a:defRPr kern="1200">
        <a:solidFill>
          <a:schemeClr val="tx1"/>
        </a:solidFill>
        <a:latin typeface="Arial" charset="0"/>
        <a:ea typeface="Geneva" charset="0"/>
        <a:cs typeface="Geneva" charset="0"/>
      </a:defRPr>
    </a:lvl4pPr>
    <a:lvl5pPr marL="1828800" algn="l" defTabSz="457200" rtl="0" fontAlgn="base">
      <a:spcBef>
        <a:spcPct val="0"/>
      </a:spcBef>
      <a:spcAft>
        <a:spcPct val="0"/>
      </a:spcAft>
      <a:defRPr kern="1200">
        <a:solidFill>
          <a:schemeClr val="tx1"/>
        </a:solidFill>
        <a:latin typeface="Arial" charset="0"/>
        <a:ea typeface="Geneva" charset="0"/>
        <a:cs typeface="Geneva" charset="0"/>
      </a:defRPr>
    </a:lvl5pPr>
    <a:lvl6pPr marL="2286000" algn="l" defTabSz="457200" rtl="0" eaLnBrk="1" latinLnBrk="0" hangingPunct="1">
      <a:defRPr kern="1200">
        <a:solidFill>
          <a:schemeClr val="tx1"/>
        </a:solidFill>
        <a:latin typeface="Arial" charset="0"/>
        <a:ea typeface="Geneva" charset="0"/>
        <a:cs typeface="Geneva" charset="0"/>
      </a:defRPr>
    </a:lvl6pPr>
    <a:lvl7pPr marL="2743200" algn="l" defTabSz="457200" rtl="0" eaLnBrk="1" latinLnBrk="0" hangingPunct="1">
      <a:defRPr kern="1200">
        <a:solidFill>
          <a:schemeClr val="tx1"/>
        </a:solidFill>
        <a:latin typeface="Arial" charset="0"/>
        <a:ea typeface="Geneva" charset="0"/>
        <a:cs typeface="Geneva" charset="0"/>
      </a:defRPr>
    </a:lvl7pPr>
    <a:lvl8pPr marL="3200400" algn="l" defTabSz="457200" rtl="0" eaLnBrk="1" latinLnBrk="0" hangingPunct="1">
      <a:defRPr kern="1200">
        <a:solidFill>
          <a:schemeClr val="tx1"/>
        </a:solidFill>
        <a:latin typeface="Arial" charset="0"/>
        <a:ea typeface="Geneva" charset="0"/>
        <a:cs typeface="Geneva" charset="0"/>
      </a:defRPr>
    </a:lvl8pPr>
    <a:lvl9pPr marL="3657600" algn="l" defTabSz="457200" rtl="0" eaLnBrk="1" latinLnBrk="0" hangingPunct="1">
      <a:defRPr kern="1200">
        <a:solidFill>
          <a:schemeClr val="tx1"/>
        </a:solidFill>
        <a:latin typeface="Arial" charset="0"/>
        <a:ea typeface="Geneva" charset="0"/>
        <a:cs typeface="Geneva"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9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028"/>
    <p:restoredTop sz="73173"/>
  </p:normalViewPr>
  <p:slideViewPr>
    <p:cSldViewPr snapToObjects="1">
      <p:cViewPr varScale="1">
        <p:scale>
          <a:sx n="163" d="100"/>
          <a:sy n="163" d="100"/>
        </p:scale>
        <p:origin x="1904" y="16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12" charset="0"/>
                <a:ea typeface="Geneva" pitchFamily="37" charset="-128"/>
                <a:cs typeface="Geneva" pitchFamily="37"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A5CB7454-15C1-A944-AC37-5542B6D3ECE9}" type="datetime1">
              <a:rPr lang="en-US"/>
              <a:pPr>
                <a:defRPr/>
              </a:pPr>
              <a:t>1/22/25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12" charset="0"/>
                <a:ea typeface="Geneva" pitchFamily="37" charset="-128"/>
                <a:cs typeface="Geneva" pitchFamily="37"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6CAD9EFA-3E97-9B4D-8EE7-720657CEF67E}" type="slidenum">
              <a:rPr lang="en-US"/>
              <a:pPr>
                <a:defRPr/>
              </a:pPr>
              <a:t>‹#›</a:t>
            </a:fld>
            <a:endParaRPr lang="en-US"/>
          </a:p>
        </p:txBody>
      </p:sp>
    </p:spTree>
    <p:extLst>
      <p:ext uri="{BB962C8B-B14F-4D97-AF65-F5344CB8AC3E}">
        <p14:creationId xmlns:p14="http://schemas.microsoft.com/office/powerpoint/2010/main" val="3571877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12" charset="0"/>
                <a:ea typeface="Geneva" pitchFamily="37" charset="-128"/>
                <a:cs typeface="Geneva" pitchFamily="37"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1210EC45-414C-6A4E-BBBD-A09AEA33A371}" type="datetime1">
              <a:rPr lang="en-US"/>
              <a:pPr>
                <a:defRPr/>
              </a:pPr>
              <a:t>1/22/25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12" charset="0"/>
                <a:ea typeface="Geneva" pitchFamily="37" charset="-128"/>
                <a:cs typeface="Geneva" pitchFamily="37"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CFE6EDC6-DD80-2D48-A9E8-763FB51E6E0C}" type="slidenum">
              <a:rPr lang="en-US"/>
              <a:pPr>
                <a:defRPr/>
              </a:pPr>
              <a:t>‹#›</a:t>
            </a:fld>
            <a:endParaRPr lang="en-US"/>
          </a:p>
        </p:txBody>
      </p:sp>
    </p:spTree>
    <p:extLst>
      <p:ext uri="{BB962C8B-B14F-4D97-AF65-F5344CB8AC3E}">
        <p14:creationId xmlns:p14="http://schemas.microsoft.com/office/powerpoint/2010/main" val="1795040629"/>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Geneva" pitchFamily="-65" charset="-128"/>
        <a:cs typeface="Geneva" pitchFamily="-65" charset="-128"/>
      </a:defRPr>
    </a:lvl1pPr>
    <a:lvl2pPr marL="457200" algn="l" defTabSz="457200" rtl="0" eaLnBrk="0" fontAlgn="base" hangingPunct="0">
      <a:spcBef>
        <a:spcPct val="30000"/>
      </a:spcBef>
      <a:spcAft>
        <a:spcPct val="0"/>
      </a:spcAft>
      <a:defRPr sz="1200" kern="1200">
        <a:solidFill>
          <a:schemeClr val="tx1"/>
        </a:solidFill>
        <a:latin typeface="+mn-lt"/>
        <a:ea typeface="Geneva" pitchFamily="-65"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0"/>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0"/>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FE6EDC6-DD80-2D48-A9E8-763FB51E6E0C}" type="slidenum">
              <a:rPr lang="en-US" smtClean="0"/>
              <a:pPr>
                <a:defRPr/>
              </a:pPr>
              <a:t>0</a:t>
            </a:fld>
            <a:endParaRPr lang="en-US"/>
          </a:p>
        </p:txBody>
      </p:sp>
    </p:spTree>
    <p:extLst>
      <p:ext uri="{BB962C8B-B14F-4D97-AF65-F5344CB8AC3E}">
        <p14:creationId xmlns:p14="http://schemas.microsoft.com/office/powerpoint/2010/main" val="1401200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endParaRPr lang="en-US" sz="11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5" name="Google Shape;42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endParaRPr sz="700" dirty="0">
              <a:solidFill>
                <a:schemeClr val="dk1"/>
              </a:solidFill>
            </a:endParaRPr>
          </a:p>
          <a:p>
            <a:pPr marL="0" lvl="0" indent="0" algn="l" rtl="0">
              <a:lnSpc>
                <a:spcPct val="115000"/>
              </a:lnSpc>
              <a:spcBef>
                <a:spcPts val="0"/>
              </a:spcBef>
              <a:spcAft>
                <a:spcPts val="0"/>
              </a:spcAft>
              <a:buSzPts val="1400"/>
              <a:buNone/>
            </a:pPr>
            <a:endParaRPr sz="700" dirty="0">
              <a:solidFill>
                <a:schemeClr val="dk1"/>
              </a:solidFill>
            </a:endParaRPr>
          </a:p>
          <a:p>
            <a:pPr marL="0" lvl="0" indent="0" algn="l" rtl="0">
              <a:lnSpc>
                <a:spcPct val="115000"/>
              </a:lnSpc>
              <a:spcBef>
                <a:spcPts val="0"/>
              </a:spcBef>
              <a:spcAft>
                <a:spcPts val="0"/>
              </a:spcAft>
              <a:buSzPts val="1400"/>
              <a:buNone/>
            </a:pPr>
            <a:endParaRPr sz="700" dirty="0">
              <a:solidFill>
                <a:schemeClr val="dk1"/>
              </a:solidFill>
            </a:endParaRPr>
          </a:p>
          <a:p>
            <a:pPr marL="0" lvl="0" indent="0" algn="l" rtl="0">
              <a:lnSpc>
                <a:spcPct val="115000"/>
              </a:lnSpc>
              <a:spcBef>
                <a:spcPts val="0"/>
              </a:spcBef>
              <a:spcAft>
                <a:spcPts val="0"/>
              </a:spcAft>
              <a:buSzPts val="1400"/>
              <a:buNone/>
            </a:pPr>
            <a:endParaRPr sz="700">
              <a:solidFill>
                <a:schemeClr val="dk1"/>
              </a:solidFill>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CFE6EDC6-DD80-2D48-A9E8-763FB51E6E0C}" type="slidenum">
              <a:rPr lang="en-US" smtClean="0"/>
              <a:pPr>
                <a:defRPr/>
              </a:pPr>
              <a:t>1</a:t>
            </a:fld>
            <a:endParaRPr lang="en-US"/>
          </a:p>
        </p:txBody>
      </p:sp>
    </p:spTree>
    <p:extLst>
      <p:ext uri="{BB962C8B-B14F-4D97-AF65-F5344CB8AC3E}">
        <p14:creationId xmlns:p14="http://schemas.microsoft.com/office/powerpoint/2010/main" val="938584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FE6EDC6-DD80-2D48-A9E8-763FB51E6E0C}" type="slidenum">
              <a:rPr lang="en-US" smtClean="0"/>
              <a:pPr>
                <a:defRPr/>
              </a:pPr>
              <a:t>2</a:t>
            </a:fld>
            <a:endParaRPr lang="en-US"/>
          </a:p>
        </p:txBody>
      </p:sp>
    </p:spTree>
    <p:extLst>
      <p:ext uri="{BB962C8B-B14F-4D97-AF65-F5344CB8AC3E}">
        <p14:creationId xmlns:p14="http://schemas.microsoft.com/office/powerpoint/2010/main" val="3018352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FE6EDC6-DD80-2D48-A9E8-763FB51E6E0C}" type="slidenum">
              <a:rPr lang="en-US" smtClean="0"/>
              <a:pPr>
                <a:defRPr/>
              </a:pPr>
              <a:t>3</a:t>
            </a:fld>
            <a:endParaRPr lang="en-US"/>
          </a:p>
        </p:txBody>
      </p:sp>
    </p:spTree>
    <p:extLst>
      <p:ext uri="{BB962C8B-B14F-4D97-AF65-F5344CB8AC3E}">
        <p14:creationId xmlns:p14="http://schemas.microsoft.com/office/powerpoint/2010/main" val="2450333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a:extLst>
            <a:ext uri="{FF2B5EF4-FFF2-40B4-BE49-F238E27FC236}">
              <a16:creationId xmlns:a16="http://schemas.microsoft.com/office/drawing/2014/main" id="{02A8804A-46BE-3DD3-D37D-F67ADC117073}"/>
            </a:ext>
          </a:extLst>
        </p:cNvPr>
        <p:cNvGrpSpPr/>
        <p:nvPr/>
      </p:nvGrpSpPr>
      <p:grpSpPr>
        <a:xfrm>
          <a:off x="0" y="0"/>
          <a:ext cx="0" cy="0"/>
          <a:chOff x="0" y="0"/>
          <a:chExt cx="0" cy="0"/>
        </a:xfrm>
      </p:grpSpPr>
      <p:sp>
        <p:nvSpPr>
          <p:cNvPr id="64" name="Google Shape;64;p3:notes">
            <a:extLst>
              <a:ext uri="{FF2B5EF4-FFF2-40B4-BE49-F238E27FC236}">
                <a16:creationId xmlns:a16="http://schemas.microsoft.com/office/drawing/2014/main" id="{F1DA7FF8-C7DD-8421-C4DC-484805E0AED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a:extLst>
              <a:ext uri="{FF2B5EF4-FFF2-40B4-BE49-F238E27FC236}">
                <a16:creationId xmlns:a16="http://schemas.microsoft.com/office/drawing/2014/main" id="{B9B18BC7-847B-5419-878E-9975C1CC6C4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Roboto"/>
              <a:buChar char="●"/>
            </a:pPr>
            <a:endParaRPr sz="1800" dirty="0">
              <a:latin typeface="Calibri"/>
              <a:ea typeface="Calibri"/>
              <a:cs typeface="Calibri"/>
              <a:sym typeface="Calibri"/>
            </a:endParaRPr>
          </a:p>
        </p:txBody>
      </p:sp>
    </p:spTree>
    <p:extLst>
      <p:ext uri="{BB962C8B-B14F-4D97-AF65-F5344CB8AC3E}">
        <p14:creationId xmlns:p14="http://schemas.microsoft.com/office/powerpoint/2010/main" val="1651457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3" name="Google Shape;41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336550" algn="l" rtl="0">
              <a:lnSpc>
                <a:spcPct val="100000"/>
              </a:lnSpc>
              <a:spcBef>
                <a:spcPts val="0"/>
              </a:spcBef>
              <a:spcAft>
                <a:spcPts val="0"/>
              </a:spcAft>
              <a:buClr>
                <a:srgbClr val="000000"/>
              </a:buClr>
              <a:buSzPts val="1700"/>
              <a:buFont typeface="Roboto"/>
              <a:buChar char="●"/>
            </a:pPr>
            <a:endParaRPr lang="en-US" sz="1700" b="1" i="0" u="none" strike="noStrike" cap="none" dirty="0">
              <a:solidFill>
                <a:srgbClr val="000000"/>
              </a:solidFill>
              <a:latin typeface="Roboto"/>
              <a:ea typeface="Roboto"/>
              <a:cs typeface="Roboto"/>
              <a:sym typeface="Roboto"/>
            </a:endParaRPr>
          </a:p>
          <a:p>
            <a:pPr marL="457200" marR="0" lvl="0" indent="-336550" algn="l" rtl="0">
              <a:lnSpc>
                <a:spcPct val="100000"/>
              </a:lnSpc>
              <a:spcBef>
                <a:spcPts val="0"/>
              </a:spcBef>
              <a:spcAft>
                <a:spcPts val="0"/>
              </a:spcAft>
              <a:buClr>
                <a:srgbClr val="000000"/>
              </a:buClr>
              <a:buSzPts val="1700"/>
              <a:buFont typeface="Roboto"/>
              <a:buChar char="●"/>
            </a:pPr>
            <a:endParaRPr lang="en-US" sz="1700" b="1" i="0" u="none" strike="noStrike" cap="none" dirty="0">
              <a:solidFill>
                <a:srgbClr val="000000"/>
              </a:solidFill>
              <a:latin typeface="Roboto"/>
              <a:ea typeface="Roboto"/>
              <a:cs typeface="Roboto"/>
              <a:sym typeface="Roboto"/>
            </a:endParaRPr>
          </a:p>
          <a:p>
            <a:pPr marL="4114800" marR="0" lvl="8" indent="-336550" algn="l" rtl="0">
              <a:lnSpc>
                <a:spcPct val="100000"/>
              </a:lnSpc>
              <a:spcBef>
                <a:spcPts val="0"/>
              </a:spcBef>
              <a:spcAft>
                <a:spcPts val="0"/>
              </a:spcAft>
              <a:buClr>
                <a:srgbClr val="000000"/>
              </a:buClr>
              <a:buSzPts val="1700"/>
              <a:buFont typeface="Roboto"/>
              <a:buChar char="●"/>
            </a:pPr>
            <a:endParaRPr lang="en-US" sz="1700" b="1" i="0" u="none" strike="noStrike" cap="none" dirty="0">
              <a:solidFill>
                <a:srgbClr val="000000"/>
              </a:solidFill>
              <a:latin typeface="Roboto"/>
              <a:ea typeface="Roboto"/>
              <a:cs typeface="Roboto"/>
              <a:sym typeface="Roboto"/>
            </a:endParaRPr>
          </a:p>
          <a:p>
            <a:pPr marL="457200" marR="0" lvl="0" indent="-336550" algn="l" rtl="0">
              <a:lnSpc>
                <a:spcPct val="100000"/>
              </a:lnSpc>
              <a:spcBef>
                <a:spcPts val="0"/>
              </a:spcBef>
              <a:spcAft>
                <a:spcPts val="0"/>
              </a:spcAft>
              <a:buClr>
                <a:srgbClr val="000000"/>
              </a:buClr>
              <a:buSzPts val="1700"/>
              <a:buFont typeface="Roboto"/>
              <a:buChar char="●"/>
            </a:pPr>
            <a:endParaRPr lang="en-US" sz="1700" b="1" i="0" u="none" strike="noStrike" cap="none" dirty="0">
              <a:solidFill>
                <a:srgbClr val="000000"/>
              </a:solidFill>
              <a:latin typeface="Roboto"/>
              <a:ea typeface="Roboto"/>
              <a:cs typeface="Roboto"/>
              <a:sym typeface="Roboto"/>
            </a:endParaRPr>
          </a:p>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50018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0" y="459580"/>
            <a:ext cx="2514600" cy="664369"/>
          </a:xfrm>
        </p:spPr>
        <p:txBody>
          <a:bodyPr anchor="b"/>
          <a:lstStyle>
            <a:lvl1pPr algn="l">
              <a:defRPr sz="2000" b="1">
                <a:solidFill>
                  <a:srgbClr val="006096"/>
                </a:solidFill>
              </a:defRPr>
            </a:lvl1pPr>
          </a:lstStyle>
          <a:p>
            <a:r>
              <a:rPr lang="en-US" dirty="0"/>
              <a:t>Click to edit Master title style</a:t>
            </a:r>
          </a:p>
        </p:txBody>
      </p:sp>
      <p:sp>
        <p:nvSpPr>
          <p:cNvPr id="3" name="Picture Placeholder 2"/>
          <p:cNvSpPr>
            <a:spLocks noGrp="1"/>
          </p:cNvSpPr>
          <p:nvPr>
            <p:ph type="pic" idx="1"/>
          </p:nvPr>
        </p:nvSpPr>
        <p:spPr>
          <a:xfrm>
            <a:off x="457200" y="459580"/>
            <a:ext cx="5486400" cy="363616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096000" y="1200150"/>
            <a:ext cx="25146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6"/>
          <p:cNvSpPr>
            <a:spLocks noGrp="1"/>
          </p:cNvSpPr>
          <p:nvPr>
            <p:ph type="sldNum" sz="quarter" idx="10"/>
          </p:nvPr>
        </p:nvSpPr>
        <p:spPr>
          <a:xfrm>
            <a:off x="3505200" y="4767263"/>
            <a:ext cx="2133600" cy="274637"/>
          </a:xfrm>
        </p:spPr>
        <p:txBody>
          <a:bodyPr/>
          <a:lstStyle>
            <a:lvl1pPr algn="ctr">
              <a:defRPr>
                <a:solidFill>
                  <a:schemeClr val="bg1"/>
                </a:solidFill>
              </a:defRPr>
            </a:lvl1pPr>
          </a:lstStyle>
          <a:p>
            <a:pPr>
              <a:defRPr/>
            </a:pPr>
            <a:fld id="{34742D8B-8594-4B44-80B0-BECC0F075DC4}" type="slidenum">
              <a:rPr lang="en-US" smtClean="0"/>
              <a:pPr>
                <a:defRPr/>
              </a:pPr>
              <a:t>‹#›</a:t>
            </a:fld>
            <a:endParaRPr lang="en-US" dirty="0"/>
          </a:p>
        </p:txBody>
      </p:sp>
    </p:spTree>
    <p:extLst>
      <p:ext uri="{BB962C8B-B14F-4D97-AF65-F5344CB8AC3E}">
        <p14:creationId xmlns:p14="http://schemas.microsoft.com/office/powerpoint/2010/main" val="531183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50"/>
            <a:ext cx="8229600" cy="742950"/>
          </a:xfrm>
        </p:spPr>
        <p:txBody>
          <a:bodyPr/>
          <a:lstStyle>
            <a:lvl1pPr>
              <a:defRPr>
                <a:solidFill>
                  <a:srgbClr val="006096"/>
                </a:solidFill>
              </a:defRPr>
            </a:lvl1pPr>
          </a:lstStyle>
          <a:p>
            <a:r>
              <a:rPr lang="en-US" dirty="0"/>
              <a:t>Click to edit Master title style</a:t>
            </a:r>
          </a:p>
        </p:txBody>
      </p:sp>
      <p:sp>
        <p:nvSpPr>
          <p:cNvPr id="3" name="Vertical Text Placeholder 2"/>
          <p:cNvSpPr>
            <a:spLocks noGrp="1"/>
          </p:cNvSpPr>
          <p:nvPr>
            <p:ph type="body" orient="vert" idx="1"/>
          </p:nvPr>
        </p:nvSpPr>
        <p:spPr>
          <a:xfrm>
            <a:off x="457200" y="1504950"/>
            <a:ext cx="8229600" cy="2651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xfrm>
            <a:off x="3505200" y="4767263"/>
            <a:ext cx="2133600" cy="274637"/>
          </a:xfrm>
        </p:spPr>
        <p:txBody>
          <a:bodyPr/>
          <a:lstStyle>
            <a:lvl1pPr algn="ctr">
              <a:defRPr>
                <a:solidFill>
                  <a:schemeClr val="bg1"/>
                </a:solidFill>
              </a:defRPr>
            </a:lvl1pPr>
          </a:lstStyle>
          <a:p>
            <a:pPr>
              <a:defRPr/>
            </a:pPr>
            <a:fld id="{C6F69E68-A1F7-A441-8DC9-1255D615ACC0}" type="slidenum">
              <a:rPr lang="en-US" smtClean="0"/>
              <a:pPr>
                <a:defRPr/>
              </a:pPr>
              <a:t>‹#›</a:t>
            </a:fld>
            <a:endParaRPr lang="en-US" dirty="0"/>
          </a:p>
        </p:txBody>
      </p:sp>
    </p:spTree>
    <p:extLst>
      <p:ext uri="{BB962C8B-B14F-4D97-AF65-F5344CB8AC3E}">
        <p14:creationId xmlns:p14="http://schemas.microsoft.com/office/powerpoint/2010/main" val="2274019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18930" y="515937"/>
            <a:ext cx="2057400" cy="3579813"/>
          </a:xfrm>
        </p:spPr>
        <p:txBody>
          <a:bodyPr vert="eaVert"/>
          <a:lstStyle>
            <a:lvl1pPr>
              <a:defRPr>
                <a:solidFill>
                  <a:srgbClr val="006096"/>
                </a:solidFill>
              </a:defRPr>
            </a:lvl1pPr>
          </a:lstStyle>
          <a:p>
            <a:r>
              <a:rPr lang="en-US" dirty="0"/>
              <a:t>Click to edit </a:t>
            </a:r>
            <a:br>
              <a:rPr lang="en-US" dirty="0"/>
            </a:br>
            <a:r>
              <a:rPr lang="en-US" dirty="0"/>
              <a:t>Master title style</a:t>
            </a:r>
          </a:p>
        </p:txBody>
      </p:sp>
      <p:sp>
        <p:nvSpPr>
          <p:cNvPr id="3" name="Vertical Text Placeholder 2"/>
          <p:cNvSpPr>
            <a:spLocks noGrp="1"/>
          </p:cNvSpPr>
          <p:nvPr>
            <p:ph type="body" orient="vert" idx="1"/>
          </p:nvPr>
        </p:nvSpPr>
        <p:spPr>
          <a:xfrm>
            <a:off x="457200" y="515937"/>
            <a:ext cx="6019800" cy="3579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xfrm>
            <a:off x="3352800" y="4767263"/>
            <a:ext cx="2133600" cy="274637"/>
          </a:xfrm>
        </p:spPr>
        <p:txBody>
          <a:bodyPr/>
          <a:lstStyle>
            <a:lvl1pPr algn="ctr">
              <a:defRPr>
                <a:solidFill>
                  <a:schemeClr val="bg1"/>
                </a:solidFill>
              </a:defRPr>
            </a:lvl1pPr>
          </a:lstStyle>
          <a:p>
            <a:pPr>
              <a:defRPr/>
            </a:pPr>
            <a:fld id="{8FD8FFC6-973B-2442-BCAF-B040FDE7B897}" type="slidenum">
              <a:rPr lang="en-US" smtClean="0"/>
              <a:pPr>
                <a:defRPr/>
              </a:pPr>
              <a:t>‹#›</a:t>
            </a:fld>
            <a:endParaRPr lang="en-US" dirty="0"/>
          </a:p>
        </p:txBody>
      </p:sp>
    </p:spTree>
    <p:extLst>
      <p:ext uri="{BB962C8B-B14F-4D97-AF65-F5344CB8AC3E}">
        <p14:creationId xmlns:p14="http://schemas.microsoft.com/office/powerpoint/2010/main" val="2556142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028A5-D74C-9248-B723-0EC6CD7FDDE1}"/>
              </a:ext>
            </a:extLst>
          </p:cNvPr>
          <p:cNvSpPr>
            <a:spLocks noGrp="1"/>
          </p:cNvSpPr>
          <p:nvPr>
            <p:ph type="title"/>
          </p:nvPr>
        </p:nvSpPr>
        <p:spPr/>
        <p:txBody>
          <a:bodyPr/>
          <a:lstStyle>
            <a:lvl1pPr>
              <a:defRPr>
                <a:solidFill>
                  <a:srgbClr val="006096"/>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C49DA271-5D74-634F-9D21-C09B874B1828}"/>
              </a:ext>
            </a:extLst>
          </p:cNvPr>
          <p:cNvSpPr>
            <a:spLocks noGrp="1"/>
          </p:cNvSpPr>
          <p:nvPr>
            <p:ph type="sldNum" sz="quarter" idx="10"/>
          </p:nvPr>
        </p:nvSpPr>
        <p:spPr>
          <a:xfrm>
            <a:off x="3505200" y="4767263"/>
            <a:ext cx="2133600" cy="274637"/>
          </a:xfrm>
        </p:spPr>
        <p:txBody>
          <a:bodyPr/>
          <a:lstStyle>
            <a:lvl1pPr algn="ctr">
              <a:defRPr>
                <a:solidFill>
                  <a:schemeClr val="bg1"/>
                </a:solidFill>
              </a:defRPr>
            </a:lvl1pPr>
          </a:lstStyle>
          <a:p>
            <a:pPr>
              <a:defRPr/>
            </a:pPr>
            <a:r>
              <a:rPr lang="en-US" dirty="0"/>
              <a:t>1</a:t>
            </a:r>
          </a:p>
        </p:txBody>
      </p:sp>
    </p:spTree>
    <p:extLst>
      <p:ext uri="{BB962C8B-B14F-4D97-AF65-F5344CB8AC3E}">
        <p14:creationId xmlns:p14="http://schemas.microsoft.com/office/powerpoint/2010/main" val="393023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8229600" cy="742950"/>
          </a:xfrm>
        </p:spPr>
        <p:txBody>
          <a:bodyPr/>
          <a:lstStyle>
            <a:lvl1pPr>
              <a:defRPr>
                <a:solidFill>
                  <a:srgbClr val="006096"/>
                </a:solidFill>
              </a:defRPr>
            </a:lvl1pPr>
          </a:lstStyle>
          <a:p>
            <a:r>
              <a:rPr lang="en-US" dirty="0"/>
              <a:t>Click to edit Master title style</a:t>
            </a:r>
          </a:p>
        </p:txBody>
      </p:sp>
      <p:sp>
        <p:nvSpPr>
          <p:cNvPr id="3" name="Content Placeholder 2"/>
          <p:cNvSpPr>
            <a:spLocks noGrp="1"/>
          </p:cNvSpPr>
          <p:nvPr>
            <p:ph idx="1"/>
          </p:nvPr>
        </p:nvSpPr>
        <p:spPr>
          <a:xfrm>
            <a:off x="457200" y="1543050"/>
            <a:ext cx="8229600" cy="2651125"/>
          </a:xfrm>
        </p:spPr>
        <p:txBody>
          <a:bodyPr/>
          <a:lstStyle>
            <a:lvl1pPr>
              <a:defRPr>
                <a:solidFill>
                  <a:srgbClr val="006096"/>
                </a:solidFill>
              </a:defRPr>
            </a:lvl1pPr>
            <a:lvl2pPr>
              <a:defRPr>
                <a:solidFill>
                  <a:srgbClr val="006096"/>
                </a:solidFill>
              </a:defRPr>
            </a:lvl2pPr>
            <a:lvl3pPr>
              <a:defRPr>
                <a:solidFill>
                  <a:srgbClr val="006096"/>
                </a:solidFill>
              </a:defRPr>
            </a:lvl3pPr>
            <a:lvl4pPr>
              <a:defRPr>
                <a:solidFill>
                  <a:srgbClr val="006096"/>
                </a:solidFill>
              </a:defRPr>
            </a:lvl4pPr>
            <a:lvl5pPr>
              <a:defRPr>
                <a:solidFill>
                  <a:srgbClr val="00609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a:xfrm>
            <a:off x="3505200" y="4767263"/>
            <a:ext cx="2133600" cy="274637"/>
          </a:xfrm>
        </p:spPr>
        <p:txBody>
          <a:bodyPr/>
          <a:lstStyle>
            <a:lvl1pPr algn="ctr">
              <a:defRPr>
                <a:solidFill>
                  <a:schemeClr val="bg1"/>
                </a:solidFill>
              </a:defRPr>
            </a:lvl1pPr>
          </a:lstStyle>
          <a:p>
            <a:pPr>
              <a:defRPr/>
            </a:pPr>
            <a:fld id="{67ED70C6-FDCB-5747-9A21-CEFC4DDC4D7F}" type="slidenum">
              <a:rPr lang="en-US" smtClean="0"/>
              <a:pPr>
                <a:defRPr/>
              </a:pPr>
              <a:t>‹#›</a:t>
            </a:fld>
            <a:endParaRPr lang="en-US" dirty="0"/>
          </a:p>
        </p:txBody>
      </p:sp>
    </p:spTree>
    <p:extLst>
      <p:ext uri="{BB962C8B-B14F-4D97-AF65-F5344CB8AC3E}">
        <p14:creationId xmlns:p14="http://schemas.microsoft.com/office/powerpoint/2010/main" val="3836591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477691"/>
            <a:ext cx="7772400" cy="1021556"/>
          </a:xfrm>
        </p:spPr>
        <p:txBody>
          <a:bodyPr anchor="t">
            <a:normAutofit/>
          </a:bodyPr>
          <a:lstStyle>
            <a:lvl1pPr algn="l">
              <a:defRPr sz="3200" b="1" cap="all">
                <a:solidFill>
                  <a:srgbClr val="006096"/>
                </a:solidFill>
              </a:defRPr>
            </a:lvl1pPr>
          </a:lstStyle>
          <a:p>
            <a:r>
              <a:rPr lang="en-US" dirty="0"/>
              <a:t>Click to edit Master title style</a:t>
            </a:r>
          </a:p>
        </p:txBody>
      </p:sp>
      <p:sp>
        <p:nvSpPr>
          <p:cNvPr id="3" name="Text Placeholder 2"/>
          <p:cNvSpPr>
            <a:spLocks noGrp="1"/>
          </p:cNvSpPr>
          <p:nvPr>
            <p:ph type="body" idx="1"/>
          </p:nvPr>
        </p:nvSpPr>
        <p:spPr>
          <a:xfrm>
            <a:off x="722313" y="1352550"/>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Slide Number Placeholder 5"/>
          <p:cNvSpPr>
            <a:spLocks noGrp="1"/>
          </p:cNvSpPr>
          <p:nvPr>
            <p:ph type="sldNum" sz="quarter" idx="10"/>
          </p:nvPr>
        </p:nvSpPr>
        <p:spPr>
          <a:xfrm>
            <a:off x="3505200" y="4767263"/>
            <a:ext cx="2133600" cy="274637"/>
          </a:xfrm>
        </p:spPr>
        <p:txBody>
          <a:bodyPr/>
          <a:lstStyle>
            <a:lvl1pPr algn="ctr">
              <a:defRPr>
                <a:solidFill>
                  <a:schemeClr val="bg1"/>
                </a:solidFill>
              </a:defRPr>
            </a:lvl1pPr>
          </a:lstStyle>
          <a:p>
            <a:pPr>
              <a:defRPr/>
            </a:pPr>
            <a:fld id="{B8643EE7-E1E3-6A41-AED4-ADD0882BF97B}" type="slidenum">
              <a:rPr lang="en-US" smtClean="0"/>
              <a:pPr>
                <a:defRPr/>
              </a:pPr>
              <a:t>‹#›</a:t>
            </a:fld>
            <a:endParaRPr lang="en-US" dirty="0"/>
          </a:p>
        </p:txBody>
      </p:sp>
    </p:spTree>
    <p:extLst>
      <p:ext uri="{BB962C8B-B14F-4D97-AF65-F5344CB8AC3E}">
        <p14:creationId xmlns:p14="http://schemas.microsoft.com/office/powerpoint/2010/main" val="463186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8229600" cy="742950"/>
          </a:xfrm>
        </p:spPr>
        <p:txBody>
          <a:bodyPr/>
          <a:lstStyle>
            <a:lvl1pPr>
              <a:defRPr>
                <a:solidFill>
                  <a:srgbClr val="006096"/>
                </a:solidFill>
              </a:defRPr>
            </a:lvl1pPr>
          </a:lstStyle>
          <a:p>
            <a:r>
              <a:rPr lang="en-US" dirty="0"/>
              <a:t>Click to edit Master title style</a:t>
            </a:r>
          </a:p>
        </p:txBody>
      </p:sp>
      <p:sp>
        <p:nvSpPr>
          <p:cNvPr id="3" name="Content Placeholder 2"/>
          <p:cNvSpPr>
            <a:spLocks noGrp="1"/>
          </p:cNvSpPr>
          <p:nvPr>
            <p:ph sz="half" idx="1"/>
          </p:nvPr>
        </p:nvSpPr>
        <p:spPr>
          <a:xfrm>
            <a:off x="457200" y="1085851"/>
            <a:ext cx="4038600" cy="31087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085851"/>
            <a:ext cx="4038600" cy="31087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6"/>
          <p:cNvSpPr>
            <a:spLocks noGrp="1"/>
          </p:cNvSpPr>
          <p:nvPr>
            <p:ph type="sldNum" sz="quarter" idx="10"/>
          </p:nvPr>
        </p:nvSpPr>
        <p:spPr>
          <a:xfrm>
            <a:off x="3505200" y="4767263"/>
            <a:ext cx="2133600" cy="274637"/>
          </a:xfrm>
        </p:spPr>
        <p:txBody>
          <a:bodyPr/>
          <a:lstStyle>
            <a:lvl1pPr algn="ctr">
              <a:defRPr>
                <a:solidFill>
                  <a:schemeClr val="bg1"/>
                </a:solidFill>
              </a:defRPr>
            </a:lvl1pPr>
          </a:lstStyle>
          <a:p>
            <a:pPr>
              <a:defRPr/>
            </a:pPr>
            <a:fld id="{2F8EF95E-660F-6F48-9B3C-B3F93E20ACE1}" type="slidenum">
              <a:rPr lang="en-US" smtClean="0"/>
              <a:pPr>
                <a:defRPr/>
              </a:pPr>
              <a:t>‹#›</a:t>
            </a:fld>
            <a:endParaRPr lang="en-US" dirty="0"/>
          </a:p>
        </p:txBody>
      </p:sp>
    </p:spTree>
    <p:extLst>
      <p:ext uri="{BB962C8B-B14F-4D97-AF65-F5344CB8AC3E}">
        <p14:creationId xmlns:p14="http://schemas.microsoft.com/office/powerpoint/2010/main" val="1264984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514350"/>
            <a:ext cx="4040188" cy="77390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288255"/>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514350"/>
            <a:ext cx="4041775" cy="77390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6" y="1288255"/>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8"/>
          <p:cNvSpPr>
            <a:spLocks noGrp="1"/>
          </p:cNvSpPr>
          <p:nvPr>
            <p:ph type="sldNum" sz="quarter" idx="10"/>
          </p:nvPr>
        </p:nvSpPr>
        <p:spPr>
          <a:xfrm>
            <a:off x="3505200" y="4767263"/>
            <a:ext cx="2133600" cy="274637"/>
          </a:xfrm>
        </p:spPr>
        <p:txBody>
          <a:bodyPr/>
          <a:lstStyle>
            <a:lvl1pPr algn="ctr">
              <a:defRPr>
                <a:solidFill>
                  <a:schemeClr val="bg1"/>
                </a:solidFill>
              </a:defRPr>
            </a:lvl1pPr>
          </a:lstStyle>
          <a:p>
            <a:pPr>
              <a:defRPr/>
            </a:pPr>
            <a:fld id="{57A9B1A9-890C-8B44-BE90-7CB4395EE4D3}" type="slidenum">
              <a:rPr lang="en-US" smtClean="0"/>
              <a:pPr>
                <a:defRPr/>
              </a:pPr>
              <a:t>‹#›</a:t>
            </a:fld>
            <a:endParaRPr lang="en-US" dirty="0"/>
          </a:p>
        </p:txBody>
      </p:sp>
    </p:spTree>
    <p:extLst>
      <p:ext uri="{BB962C8B-B14F-4D97-AF65-F5344CB8AC3E}">
        <p14:creationId xmlns:p14="http://schemas.microsoft.com/office/powerpoint/2010/main" val="418460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8229600" cy="742950"/>
          </a:xfrm>
        </p:spPr>
        <p:txBody>
          <a:bodyPr/>
          <a:lstStyle>
            <a:lvl1pPr>
              <a:defRPr>
                <a:solidFill>
                  <a:srgbClr val="006096"/>
                </a:solidFill>
              </a:defRPr>
            </a:lvl1pPr>
          </a:lstStyle>
          <a:p>
            <a:r>
              <a:rPr lang="en-US" dirty="0"/>
              <a:t>Click to edit Master title style</a:t>
            </a:r>
          </a:p>
        </p:txBody>
      </p:sp>
      <p:sp>
        <p:nvSpPr>
          <p:cNvPr id="3" name="Slide Number Placeholder 4"/>
          <p:cNvSpPr>
            <a:spLocks noGrp="1"/>
          </p:cNvSpPr>
          <p:nvPr>
            <p:ph type="sldNum" sz="quarter" idx="10"/>
          </p:nvPr>
        </p:nvSpPr>
        <p:spPr>
          <a:xfrm>
            <a:off x="3505200" y="4767263"/>
            <a:ext cx="2133600" cy="274637"/>
          </a:xfrm>
        </p:spPr>
        <p:txBody>
          <a:bodyPr/>
          <a:lstStyle>
            <a:lvl1pPr algn="ctr">
              <a:defRPr>
                <a:solidFill>
                  <a:schemeClr val="bg1"/>
                </a:solidFill>
              </a:defRPr>
            </a:lvl1pPr>
          </a:lstStyle>
          <a:p>
            <a:pPr>
              <a:defRPr/>
            </a:pPr>
            <a:fld id="{388F1A38-2662-714D-BA55-F0640804B748}" type="slidenum">
              <a:rPr lang="en-US" smtClean="0"/>
              <a:pPr>
                <a:defRPr/>
              </a:pPr>
              <a:t>‹#›</a:t>
            </a:fld>
            <a:endParaRPr lang="en-US" dirty="0"/>
          </a:p>
        </p:txBody>
      </p:sp>
    </p:spTree>
    <p:extLst>
      <p:ext uri="{BB962C8B-B14F-4D97-AF65-F5344CB8AC3E}">
        <p14:creationId xmlns:p14="http://schemas.microsoft.com/office/powerpoint/2010/main" val="2889544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a:xfrm>
            <a:off x="3276600" y="4767263"/>
            <a:ext cx="2133600" cy="274637"/>
          </a:xfrm>
        </p:spPr>
        <p:txBody>
          <a:bodyPr/>
          <a:lstStyle>
            <a:lvl1pPr algn="ctr">
              <a:defRPr>
                <a:solidFill>
                  <a:schemeClr val="bg1"/>
                </a:solidFill>
              </a:defRPr>
            </a:lvl1pPr>
          </a:lstStyle>
          <a:p>
            <a:pPr>
              <a:defRPr/>
            </a:pPr>
            <a:fld id="{D5524B65-BD56-BC42-A8D4-F7B262BC0E77}" type="slidenum">
              <a:rPr lang="en-US" smtClean="0"/>
              <a:pPr>
                <a:defRPr/>
              </a:pPr>
              <a:t>‹#›</a:t>
            </a:fld>
            <a:endParaRPr lang="en-US" dirty="0"/>
          </a:p>
        </p:txBody>
      </p:sp>
    </p:spTree>
    <p:extLst>
      <p:ext uri="{BB962C8B-B14F-4D97-AF65-F5344CB8AC3E}">
        <p14:creationId xmlns:p14="http://schemas.microsoft.com/office/powerpoint/2010/main" val="4246038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1" y="438150"/>
            <a:ext cx="3008313" cy="871538"/>
          </a:xfrm>
        </p:spPr>
        <p:txBody>
          <a:bodyPr anchor="b"/>
          <a:lstStyle>
            <a:lvl1pPr algn="l">
              <a:defRPr sz="2000" b="1">
                <a:solidFill>
                  <a:srgbClr val="006096"/>
                </a:solidFill>
              </a:defRPr>
            </a:lvl1pPr>
          </a:lstStyle>
          <a:p>
            <a:r>
              <a:rPr lang="en-US" dirty="0"/>
              <a:t>Click to edit Master title style</a:t>
            </a:r>
          </a:p>
        </p:txBody>
      </p:sp>
      <p:sp>
        <p:nvSpPr>
          <p:cNvPr id="3" name="Content Placeholder 2"/>
          <p:cNvSpPr>
            <a:spLocks noGrp="1"/>
          </p:cNvSpPr>
          <p:nvPr>
            <p:ph idx="1"/>
          </p:nvPr>
        </p:nvSpPr>
        <p:spPr>
          <a:xfrm>
            <a:off x="3575050" y="438151"/>
            <a:ext cx="5111750" cy="3657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28750"/>
            <a:ext cx="3008313" cy="2667001"/>
          </a:xfrm>
        </p:spPr>
        <p:txBody>
          <a:bodyPr/>
          <a:lstStyle>
            <a:lvl1pPr marL="0" indent="0">
              <a:buNone/>
              <a:defRPr sz="1400">
                <a:solidFill>
                  <a:srgbClr val="00609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Slide Number Placeholder 6"/>
          <p:cNvSpPr>
            <a:spLocks noGrp="1"/>
          </p:cNvSpPr>
          <p:nvPr>
            <p:ph type="sldNum" sz="quarter" idx="10"/>
          </p:nvPr>
        </p:nvSpPr>
        <p:spPr>
          <a:xfrm>
            <a:off x="3563998" y="4767263"/>
            <a:ext cx="2133600" cy="274637"/>
          </a:xfrm>
        </p:spPr>
        <p:txBody>
          <a:bodyPr/>
          <a:lstStyle>
            <a:lvl1pPr algn="ctr">
              <a:defRPr>
                <a:solidFill>
                  <a:schemeClr val="bg1"/>
                </a:solidFill>
              </a:defRPr>
            </a:lvl1pPr>
          </a:lstStyle>
          <a:p>
            <a:pPr>
              <a:defRPr/>
            </a:pPr>
            <a:fld id="{0C045864-67DE-844A-AC03-EBD93572A568}" type="slidenum">
              <a:rPr lang="en-US" smtClean="0"/>
              <a:pPr>
                <a:defRPr/>
              </a:pPr>
              <a:t>‹#›</a:t>
            </a:fld>
            <a:endParaRPr lang="en-US" dirty="0"/>
          </a:p>
        </p:txBody>
      </p:sp>
    </p:spTree>
    <p:extLst>
      <p:ext uri="{BB962C8B-B14F-4D97-AF65-F5344CB8AC3E}">
        <p14:creationId xmlns:p14="http://schemas.microsoft.com/office/powerpoint/2010/main" val="2971630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914400"/>
            <a:ext cx="82296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943100"/>
            <a:ext cx="8229600" cy="2651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chemeClr val="tx2"/>
                </a:solidFill>
                <a:latin typeface="Helvetica Neue" charset="0"/>
              </a:defRPr>
            </a:lvl1pPr>
          </a:lstStyle>
          <a:p>
            <a:pPr>
              <a:defRPr/>
            </a:pPr>
            <a:r>
              <a:rPr lang="en-US"/>
              <a:t>1</a:t>
            </a:r>
          </a:p>
        </p:txBody>
      </p:sp>
    </p:spTree>
  </p:cSld>
  <p:clrMap bg1="lt1" tx1="dk1" bg2="lt2" tx2="dk2" accent1="accent1" accent2="accent2" accent3="accent3" accent4="accent4" accent5="accent5" accent6="accent6" hlink="hlink" folHlink="folHlink"/>
  <p:sldLayoutIdLst>
    <p:sldLayoutId id="2147483869" r:id="rId1"/>
    <p:sldLayoutId id="2147483880"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Lst>
  <p:hf hdr="0" ftr="0" dt="0"/>
  <p:txStyles>
    <p:titleStyle>
      <a:lvl1pPr algn="ctr" defTabSz="457200" rtl="0" eaLnBrk="0" fontAlgn="base" hangingPunct="0">
        <a:spcBef>
          <a:spcPct val="0"/>
        </a:spcBef>
        <a:spcAft>
          <a:spcPct val="0"/>
        </a:spcAft>
        <a:defRPr sz="3200" kern="1200">
          <a:solidFill>
            <a:schemeClr val="bg1"/>
          </a:solidFill>
          <a:latin typeface="Calibri"/>
          <a:ea typeface="Geneva" pitchFamily="-65" charset="-128"/>
          <a:cs typeface="Calibri"/>
        </a:defRPr>
      </a:lvl1pPr>
      <a:lvl2pPr algn="ctr" defTabSz="457200" rtl="0" eaLnBrk="0" fontAlgn="base" hangingPunct="0">
        <a:spcBef>
          <a:spcPct val="0"/>
        </a:spcBef>
        <a:spcAft>
          <a:spcPct val="0"/>
        </a:spcAft>
        <a:defRPr sz="3200">
          <a:solidFill>
            <a:schemeClr val="tx1"/>
          </a:solidFill>
          <a:latin typeface="Helvetica Neue" pitchFamily="-65" charset="0"/>
          <a:ea typeface="Geneva" pitchFamily="-65" charset="-128"/>
          <a:cs typeface="Geneva" pitchFamily="-65" charset="-128"/>
        </a:defRPr>
      </a:lvl2pPr>
      <a:lvl3pPr algn="ctr" defTabSz="457200" rtl="0" eaLnBrk="0" fontAlgn="base" hangingPunct="0">
        <a:spcBef>
          <a:spcPct val="0"/>
        </a:spcBef>
        <a:spcAft>
          <a:spcPct val="0"/>
        </a:spcAft>
        <a:defRPr sz="3200">
          <a:solidFill>
            <a:schemeClr val="tx1"/>
          </a:solidFill>
          <a:latin typeface="Helvetica Neue" pitchFamily="-65" charset="0"/>
          <a:ea typeface="Geneva" pitchFamily="-65" charset="-128"/>
          <a:cs typeface="Geneva" pitchFamily="-65" charset="-128"/>
        </a:defRPr>
      </a:lvl3pPr>
      <a:lvl4pPr algn="ctr" defTabSz="457200" rtl="0" eaLnBrk="0" fontAlgn="base" hangingPunct="0">
        <a:spcBef>
          <a:spcPct val="0"/>
        </a:spcBef>
        <a:spcAft>
          <a:spcPct val="0"/>
        </a:spcAft>
        <a:defRPr sz="3200">
          <a:solidFill>
            <a:schemeClr val="tx1"/>
          </a:solidFill>
          <a:latin typeface="Helvetica Neue" pitchFamily="-65" charset="0"/>
          <a:ea typeface="Geneva" pitchFamily="-65" charset="-128"/>
          <a:cs typeface="Geneva" pitchFamily="-65" charset="-128"/>
        </a:defRPr>
      </a:lvl4pPr>
      <a:lvl5pPr algn="ctr" defTabSz="457200" rtl="0" eaLnBrk="0" fontAlgn="base" hangingPunct="0">
        <a:spcBef>
          <a:spcPct val="0"/>
        </a:spcBef>
        <a:spcAft>
          <a:spcPct val="0"/>
        </a:spcAft>
        <a:defRPr sz="3200">
          <a:solidFill>
            <a:schemeClr val="tx1"/>
          </a:solidFill>
          <a:latin typeface="Helvetica Neue" pitchFamily="-65" charset="0"/>
          <a:ea typeface="Geneva" pitchFamily="-65" charset="-128"/>
          <a:cs typeface="Geneva" pitchFamily="-65" charset="-128"/>
        </a:defRPr>
      </a:lvl5pPr>
      <a:lvl6pPr marL="457200" algn="ctr" defTabSz="457200" rtl="0" fontAlgn="base">
        <a:spcBef>
          <a:spcPct val="0"/>
        </a:spcBef>
        <a:spcAft>
          <a:spcPct val="0"/>
        </a:spcAft>
        <a:defRPr sz="3200">
          <a:solidFill>
            <a:schemeClr val="tx1"/>
          </a:solidFill>
          <a:latin typeface="Helvetica Neue" pitchFamily="-65" charset="0"/>
          <a:ea typeface="Geneva" pitchFamily="-65" charset="-128"/>
          <a:cs typeface="Geneva" pitchFamily="-65" charset="-128"/>
        </a:defRPr>
      </a:lvl6pPr>
      <a:lvl7pPr marL="914400" algn="ctr" defTabSz="457200" rtl="0" fontAlgn="base">
        <a:spcBef>
          <a:spcPct val="0"/>
        </a:spcBef>
        <a:spcAft>
          <a:spcPct val="0"/>
        </a:spcAft>
        <a:defRPr sz="3200">
          <a:solidFill>
            <a:schemeClr val="tx1"/>
          </a:solidFill>
          <a:latin typeface="Helvetica Neue" pitchFamily="-65" charset="0"/>
          <a:ea typeface="Geneva" pitchFamily="-65" charset="-128"/>
          <a:cs typeface="Geneva" pitchFamily="-65" charset="-128"/>
        </a:defRPr>
      </a:lvl7pPr>
      <a:lvl8pPr marL="1371600" algn="ctr" defTabSz="457200" rtl="0" fontAlgn="base">
        <a:spcBef>
          <a:spcPct val="0"/>
        </a:spcBef>
        <a:spcAft>
          <a:spcPct val="0"/>
        </a:spcAft>
        <a:defRPr sz="3200">
          <a:solidFill>
            <a:schemeClr val="tx1"/>
          </a:solidFill>
          <a:latin typeface="Helvetica Neue" pitchFamily="-65" charset="0"/>
          <a:ea typeface="Geneva" pitchFamily="-65" charset="-128"/>
          <a:cs typeface="Geneva" pitchFamily="-65" charset="-128"/>
        </a:defRPr>
      </a:lvl8pPr>
      <a:lvl9pPr marL="1828800" algn="ctr" defTabSz="457200" rtl="0" fontAlgn="base">
        <a:spcBef>
          <a:spcPct val="0"/>
        </a:spcBef>
        <a:spcAft>
          <a:spcPct val="0"/>
        </a:spcAft>
        <a:defRPr sz="3200">
          <a:solidFill>
            <a:schemeClr val="tx1"/>
          </a:solidFill>
          <a:latin typeface="Helvetica Neue" pitchFamily="-65" charset="0"/>
          <a:ea typeface="Geneva" pitchFamily="-65" charset="-128"/>
          <a:cs typeface="Geneva" pitchFamily="-65" charset="-128"/>
        </a:defRPr>
      </a:lvl9pPr>
    </p:titleStyle>
    <p:bodyStyle>
      <a:lvl1pPr marL="342900" indent="-342900" algn="l" defTabSz="457200" rtl="0" eaLnBrk="0" fontAlgn="base" hangingPunct="0">
        <a:spcBef>
          <a:spcPct val="20000"/>
        </a:spcBef>
        <a:spcAft>
          <a:spcPct val="0"/>
        </a:spcAft>
        <a:buFont typeface="Arial" charset="0"/>
        <a:buChar char="•"/>
        <a:defRPr kern="1200">
          <a:solidFill>
            <a:schemeClr val="tx2"/>
          </a:solidFill>
          <a:latin typeface="Calibri"/>
          <a:ea typeface="Geneva" pitchFamily="-65" charset="-128"/>
          <a:cs typeface="Calibri"/>
        </a:defRPr>
      </a:lvl1pPr>
      <a:lvl2pPr marL="742950" indent="-285750" algn="l" defTabSz="457200" rtl="0" eaLnBrk="0" fontAlgn="base" hangingPunct="0">
        <a:spcBef>
          <a:spcPct val="20000"/>
        </a:spcBef>
        <a:spcAft>
          <a:spcPct val="0"/>
        </a:spcAft>
        <a:buFont typeface="Arial" charset="0"/>
        <a:buChar char="–"/>
        <a:defRPr kern="1200">
          <a:solidFill>
            <a:schemeClr val="tx2"/>
          </a:solidFill>
          <a:latin typeface="Calibri"/>
          <a:ea typeface="Geneva" pitchFamily="-65" charset="-128"/>
          <a:cs typeface="Calibri"/>
        </a:defRPr>
      </a:lvl2pPr>
      <a:lvl3pPr marL="1143000" indent="-228600" algn="l" defTabSz="457200" rtl="0" eaLnBrk="0" fontAlgn="base" hangingPunct="0">
        <a:spcBef>
          <a:spcPct val="20000"/>
        </a:spcBef>
        <a:spcAft>
          <a:spcPct val="0"/>
        </a:spcAft>
        <a:buFont typeface="Arial" charset="0"/>
        <a:buChar char="•"/>
        <a:defRPr kern="1200">
          <a:solidFill>
            <a:schemeClr val="tx2"/>
          </a:solidFill>
          <a:latin typeface="Calibri"/>
          <a:ea typeface="ヒラギノ角ゴ Pro W3" charset="-128"/>
          <a:cs typeface="Calibri"/>
        </a:defRPr>
      </a:lvl3pPr>
      <a:lvl4pPr marL="1600200" indent="-228600" algn="l" defTabSz="457200" rtl="0" eaLnBrk="0" fontAlgn="base" hangingPunct="0">
        <a:spcBef>
          <a:spcPct val="20000"/>
        </a:spcBef>
        <a:spcAft>
          <a:spcPct val="0"/>
        </a:spcAft>
        <a:buFont typeface="Arial" charset="0"/>
        <a:buChar char="–"/>
        <a:defRPr kern="1200">
          <a:solidFill>
            <a:schemeClr val="tx2"/>
          </a:solidFill>
          <a:latin typeface="Calibri"/>
          <a:ea typeface="ヒラギノ角ゴ Pro W3" charset="-128"/>
          <a:cs typeface="Calibri"/>
        </a:defRPr>
      </a:lvl4pPr>
      <a:lvl5pPr marL="2057400" indent="-228600" algn="l" defTabSz="457200" rtl="0" eaLnBrk="0" fontAlgn="base" hangingPunct="0">
        <a:spcBef>
          <a:spcPct val="20000"/>
        </a:spcBef>
        <a:spcAft>
          <a:spcPct val="0"/>
        </a:spcAft>
        <a:buFont typeface="Arial" charset="0"/>
        <a:buChar char="»"/>
        <a:defRPr kern="1200">
          <a:solidFill>
            <a:schemeClr val="tx2"/>
          </a:solidFill>
          <a:latin typeface="Calibri"/>
          <a:ea typeface="ヒラギノ角ゴ Pro W3"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1038/s41580-021-00407-0"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uciml/breast-cancer-wisconsin-dat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7A70EA-8358-0814-68A3-0919D4F4DBB3}"/>
              </a:ext>
            </a:extLst>
          </p:cNvPr>
          <p:cNvSpPr txBox="1"/>
          <p:nvPr/>
        </p:nvSpPr>
        <p:spPr>
          <a:xfrm>
            <a:off x="304800" y="1504950"/>
            <a:ext cx="5257800" cy="3170099"/>
          </a:xfrm>
          <a:prstGeom prst="rect">
            <a:avLst/>
          </a:prstGeom>
          <a:noFill/>
        </p:spPr>
        <p:txBody>
          <a:bodyPr wrap="square" rtlCol="0">
            <a:spAutoFit/>
          </a:bodyPr>
          <a:lstStyle/>
          <a:p>
            <a:r>
              <a:rPr lang="en-US" sz="3200" dirty="0">
                <a:solidFill>
                  <a:schemeClr val="bg1"/>
                </a:solidFill>
                <a:latin typeface="+mn-lt"/>
              </a:rPr>
              <a:t>In Pursuit of Protein Structure and Design: A Nobel-Winning Journey in Two Parts</a:t>
            </a:r>
          </a:p>
          <a:p>
            <a:endParaRPr lang="en-US" sz="3200" dirty="0">
              <a:solidFill>
                <a:schemeClr val="bg1"/>
              </a:solidFill>
              <a:latin typeface="+mn-lt"/>
            </a:endParaRPr>
          </a:p>
          <a:p>
            <a:r>
              <a:rPr lang="en-US" sz="2000" dirty="0">
                <a:solidFill>
                  <a:schemeClr val="bg1"/>
                </a:solidFill>
                <a:latin typeface="+mn-lt"/>
              </a:rPr>
              <a:t>Cecilia Arighi, PhD</a:t>
            </a:r>
          </a:p>
          <a:p>
            <a:r>
              <a:rPr lang="en-US" sz="2000" dirty="0">
                <a:solidFill>
                  <a:schemeClr val="bg1"/>
                </a:solidFill>
                <a:latin typeface="+mn-lt"/>
              </a:rPr>
              <a:t>Instructor CIS and CBCB</a:t>
            </a:r>
          </a:p>
          <a:p>
            <a:endParaRPr lang="en-US" sz="3200" dirty="0">
              <a:solidFill>
                <a:schemeClr val="bg1"/>
              </a:solidFill>
              <a:latin typeface="+mn-lt"/>
            </a:endParaRPr>
          </a:p>
        </p:txBody>
      </p:sp>
      <p:sp>
        <p:nvSpPr>
          <p:cNvPr id="3" name="Google Shape;51;p1">
            <a:extLst>
              <a:ext uri="{FF2B5EF4-FFF2-40B4-BE49-F238E27FC236}">
                <a16:creationId xmlns:a16="http://schemas.microsoft.com/office/drawing/2014/main" id="{749F57E2-516E-4125-C01C-B75A6A166656}"/>
              </a:ext>
            </a:extLst>
          </p:cNvPr>
          <p:cNvSpPr txBox="1">
            <a:spLocks/>
          </p:cNvSpPr>
          <p:nvPr/>
        </p:nvSpPr>
        <p:spPr bwMode="auto">
          <a:xfrm>
            <a:off x="2060854" y="895350"/>
            <a:ext cx="5022292" cy="205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spcFirstLastPara="1" vert="horz" wrap="square" lIns="91425" tIns="91425" rIns="91425" bIns="91425" numCol="1" anchor="b" anchorCtr="0" compatLnSpc="1">
            <a:prstTxWarp prst="textNoShape">
              <a:avLst/>
            </a:prstTxWarp>
            <a:normAutofit/>
          </a:bodyPr>
          <a:lstStyle>
            <a:lvl1pPr algn="ctr" defTabSz="457200" rtl="0" eaLnBrk="0" fontAlgn="base" hangingPunct="0">
              <a:spcBef>
                <a:spcPct val="0"/>
              </a:spcBef>
              <a:spcAft>
                <a:spcPct val="0"/>
              </a:spcAft>
              <a:defRPr sz="3200" kern="1200">
                <a:solidFill>
                  <a:srgbClr val="006096"/>
                </a:solidFill>
                <a:latin typeface="Calibri"/>
                <a:ea typeface="Geneva" pitchFamily="-65" charset="-128"/>
                <a:cs typeface="Calibri"/>
              </a:defRPr>
            </a:lvl1pPr>
            <a:lvl2pPr algn="ctr" defTabSz="457200" rtl="0" eaLnBrk="0" fontAlgn="base" hangingPunct="0">
              <a:spcBef>
                <a:spcPct val="0"/>
              </a:spcBef>
              <a:spcAft>
                <a:spcPct val="0"/>
              </a:spcAft>
              <a:defRPr sz="3200">
                <a:solidFill>
                  <a:schemeClr val="tx1"/>
                </a:solidFill>
                <a:latin typeface="Helvetica Neue" pitchFamily="-65" charset="0"/>
                <a:ea typeface="Geneva" pitchFamily="-65" charset="-128"/>
                <a:cs typeface="Geneva" pitchFamily="-65" charset="-128"/>
              </a:defRPr>
            </a:lvl2pPr>
            <a:lvl3pPr algn="ctr" defTabSz="457200" rtl="0" eaLnBrk="0" fontAlgn="base" hangingPunct="0">
              <a:spcBef>
                <a:spcPct val="0"/>
              </a:spcBef>
              <a:spcAft>
                <a:spcPct val="0"/>
              </a:spcAft>
              <a:defRPr sz="3200">
                <a:solidFill>
                  <a:schemeClr val="tx1"/>
                </a:solidFill>
                <a:latin typeface="Helvetica Neue" pitchFamily="-65" charset="0"/>
                <a:ea typeface="Geneva" pitchFamily="-65" charset="-128"/>
                <a:cs typeface="Geneva" pitchFamily="-65" charset="-128"/>
              </a:defRPr>
            </a:lvl3pPr>
            <a:lvl4pPr algn="ctr" defTabSz="457200" rtl="0" eaLnBrk="0" fontAlgn="base" hangingPunct="0">
              <a:spcBef>
                <a:spcPct val="0"/>
              </a:spcBef>
              <a:spcAft>
                <a:spcPct val="0"/>
              </a:spcAft>
              <a:defRPr sz="3200">
                <a:solidFill>
                  <a:schemeClr val="tx1"/>
                </a:solidFill>
                <a:latin typeface="Helvetica Neue" pitchFamily="-65" charset="0"/>
                <a:ea typeface="Geneva" pitchFamily="-65" charset="-128"/>
                <a:cs typeface="Geneva" pitchFamily="-65" charset="-128"/>
              </a:defRPr>
            </a:lvl4pPr>
            <a:lvl5pPr algn="ctr" defTabSz="457200" rtl="0" eaLnBrk="0" fontAlgn="base" hangingPunct="0">
              <a:spcBef>
                <a:spcPct val="0"/>
              </a:spcBef>
              <a:spcAft>
                <a:spcPct val="0"/>
              </a:spcAft>
              <a:defRPr sz="3200">
                <a:solidFill>
                  <a:schemeClr val="tx1"/>
                </a:solidFill>
                <a:latin typeface="Helvetica Neue" pitchFamily="-65" charset="0"/>
                <a:ea typeface="Geneva" pitchFamily="-65" charset="-128"/>
                <a:cs typeface="Geneva" pitchFamily="-65" charset="-128"/>
              </a:defRPr>
            </a:lvl5pPr>
            <a:lvl6pPr marL="457200" algn="ctr" defTabSz="457200" rtl="0" fontAlgn="base">
              <a:spcBef>
                <a:spcPct val="0"/>
              </a:spcBef>
              <a:spcAft>
                <a:spcPct val="0"/>
              </a:spcAft>
              <a:defRPr sz="3200">
                <a:solidFill>
                  <a:schemeClr val="tx1"/>
                </a:solidFill>
                <a:latin typeface="Helvetica Neue" pitchFamily="-65" charset="0"/>
                <a:ea typeface="Geneva" pitchFamily="-65" charset="-128"/>
                <a:cs typeface="Geneva" pitchFamily="-65" charset="-128"/>
              </a:defRPr>
            </a:lvl6pPr>
            <a:lvl7pPr marL="914400" algn="ctr" defTabSz="457200" rtl="0" fontAlgn="base">
              <a:spcBef>
                <a:spcPct val="0"/>
              </a:spcBef>
              <a:spcAft>
                <a:spcPct val="0"/>
              </a:spcAft>
              <a:defRPr sz="3200">
                <a:solidFill>
                  <a:schemeClr val="tx1"/>
                </a:solidFill>
                <a:latin typeface="Helvetica Neue" pitchFamily="-65" charset="0"/>
                <a:ea typeface="Geneva" pitchFamily="-65" charset="-128"/>
                <a:cs typeface="Geneva" pitchFamily="-65" charset="-128"/>
              </a:defRPr>
            </a:lvl7pPr>
            <a:lvl8pPr marL="1371600" algn="ctr" defTabSz="457200" rtl="0" fontAlgn="base">
              <a:spcBef>
                <a:spcPct val="0"/>
              </a:spcBef>
              <a:spcAft>
                <a:spcPct val="0"/>
              </a:spcAft>
              <a:defRPr sz="3200">
                <a:solidFill>
                  <a:schemeClr val="tx1"/>
                </a:solidFill>
                <a:latin typeface="Helvetica Neue" pitchFamily="-65" charset="0"/>
                <a:ea typeface="Geneva" pitchFamily="-65" charset="-128"/>
                <a:cs typeface="Geneva" pitchFamily="-65" charset="-128"/>
              </a:defRPr>
            </a:lvl8pPr>
            <a:lvl9pPr marL="1828800" algn="ctr" defTabSz="457200" rtl="0" fontAlgn="base">
              <a:spcBef>
                <a:spcPct val="0"/>
              </a:spcBef>
              <a:spcAft>
                <a:spcPct val="0"/>
              </a:spcAft>
              <a:defRPr sz="3200">
                <a:solidFill>
                  <a:schemeClr val="tx1"/>
                </a:solidFill>
                <a:latin typeface="Helvetica Neue" pitchFamily="-65" charset="0"/>
                <a:ea typeface="Geneva" pitchFamily="-65" charset="-128"/>
                <a:cs typeface="Geneva" pitchFamily="-65" charset="-128"/>
              </a:defRPr>
            </a:lvl9pPr>
          </a:lstStyle>
          <a:p>
            <a:pPr>
              <a:spcBef>
                <a:spcPts val="0"/>
              </a:spcBef>
              <a:spcAft>
                <a:spcPts val="0"/>
              </a:spcAft>
              <a:buSzPts val="5200"/>
            </a:pPr>
            <a:r>
              <a:rPr lang="en-US" sz="4000" dirty="0">
                <a:solidFill>
                  <a:schemeClr val="accent1"/>
                </a:solidFill>
              </a:rPr>
              <a:t>Introduction to AI/ML Basic concepts</a:t>
            </a:r>
          </a:p>
        </p:txBody>
      </p:sp>
    </p:spTree>
    <p:extLst>
      <p:ext uri="{BB962C8B-B14F-4D97-AF65-F5344CB8AC3E}">
        <p14:creationId xmlns:p14="http://schemas.microsoft.com/office/powerpoint/2010/main" val="644048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Google Shape;133;p9"/>
          <p:cNvSpPr txBox="1">
            <a:spLocks noGrp="1"/>
          </p:cNvSpPr>
          <p:nvPr>
            <p:ph type="title"/>
          </p:nvPr>
        </p:nvSpPr>
        <p:spPr>
          <a:xfrm>
            <a:off x="311700" y="174300"/>
            <a:ext cx="8520600" cy="683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a:solidFill>
                  <a:schemeClr val="accent1"/>
                </a:solidFill>
              </a:rPr>
              <a:t>Generalization in ML</a:t>
            </a:r>
            <a:endParaRPr>
              <a:solidFill>
                <a:schemeClr val="accent1"/>
              </a:solidFill>
            </a:endParaRPr>
          </a:p>
        </p:txBody>
      </p:sp>
      <p:sp>
        <p:nvSpPr>
          <p:cNvPr id="134" name="Google Shape;13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lnSpc>
                <a:spcPct val="100000"/>
              </a:lnSpc>
              <a:spcBef>
                <a:spcPts val="0"/>
              </a:spcBef>
              <a:spcAft>
                <a:spcPts val="0"/>
              </a:spcAft>
              <a:buSzPts val="1000"/>
              <a:buNone/>
            </a:pPr>
            <a:fld id="{00000000-1234-1234-1234-123412341234}" type="slidenum">
              <a:rPr lang="en" smtClean="0"/>
              <a:pPr marL="0" lvl="0" indent="0" algn="r" rtl="0">
                <a:lnSpc>
                  <a:spcPct val="100000"/>
                </a:lnSpc>
                <a:spcBef>
                  <a:spcPts val="0"/>
                </a:spcBef>
                <a:spcAft>
                  <a:spcPts val="0"/>
                </a:spcAft>
                <a:buSzPts val="1000"/>
                <a:buNone/>
              </a:pPr>
              <a:t>9</a:t>
            </a:fld>
            <a:endParaRPr>
              <a:solidFill>
                <a:schemeClr val="lt1"/>
              </a:solidFill>
              <a:latin typeface="Arial"/>
              <a:ea typeface="Arial"/>
              <a:cs typeface="Arial"/>
              <a:sym typeface="Arial"/>
            </a:endParaRPr>
          </a:p>
        </p:txBody>
      </p:sp>
      <p:sp>
        <p:nvSpPr>
          <p:cNvPr id="135" name="Google Shape;135;p9"/>
          <p:cNvSpPr txBox="1"/>
          <p:nvPr/>
        </p:nvSpPr>
        <p:spPr>
          <a:xfrm>
            <a:off x="548708" y="534852"/>
            <a:ext cx="7939800" cy="1200298"/>
          </a:xfrm>
          <a:prstGeom prst="rect">
            <a:avLst/>
          </a:prstGeom>
          <a:noFill/>
          <a:ln>
            <a:noFill/>
          </a:ln>
        </p:spPr>
        <p:txBody>
          <a:bodyPr spcFirstLastPara="1" wrap="square" lIns="91425" tIns="91425" rIns="91425" bIns="91425" anchor="t" anchorCtr="0">
            <a:spAutoFit/>
          </a:bodyPr>
          <a:lstStyle/>
          <a:p>
            <a:pPr marL="457200" marR="0" lvl="0" indent="0" algn="ctr" rtl="0">
              <a:lnSpc>
                <a:spcPct val="100000"/>
              </a:lnSpc>
              <a:spcBef>
                <a:spcPts val="0"/>
              </a:spcBef>
              <a:spcAft>
                <a:spcPts val="0"/>
              </a:spcAft>
              <a:buClr>
                <a:srgbClr val="000000"/>
              </a:buClr>
              <a:buSzPts val="1800"/>
            </a:pPr>
            <a:endParaRPr sz="1800" b="0" i="0" u="none" strike="noStrike" cap="none" dirty="0">
              <a:solidFill>
                <a:srgbClr val="000000"/>
              </a:solidFill>
              <a:latin typeface="Roboto"/>
              <a:ea typeface="Roboto"/>
              <a:cs typeface="Roboto"/>
              <a:sym typeface="Roboto"/>
            </a:endParaRPr>
          </a:p>
          <a:p>
            <a:pPr marL="114300" marR="0" lvl="0" algn="ctr" rtl="0">
              <a:lnSpc>
                <a:spcPct val="100000"/>
              </a:lnSpc>
              <a:spcBef>
                <a:spcPts val="0"/>
              </a:spcBef>
              <a:spcAft>
                <a:spcPts val="0"/>
              </a:spcAft>
              <a:buClr>
                <a:srgbClr val="000000"/>
              </a:buClr>
              <a:buSzPts val="1800"/>
            </a:pPr>
            <a:r>
              <a:rPr lang="en" sz="2400" b="0" i="0" u="none" strike="noStrike" cap="none" dirty="0">
                <a:solidFill>
                  <a:srgbClr val="000000"/>
                </a:solidFill>
                <a:latin typeface="Arial"/>
                <a:ea typeface="Arial"/>
                <a:cs typeface="Arial"/>
                <a:sym typeface="Arial"/>
              </a:rPr>
              <a:t>How well the concepts learned by a ML model apply to specific examples not previously seen</a:t>
            </a:r>
            <a:endParaRPr sz="1800" b="0" i="0" u="none" strike="noStrike" cap="none" dirty="0">
              <a:solidFill>
                <a:srgbClr val="000000"/>
              </a:solidFill>
              <a:latin typeface="Roboto"/>
              <a:ea typeface="Roboto"/>
              <a:cs typeface="Roboto"/>
              <a:sym typeface="Roboto"/>
            </a:endParaRPr>
          </a:p>
        </p:txBody>
      </p:sp>
      <p:sp>
        <p:nvSpPr>
          <p:cNvPr id="136" name="Google Shape;136;p9"/>
          <p:cNvSpPr txBox="1"/>
          <p:nvPr/>
        </p:nvSpPr>
        <p:spPr>
          <a:xfrm>
            <a:off x="4876800" y="3719775"/>
            <a:ext cx="2433600" cy="338524"/>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b="0" i="1" u="none" strike="noStrike" cap="none" dirty="0">
                <a:solidFill>
                  <a:srgbClr val="000000"/>
                </a:solidFill>
                <a:latin typeface="+mn-lt"/>
                <a:ea typeface="Roboto"/>
                <a:cs typeface="Roboto"/>
                <a:sym typeface="Roboto"/>
              </a:rPr>
              <a:t>source: Greener et al. 2022</a:t>
            </a:r>
            <a:endParaRPr sz="1000" b="0" i="1" u="none" strike="noStrike" cap="none" dirty="0">
              <a:solidFill>
                <a:srgbClr val="000000"/>
              </a:solidFill>
              <a:latin typeface="+mn-lt"/>
              <a:ea typeface="Roboto"/>
              <a:cs typeface="Roboto"/>
              <a:sym typeface="Roboto"/>
            </a:endParaRPr>
          </a:p>
        </p:txBody>
      </p:sp>
      <p:grpSp>
        <p:nvGrpSpPr>
          <p:cNvPr id="137" name="Google Shape;137;p9"/>
          <p:cNvGrpSpPr/>
          <p:nvPr/>
        </p:nvGrpSpPr>
        <p:grpSpPr>
          <a:xfrm>
            <a:off x="1728373" y="2331353"/>
            <a:ext cx="5022548" cy="1500075"/>
            <a:chOff x="980975" y="3040162"/>
            <a:chExt cx="5022548" cy="1500075"/>
          </a:xfrm>
        </p:grpSpPr>
        <p:pic>
          <p:nvPicPr>
            <p:cNvPr id="138" name="Google Shape;138;p9"/>
            <p:cNvPicPr preferRelativeResize="0"/>
            <p:nvPr/>
          </p:nvPicPr>
          <p:blipFill rotWithShape="1">
            <a:blip r:embed="rId3">
              <a:alphaModFix/>
            </a:blip>
            <a:srcRect/>
            <a:stretch/>
          </p:blipFill>
          <p:spPr>
            <a:xfrm>
              <a:off x="980975" y="3040162"/>
              <a:ext cx="5022548" cy="1500075"/>
            </a:xfrm>
            <a:prstGeom prst="rect">
              <a:avLst/>
            </a:prstGeom>
            <a:noFill/>
            <a:ln>
              <a:noFill/>
            </a:ln>
          </p:spPr>
        </p:pic>
        <p:sp>
          <p:nvSpPr>
            <p:cNvPr id="139" name="Google Shape;139;p9"/>
            <p:cNvSpPr/>
            <p:nvPr/>
          </p:nvSpPr>
          <p:spPr>
            <a:xfrm>
              <a:off x="1043525" y="3137825"/>
              <a:ext cx="313200" cy="276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0" name="Google Shape;140;p9"/>
          <p:cNvSpPr txBox="1"/>
          <p:nvPr/>
        </p:nvSpPr>
        <p:spPr>
          <a:xfrm>
            <a:off x="1613005" y="4175651"/>
            <a:ext cx="581120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dirty="0">
                <a:solidFill>
                  <a:srgbClr val="000000"/>
                </a:solidFill>
                <a:latin typeface="Arial"/>
                <a:ea typeface="Arial"/>
                <a:cs typeface="Arial"/>
                <a:sym typeface="Arial"/>
              </a:rPr>
              <a:t>Overfitting and underfitting are major cause of poor model performance</a:t>
            </a:r>
            <a:endParaRPr dirty="0"/>
          </a:p>
        </p:txBody>
      </p:sp>
      <p:sp>
        <p:nvSpPr>
          <p:cNvPr id="2" name="Slide Number Placeholder 2">
            <a:extLst>
              <a:ext uri="{FF2B5EF4-FFF2-40B4-BE49-F238E27FC236}">
                <a16:creationId xmlns:a16="http://schemas.microsoft.com/office/drawing/2014/main" id="{2F8DF097-FEC5-18C9-F77A-3158920B9A83}"/>
              </a:ext>
            </a:extLst>
          </p:cNvPr>
          <p:cNvSpPr>
            <a:spLocks noGrp="1"/>
          </p:cNvSpPr>
          <p:nvPr>
            <p:ph type="sldNum" sz="quarter" idx="10"/>
          </p:nvPr>
        </p:nvSpPr>
        <p:spPr>
          <a:xfrm>
            <a:off x="3505200" y="4767263"/>
            <a:ext cx="2133600" cy="274637"/>
          </a:xfrm>
        </p:spPr>
        <p:txBody>
          <a:bodyPr/>
          <a:lstStyle/>
          <a:p>
            <a:pPr>
              <a:defRPr/>
            </a:pPr>
            <a:r>
              <a:rPr lang="en-US" dirty="0"/>
              <a:t>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7"/>
          <p:cNvSpPr txBox="1">
            <a:spLocks noGrp="1"/>
          </p:cNvSpPr>
          <p:nvPr>
            <p:ph type="title"/>
          </p:nvPr>
        </p:nvSpPr>
        <p:spPr>
          <a:xfrm>
            <a:off x="311700" y="174300"/>
            <a:ext cx="8520600" cy="683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dirty="0">
                <a:solidFill>
                  <a:schemeClr val="accent1"/>
                </a:solidFill>
              </a:rPr>
              <a:t>Bias and Variance</a:t>
            </a:r>
            <a:endParaRPr dirty="0">
              <a:solidFill>
                <a:schemeClr val="accent1"/>
              </a:solidFill>
            </a:endParaRPr>
          </a:p>
        </p:txBody>
      </p:sp>
      <p:sp>
        <p:nvSpPr>
          <p:cNvPr id="109" name="Google Shape;109;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lnSpc>
                <a:spcPct val="100000"/>
              </a:lnSpc>
              <a:spcBef>
                <a:spcPts val="0"/>
              </a:spcBef>
              <a:spcAft>
                <a:spcPts val="0"/>
              </a:spcAft>
              <a:buSzPts val="1000"/>
              <a:buNone/>
            </a:pPr>
            <a:fld id="{00000000-1234-1234-1234-123412341234}" type="slidenum">
              <a:rPr lang="en" smtClean="0"/>
              <a:pPr marL="0" lvl="0" indent="0" algn="r" rtl="0">
                <a:lnSpc>
                  <a:spcPct val="100000"/>
                </a:lnSpc>
                <a:spcBef>
                  <a:spcPts val="0"/>
                </a:spcBef>
                <a:spcAft>
                  <a:spcPts val="0"/>
                </a:spcAft>
                <a:buSzPts val="1000"/>
                <a:buNone/>
              </a:pPr>
              <a:t>10</a:t>
            </a:fld>
            <a:endParaRPr>
              <a:solidFill>
                <a:schemeClr val="lt1"/>
              </a:solidFill>
              <a:latin typeface="Arial"/>
              <a:ea typeface="Arial"/>
              <a:cs typeface="Arial"/>
              <a:sym typeface="Arial"/>
            </a:endParaRPr>
          </a:p>
        </p:txBody>
      </p:sp>
      <p:sp>
        <p:nvSpPr>
          <p:cNvPr id="112" name="Google Shape;112;p7"/>
          <p:cNvSpPr txBox="1"/>
          <p:nvPr/>
        </p:nvSpPr>
        <p:spPr>
          <a:xfrm>
            <a:off x="5257800" y="2943748"/>
            <a:ext cx="4572000" cy="215444"/>
          </a:xfrm>
          <a:prstGeom prst="rect">
            <a:avLst/>
          </a:prstGeom>
          <a:noFill/>
          <a:ln>
            <a:noFill/>
          </a:ln>
        </p:spPr>
        <p:txBody>
          <a:bodyPr spcFirstLastPara="1" wrap="square" lIns="91425" tIns="45700" rIns="91425" bIns="45700" anchor="t" anchorCtr="0">
            <a:spAutoFit/>
          </a:bodyPr>
          <a:lstStyle/>
          <a:p>
            <a:pPr marL="120650" marR="0" lvl="0" indent="0" algn="l" rtl="0">
              <a:lnSpc>
                <a:spcPct val="100000"/>
              </a:lnSpc>
              <a:spcBef>
                <a:spcPts val="0"/>
              </a:spcBef>
              <a:spcAft>
                <a:spcPts val="0"/>
              </a:spcAft>
              <a:buNone/>
            </a:pPr>
            <a:r>
              <a:rPr lang="en" sz="800" b="0" i="1" u="none" strike="noStrike" cap="none" dirty="0">
                <a:solidFill>
                  <a:srgbClr val="000000"/>
                </a:solidFill>
                <a:latin typeface="Arial"/>
                <a:ea typeface="Arial"/>
                <a:cs typeface="Arial"/>
                <a:sym typeface="Arial"/>
              </a:rPr>
              <a:t>Source: https://</a:t>
            </a:r>
            <a:r>
              <a:rPr lang="en" sz="800" b="0" i="1" u="none" strike="noStrike" cap="none" dirty="0" err="1">
                <a:solidFill>
                  <a:srgbClr val="000000"/>
                </a:solidFill>
                <a:latin typeface="Arial"/>
                <a:ea typeface="Arial"/>
                <a:cs typeface="Arial"/>
                <a:sym typeface="Arial"/>
              </a:rPr>
              <a:t>elitedatascience.com</a:t>
            </a:r>
            <a:r>
              <a:rPr lang="en" sz="800" b="0" i="1" u="none" strike="noStrike" cap="none" dirty="0">
                <a:solidFill>
                  <a:srgbClr val="000000"/>
                </a:solidFill>
                <a:latin typeface="Arial"/>
                <a:ea typeface="Arial"/>
                <a:cs typeface="Arial"/>
                <a:sym typeface="Arial"/>
              </a:rPr>
              <a:t>/bias-variance-tradeoff</a:t>
            </a:r>
            <a:endParaRPr i="1" dirty="0"/>
          </a:p>
        </p:txBody>
      </p:sp>
      <p:graphicFrame>
        <p:nvGraphicFramePr>
          <p:cNvPr id="2" name="Google Shape;110;p7">
            <a:extLst>
              <a:ext uri="{FF2B5EF4-FFF2-40B4-BE49-F238E27FC236}">
                <a16:creationId xmlns:a16="http://schemas.microsoft.com/office/drawing/2014/main" id="{A2833B02-9853-AE30-DAAD-BFC988D57BC8}"/>
              </a:ext>
            </a:extLst>
          </p:cNvPr>
          <p:cNvGraphicFramePr/>
          <p:nvPr>
            <p:extLst>
              <p:ext uri="{D42A27DB-BD31-4B8C-83A1-F6EECF244321}">
                <p14:modId xmlns:p14="http://schemas.microsoft.com/office/powerpoint/2010/main" val="1664065904"/>
              </p:ext>
            </p:extLst>
          </p:nvPr>
        </p:nvGraphicFramePr>
        <p:xfrm>
          <a:off x="381000" y="798800"/>
          <a:ext cx="4045729" cy="3545900"/>
        </p:xfrm>
        <a:graphic>
          <a:graphicData uri="http://schemas.openxmlformats.org/drawingml/2006/table">
            <a:tbl>
              <a:tblPr firstRow="1" bandRow="1">
                <a:tableStyleId>{5940675A-B579-460E-94D1-54222C63F5DA}</a:tableStyleId>
              </a:tblPr>
              <a:tblGrid>
                <a:gridCol w="4045729">
                  <a:extLst>
                    <a:ext uri="{9D8B030D-6E8A-4147-A177-3AD203B41FA5}">
                      <a16:colId xmlns:a16="http://schemas.microsoft.com/office/drawing/2014/main" val="20000"/>
                    </a:ext>
                  </a:extLst>
                </a:gridCol>
              </a:tblGrid>
              <a:tr h="37085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rtl="0">
                        <a:lnSpc>
                          <a:spcPct val="100000"/>
                        </a:lnSpc>
                        <a:spcBef>
                          <a:spcPts val="0"/>
                        </a:spcBef>
                        <a:spcAft>
                          <a:spcPts val="0"/>
                        </a:spcAft>
                        <a:buNone/>
                      </a:pPr>
                      <a:r>
                        <a:rPr lang="en" sz="1800" u="none" strike="noStrike" cap="none" dirty="0">
                          <a:solidFill>
                            <a:schemeClr val="bg1"/>
                          </a:solidFill>
                          <a:latin typeface="+mn-lt"/>
                        </a:rPr>
                        <a:t>Bias</a:t>
                      </a:r>
                      <a:endParaRPr sz="1800" dirty="0">
                        <a:solidFill>
                          <a:schemeClr val="bg1"/>
                        </a:solidFill>
                        <a:latin typeface="+mn-lt"/>
                      </a:endParaRPr>
                    </a:p>
                  </a:txBody>
                  <a:tcPr marL="91450" marR="91450" marT="45725" marB="45725">
                    <a:solidFill>
                      <a:schemeClr val="accent1"/>
                    </a:solidFill>
                  </a:tcPr>
                </a:tc>
                <a:extLst>
                  <a:ext uri="{0D108BD9-81ED-4DB2-BD59-A6C34878D82A}">
                    <a16:rowId xmlns:a16="http://schemas.microsoft.com/office/drawing/2014/main" val="10000"/>
                  </a:ext>
                </a:extLst>
              </a:tr>
              <a:tr h="37085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rtl="0">
                        <a:lnSpc>
                          <a:spcPct val="100000"/>
                        </a:lnSpc>
                        <a:spcBef>
                          <a:spcPts val="0"/>
                        </a:spcBef>
                        <a:spcAft>
                          <a:spcPts val="0"/>
                        </a:spcAft>
                        <a:buNone/>
                      </a:pPr>
                      <a:r>
                        <a:rPr lang="en" sz="1600" u="none" strike="noStrike" cap="none" dirty="0">
                          <a:latin typeface="+mn-lt"/>
                        </a:rPr>
                        <a:t>Phenomenon that skews the result of an algorithm in favor or against an idea</a:t>
                      </a:r>
                      <a:endParaRPr sz="1600" dirty="0">
                        <a:latin typeface="+mn-lt"/>
                      </a:endParaRPr>
                    </a:p>
                  </a:txBody>
                  <a:tcPr marL="91450" marR="91450" marT="45725" marB="45725"/>
                </a:tc>
                <a:extLst>
                  <a:ext uri="{0D108BD9-81ED-4DB2-BD59-A6C34878D82A}">
                    <a16:rowId xmlns:a16="http://schemas.microsoft.com/office/drawing/2014/main" val="10001"/>
                  </a:ext>
                </a:extLst>
              </a:tr>
              <a:tr h="37085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rtl="0">
                        <a:lnSpc>
                          <a:spcPct val="100000"/>
                        </a:lnSpc>
                        <a:spcBef>
                          <a:spcPts val="0"/>
                        </a:spcBef>
                        <a:spcAft>
                          <a:spcPts val="0"/>
                        </a:spcAft>
                        <a:buNone/>
                      </a:pPr>
                      <a:r>
                        <a:rPr lang="en" sz="1600" u="none" strike="noStrike" cap="none" dirty="0">
                          <a:latin typeface="+mn-lt"/>
                        </a:rPr>
                        <a:t>Difference between your model’s expected predictions and the true values</a:t>
                      </a:r>
                      <a:endParaRPr sz="1600" dirty="0">
                        <a:latin typeface="+mn-lt"/>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None/>
                      </a:pPr>
                      <a:r>
                        <a:rPr lang="en-US" sz="1600" u="none" strike="noStrike" kern="1200" cap="none" dirty="0">
                          <a:solidFill>
                            <a:schemeClr val="bg1"/>
                          </a:solidFill>
                          <a:latin typeface="+mn-lt"/>
                          <a:ea typeface="+mn-ea"/>
                          <a:cs typeface="+mn-cs"/>
                        </a:rPr>
                        <a:t>Variance</a:t>
                      </a:r>
                      <a:endParaRPr sz="1600" u="none" strike="noStrike" kern="1200" cap="none" dirty="0">
                        <a:solidFill>
                          <a:schemeClr val="bg1"/>
                        </a:solidFill>
                        <a:latin typeface="+mn-lt"/>
                        <a:ea typeface="+mn-ea"/>
                        <a:cs typeface="+mn-cs"/>
                      </a:endParaRPr>
                    </a:p>
                  </a:txBody>
                  <a:tcPr marL="91450" marR="91450" marT="45725" marB="45725">
                    <a:solidFill>
                      <a:schemeClr val="accent1"/>
                    </a:solidFill>
                  </a:tcPr>
                </a:tc>
                <a:extLst>
                  <a:ext uri="{0D108BD9-81ED-4DB2-BD59-A6C34878D82A}">
                    <a16:rowId xmlns:a16="http://schemas.microsoft.com/office/drawing/2014/main" val="738755327"/>
                  </a:ext>
                </a:extLst>
              </a:tr>
              <a:tr h="37085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u="none" strike="noStrike" cap="none" dirty="0">
                          <a:latin typeface="+mn-lt"/>
                        </a:rPr>
                        <a:t>Changes in the model when using different portions of the training data set</a:t>
                      </a:r>
                      <a:endParaRPr lang="en-US" sz="1600" dirty="0">
                        <a:latin typeface="+mn-lt"/>
                      </a:endParaRPr>
                    </a:p>
                  </a:txBody>
                  <a:tcPr marL="91450" marR="91450" marT="45725" marB="45725"/>
                </a:tc>
                <a:extLst>
                  <a:ext uri="{0D108BD9-81ED-4DB2-BD59-A6C34878D82A}">
                    <a16:rowId xmlns:a16="http://schemas.microsoft.com/office/drawing/2014/main" val="2774844240"/>
                  </a:ext>
                </a:extLst>
              </a:tr>
              <a:tr h="37085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u="none" strike="noStrike" cap="none" dirty="0">
                          <a:latin typeface="+mn-lt"/>
                        </a:rPr>
                        <a:t>High variance algorithms will produce drastically different models depending on the training set</a:t>
                      </a:r>
                      <a:endParaRPr sz="1600" dirty="0">
                        <a:latin typeface="+mn-lt"/>
                      </a:endParaRPr>
                    </a:p>
                  </a:txBody>
                  <a:tcPr marL="91450" marR="91450" marT="45725" marB="45725"/>
                </a:tc>
                <a:extLst>
                  <a:ext uri="{0D108BD9-81ED-4DB2-BD59-A6C34878D82A}">
                    <a16:rowId xmlns:a16="http://schemas.microsoft.com/office/drawing/2014/main" val="4138357165"/>
                  </a:ext>
                </a:extLst>
              </a:tr>
            </a:tbl>
          </a:graphicData>
        </a:graphic>
      </p:graphicFrame>
      <p:pic>
        <p:nvPicPr>
          <p:cNvPr id="3" name="Google Shape;111;p7" descr="Bias vs. Variance Results">
            <a:extLst>
              <a:ext uri="{FF2B5EF4-FFF2-40B4-BE49-F238E27FC236}">
                <a16:creationId xmlns:a16="http://schemas.microsoft.com/office/drawing/2014/main" id="{50226BB3-85FA-5492-C50D-052938DDE37D}"/>
              </a:ext>
            </a:extLst>
          </p:cNvPr>
          <p:cNvPicPr preferRelativeResize="0"/>
          <p:nvPr/>
        </p:nvPicPr>
        <p:blipFill rotWithShape="1">
          <a:blip r:embed="rId3">
            <a:alphaModFix/>
          </a:blip>
          <a:srcRect/>
          <a:stretch/>
        </p:blipFill>
        <p:spPr>
          <a:xfrm>
            <a:off x="4780712" y="870540"/>
            <a:ext cx="3601288" cy="2090044"/>
          </a:xfrm>
          <a:prstGeom prst="rect">
            <a:avLst/>
          </a:prstGeom>
          <a:noFill/>
          <a:ln>
            <a:noFill/>
          </a:ln>
        </p:spPr>
      </p:pic>
      <p:sp>
        <p:nvSpPr>
          <p:cNvPr id="4" name="Google Shape;113;p7">
            <a:extLst>
              <a:ext uri="{FF2B5EF4-FFF2-40B4-BE49-F238E27FC236}">
                <a16:creationId xmlns:a16="http://schemas.microsoft.com/office/drawing/2014/main" id="{C0A26820-DAAD-3E9C-C496-46C5AD07CD2F}"/>
              </a:ext>
            </a:extLst>
          </p:cNvPr>
          <p:cNvSpPr txBox="1"/>
          <p:nvPr/>
        </p:nvSpPr>
        <p:spPr>
          <a:xfrm>
            <a:off x="5104490" y="3372615"/>
            <a:ext cx="3277510" cy="830956"/>
          </a:xfrm>
          <a:prstGeom prst="rect">
            <a:avLst/>
          </a:prstGeom>
          <a:noFill/>
          <a:ln>
            <a:noFill/>
          </a:ln>
        </p:spPr>
        <p:txBody>
          <a:bodyPr spcFirstLastPara="1" wrap="square" lIns="91425" tIns="45700" rIns="91425" bIns="45700" anchor="t" anchorCtr="0">
            <a:spAutoFit/>
          </a:bodyPr>
          <a:lstStyle/>
          <a:p>
            <a:pPr defTabSz="914400" fontAlgn="auto">
              <a:spcBef>
                <a:spcPts val="0"/>
              </a:spcBef>
              <a:spcAft>
                <a:spcPts val="0"/>
              </a:spcAft>
              <a:buClr>
                <a:srgbClr val="000000"/>
              </a:buClr>
              <a:buFont typeface="Arial"/>
              <a:buNone/>
            </a:pPr>
            <a:r>
              <a:rPr lang="en" sz="1600" kern="0" dirty="0">
                <a:solidFill>
                  <a:srgbClr val="000000"/>
                </a:solidFill>
                <a:latin typeface="+mn-lt"/>
                <a:ea typeface="Arial"/>
                <a:cs typeface="Arial"/>
                <a:sym typeface="Arial"/>
              </a:rPr>
              <a:t>Bias vs. variance refers to the accuracy vs. consistency of the models trained by your algorithm</a:t>
            </a:r>
            <a:endParaRPr sz="1600" kern="0" dirty="0">
              <a:solidFill>
                <a:srgbClr val="000000"/>
              </a:solidFill>
              <a:latin typeface="+mn-lt"/>
              <a:cs typeface="Arial"/>
              <a:sym typeface="Arial"/>
            </a:endParaRPr>
          </a:p>
        </p:txBody>
      </p:sp>
      <p:sp>
        <p:nvSpPr>
          <p:cNvPr id="5" name="Slide Number Placeholder 2">
            <a:extLst>
              <a:ext uri="{FF2B5EF4-FFF2-40B4-BE49-F238E27FC236}">
                <a16:creationId xmlns:a16="http://schemas.microsoft.com/office/drawing/2014/main" id="{002D1854-5326-4FA5-7CAA-F183193C6E77}"/>
              </a:ext>
            </a:extLst>
          </p:cNvPr>
          <p:cNvSpPr>
            <a:spLocks noGrp="1"/>
          </p:cNvSpPr>
          <p:nvPr>
            <p:ph type="sldNum" sz="quarter" idx="10"/>
          </p:nvPr>
        </p:nvSpPr>
        <p:spPr>
          <a:xfrm>
            <a:off x="3505200" y="4767263"/>
            <a:ext cx="2133600" cy="274637"/>
          </a:xfrm>
        </p:spPr>
        <p:txBody>
          <a:bodyPr/>
          <a:lstStyle/>
          <a:p>
            <a:pPr>
              <a:defRPr/>
            </a:pPr>
            <a:r>
              <a:rPr lang="en-US" dirty="0"/>
              <a:t>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lnSpc>
                <a:spcPct val="100000"/>
              </a:lnSpc>
              <a:spcBef>
                <a:spcPts val="0"/>
              </a:spcBef>
              <a:spcAft>
                <a:spcPts val="0"/>
              </a:spcAft>
              <a:buSzPts val="1000"/>
              <a:buNone/>
            </a:pPr>
            <a:fld id="{00000000-1234-1234-1234-123412341234}" type="slidenum">
              <a:rPr lang="en" smtClean="0"/>
              <a:pPr marL="0" lvl="0" indent="0" algn="r" rtl="0">
                <a:lnSpc>
                  <a:spcPct val="100000"/>
                </a:lnSpc>
                <a:spcBef>
                  <a:spcPts val="0"/>
                </a:spcBef>
                <a:spcAft>
                  <a:spcPts val="0"/>
                </a:spcAft>
                <a:buSzPts val="1000"/>
                <a:buNone/>
              </a:pPr>
              <a:t>11</a:t>
            </a:fld>
            <a:endParaRPr/>
          </a:p>
        </p:txBody>
      </p:sp>
      <p:pic>
        <p:nvPicPr>
          <p:cNvPr id="119" name="Google Shape;119;p8"/>
          <p:cNvPicPr preferRelativeResize="0"/>
          <p:nvPr/>
        </p:nvPicPr>
        <p:blipFill rotWithShape="1">
          <a:blip r:embed="rId3">
            <a:alphaModFix/>
          </a:blip>
          <a:srcRect/>
          <a:stretch/>
        </p:blipFill>
        <p:spPr>
          <a:xfrm>
            <a:off x="623268" y="774169"/>
            <a:ext cx="3317072" cy="3317072"/>
          </a:xfrm>
          <a:prstGeom prst="rect">
            <a:avLst/>
          </a:prstGeom>
          <a:noFill/>
          <a:ln>
            <a:noFill/>
          </a:ln>
        </p:spPr>
      </p:pic>
      <p:sp>
        <p:nvSpPr>
          <p:cNvPr id="120" name="Google Shape;120;p8"/>
          <p:cNvSpPr txBox="1"/>
          <p:nvPr/>
        </p:nvSpPr>
        <p:spPr>
          <a:xfrm>
            <a:off x="644488" y="4062027"/>
            <a:ext cx="4378098"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800" b="0" i="0" u="none" strike="noStrike" cap="none" dirty="0">
                <a:solidFill>
                  <a:srgbClr val="000000"/>
                </a:solidFill>
                <a:latin typeface="Arial"/>
                <a:ea typeface="Arial"/>
                <a:cs typeface="Arial"/>
                <a:sym typeface="Arial"/>
              </a:rPr>
              <a:t>Source: </a:t>
            </a:r>
            <a:r>
              <a:rPr lang="en" sz="800" b="0" i="1" u="none" strike="noStrike" cap="none" dirty="0">
                <a:solidFill>
                  <a:srgbClr val="000000"/>
                </a:solidFill>
                <a:latin typeface="Arial"/>
                <a:ea typeface="Arial"/>
                <a:cs typeface="Arial"/>
                <a:sym typeface="Arial"/>
              </a:rPr>
              <a:t>Seth </a:t>
            </a:r>
            <a:r>
              <a:rPr lang="en" sz="800" b="0" i="1" u="none" strike="noStrike" cap="none" dirty="0" err="1">
                <a:solidFill>
                  <a:srgbClr val="000000"/>
                </a:solidFill>
                <a:latin typeface="Arial"/>
                <a:ea typeface="Arial"/>
                <a:cs typeface="Arial"/>
                <a:sym typeface="Arial"/>
              </a:rPr>
              <a:t>Mottaghinejad</a:t>
            </a:r>
            <a:r>
              <a:rPr lang="en" sz="800" b="0" i="1" u="none" strike="noStrike" cap="none" dirty="0">
                <a:solidFill>
                  <a:srgbClr val="000000"/>
                </a:solidFill>
                <a:latin typeface="Arial"/>
                <a:ea typeface="Arial"/>
                <a:cs typeface="Arial"/>
                <a:sym typeface="Arial"/>
              </a:rPr>
              <a:t>, </a:t>
            </a:r>
            <a:endParaRPr i="1" dirty="0"/>
          </a:p>
          <a:p>
            <a:pPr marL="0" marR="0" lvl="0" indent="0" algn="l" rtl="0">
              <a:lnSpc>
                <a:spcPct val="100000"/>
              </a:lnSpc>
              <a:spcBef>
                <a:spcPts val="0"/>
              </a:spcBef>
              <a:spcAft>
                <a:spcPts val="0"/>
              </a:spcAft>
              <a:buNone/>
            </a:pPr>
            <a:r>
              <a:rPr lang="en" sz="800" b="0" i="1" u="none" strike="noStrike" cap="none" dirty="0">
                <a:solidFill>
                  <a:srgbClr val="000000"/>
                </a:solidFill>
                <a:latin typeface="Arial"/>
                <a:ea typeface="Arial"/>
                <a:cs typeface="Arial"/>
                <a:sym typeface="Arial"/>
              </a:rPr>
              <a:t>https://</a:t>
            </a:r>
            <a:r>
              <a:rPr lang="en" sz="800" b="0" i="1" u="none" strike="noStrike" cap="none" dirty="0" err="1">
                <a:solidFill>
                  <a:srgbClr val="000000"/>
                </a:solidFill>
                <a:latin typeface="Arial"/>
                <a:ea typeface="Arial"/>
                <a:cs typeface="Arial"/>
                <a:sym typeface="Arial"/>
              </a:rPr>
              <a:t>towardsdatascience.com</a:t>
            </a:r>
            <a:r>
              <a:rPr lang="en" sz="800" b="0" i="1" u="none" strike="noStrike" cap="none" dirty="0">
                <a:solidFill>
                  <a:srgbClr val="000000"/>
                </a:solidFill>
                <a:latin typeface="Arial"/>
                <a:ea typeface="Arial"/>
                <a:cs typeface="Arial"/>
                <a:sym typeface="Arial"/>
              </a:rPr>
              <a:t>/bias-and-variance-but-what-are-they-really-ac539817e171</a:t>
            </a:r>
            <a:endParaRPr i="1" dirty="0"/>
          </a:p>
        </p:txBody>
      </p:sp>
      <p:sp>
        <p:nvSpPr>
          <p:cNvPr id="121" name="Google Shape;121;p8"/>
          <p:cNvSpPr txBox="1"/>
          <p:nvPr/>
        </p:nvSpPr>
        <p:spPr>
          <a:xfrm rot="-5400000">
            <a:off x="99653" y="2576334"/>
            <a:ext cx="59503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BIAS</a:t>
            </a:r>
            <a:endParaRPr/>
          </a:p>
        </p:txBody>
      </p:sp>
      <p:sp>
        <p:nvSpPr>
          <p:cNvPr id="122" name="Google Shape;122;p8"/>
          <p:cNvSpPr txBox="1"/>
          <p:nvPr/>
        </p:nvSpPr>
        <p:spPr>
          <a:xfrm>
            <a:off x="1941946" y="3901422"/>
            <a:ext cx="89159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dirty="0">
                <a:solidFill>
                  <a:srgbClr val="000000"/>
                </a:solidFill>
                <a:latin typeface="Arial"/>
                <a:ea typeface="Arial"/>
                <a:cs typeface="Arial"/>
                <a:sym typeface="Arial"/>
              </a:rPr>
              <a:t>Variance</a:t>
            </a:r>
            <a:endParaRPr dirty="0"/>
          </a:p>
        </p:txBody>
      </p:sp>
      <p:sp>
        <p:nvSpPr>
          <p:cNvPr id="127" name="Google Shape;127;p8"/>
          <p:cNvSpPr txBox="1">
            <a:spLocks noGrp="1"/>
          </p:cNvSpPr>
          <p:nvPr>
            <p:ph type="title"/>
          </p:nvPr>
        </p:nvSpPr>
        <p:spPr>
          <a:xfrm>
            <a:off x="311700" y="174300"/>
            <a:ext cx="8520600" cy="683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a:solidFill>
                  <a:schemeClr val="accent1"/>
                </a:solidFill>
              </a:rPr>
              <a:t>Bias-Variance Tradeoff</a:t>
            </a:r>
            <a:endParaRPr>
              <a:solidFill>
                <a:schemeClr val="accent1"/>
              </a:solidFill>
            </a:endParaRPr>
          </a:p>
        </p:txBody>
      </p:sp>
      <p:pic>
        <p:nvPicPr>
          <p:cNvPr id="3" name="Picture 2" descr="A diagram of a function&#10;&#10;Description automatically generated">
            <a:extLst>
              <a:ext uri="{FF2B5EF4-FFF2-40B4-BE49-F238E27FC236}">
                <a16:creationId xmlns:a16="http://schemas.microsoft.com/office/drawing/2014/main" id="{CA853D49-F76E-6218-0055-3B759587A266}"/>
              </a:ext>
            </a:extLst>
          </p:cNvPr>
          <p:cNvPicPr>
            <a:picLocks noChangeAspect="1"/>
          </p:cNvPicPr>
          <p:nvPr/>
        </p:nvPicPr>
        <p:blipFill>
          <a:blip r:embed="rId4"/>
          <a:srcRect l="11481" t="18164" r="15926" b="27040"/>
          <a:stretch/>
        </p:blipFill>
        <p:spPr>
          <a:xfrm>
            <a:off x="4786932" y="1390813"/>
            <a:ext cx="3733800" cy="2818386"/>
          </a:xfrm>
          <a:prstGeom prst="rect">
            <a:avLst/>
          </a:prstGeom>
        </p:spPr>
      </p:pic>
      <p:sp>
        <p:nvSpPr>
          <p:cNvPr id="4" name="Slide Number Placeholder 2">
            <a:extLst>
              <a:ext uri="{FF2B5EF4-FFF2-40B4-BE49-F238E27FC236}">
                <a16:creationId xmlns:a16="http://schemas.microsoft.com/office/drawing/2014/main" id="{2FB0312F-B910-5C65-F470-118F33BFB358}"/>
              </a:ext>
            </a:extLst>
          </p:cNvPr>
          <p:cNvSpPr>
            <a:spLocks noGrp="1"/>
          </p:cNvSpPr>
          <p:nvPr>
            <p:ph type="sldNum" sz="quarter" idx="10"/>
          </p:nvPr>
        </p:nvSpPr>
        <p:spPr>
          <a:xfrm>
            <a:off x="3505200" y="4767263"/>
            <a:ext cx="2133600" cy="274637"/>
          </a:xfrm>
        </p:spPr>
        <p:txBody>
          <a:bodyPr/>
          <a:lstStyle/>
          <a:p>
            <a:pPr>
              <a:defRPr/>
            </a:pPr>
            <a:r>
              <a:rPr lang="en-US" dirty="0"/>
              <a:t>11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8" name="Google Shape;428;p25"/>
          <p:cNvSpPr txBox="1">
            <a:spLocks noGrp="1"/>
          </p:cNvSpPr>
          <p:nvPr>
            <p:ph type="title"/>
          </p:nvPr>
        </p:nvSpPr>
        <p:spPr>
          <a:xfrm>
            <a:off x="311700" y="109850"/>
            <a:ext cx="8520600" cy="6078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US" dirty="0">
                <a:solidFill>
                  <a:schemeClr val="accent1"/>
                </a:solidFill>
              </a:rPr>
              <a:t>References</a:t>
            </a:r>
            <a:endParaRPr dirty="0">
              <a:solidFill>
                <a:schemeClr val="accent1"/>
              </a:solidFill>
            </a:endParaRPr>
          </a:p>
        </p:txBody>
      </p:sp>
      <p:sp>
        <p:nvSpPr>
          <p:cNvPr id="429" name="Google Shape;429;p25"/>
          <p:cNvSpPr txBox="1"/>
          <p:nvPr/>
        </p:nvSpPr>
        <p:spPr>
          <a:xfrm>
            <a:off x="311700" y="1081800"/>
            <a:ext cx="8697300" cy="2733026"/>
          </a:xfrm>
          <a:prstGeom prst="rect">
            <a:avLst/>
          </a:prstGeom>
          <a:noFill/>
          <a:ln>
            <a:noFill/>
          </a:ln>
        </p:spPr>
        <p:txBody>
          <a:bodyPr spcFirstLastPara="1" wrap="square" lIns="91425" tIns="91425" rIns="91425" bIns="91425" anchor="t" anchorCtr="0">
            <a:spAutoFit/>
          </a:bodyPr>
          <a:lstStyle/>
          <a:p>
            <a:pPr marL="457200" marR="0" lvl="0" indent="-330200" algn="l" rtl="0">
              <a:lnSpc>
                <a:spcPct val="115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Artem Oppermann. Artificial Intelligence vs. Machine Learning vs. Deep Learning. Oct 29, 2019. (https://</a:t>
            </a:r>
            <a:r>
              <a:rPr lang="en-US" sz="1600" b="0" i="0" u="none" strike="noStrike" cap="none" dirty="0" err="1">
                <a:solidFill>
                  <a:srgbClr val="000000"/>
                </a:solidFill>
                <a:latin typeface="Arial"/>
                <a:ea typeface="Arial"/>
                <a:cs typeface="Arial"/>
                <a:sym typeface="Arial"/>
              </a:rPr>
              <a:t>towardsdatascience.com</a:t>
            </a:r>
            <a:r>
              <a:rPr lang="en-US" sz="1600" b="0" i="0" u="none" strike="noStrike" cap="none" dirty="0">
                <a:solidFill>
                  <a:srgbClr val="000000"/>
                </a:solidFill>
                <a:latin typeface="Arial"/>
                <a:ea typeface="Arial"/>
                <a:cs typeface="Arial"/>
                <a:sym typeface="Arial"/>
              </a:rPr>
              <a:t>/artificial-intelligence-vs-machine-learning-vs-deep-learning-2210ba8cc4ac)</a:t>
            </a:r>
            <a:endParaRPr sz="1600" b="0" i="0" u="none" strike="noStrike" cap="none" dirty="0">
              <a:solidFill>
                <a:srgbClr val="000000"/>
              </a:solidFill>
              <a:latin typeface="Arial"/>
              <a:ea typeface="Arial"/>
              <a:cs typeface="Arial"/>
              <a:sym typeface="Arial"/>
            </a:endParaRPr>
          </a:p>
          <a:p>
            <a:pPr marL="457200" marR="0" lvl="0" indent="-330200" algn="l" rtl="0">
              <a:lnSpc>
                <a:spcPct val="115000"/>
              </a:lnSpc>
              <a:spcBef>
                <a:spcPts val="0"/>
              </a:spcBef>
              <a:spcAft>
                <a:spcPts val="0"/>
              </a:spcAft>
              <a:buClr>
                <a:srgbClr val="000000"/>
              </a:buClr>
              <a:buSzPts val="1600"/>
              <a:buFont typeface="Arial"/>
              <a:buChar char="●"/>
            </a:pPr>
            <a:r>
              <a:rPr lang="en-US" sz="1600" b="0" i="0" u="none" strike="noStrike" cap="none" dirty="0" err="1">
                <a:solidFill>
                  <a:srgbClr val="000000"/>
                </a:solidFill>
                <a:latin typeface="Arial"/>
                <a:ea typeface="Arial"/>
                <a:cs typeface="Arial"/>
                <a:sym typeface="Arial"/>
              </a:rPr>
              <a:t>Dipanjan</a:t>
            </a:r>
            <a:r>
              <a:rPr lang="en-US" sz="1600" b="0" i="0" u="none" strike="noStrike" cap="none" dirty="0">
                <a:solidFill>
                  <a:srgbClr val="000000"/>
                </a:solidFill>
                <a:latin typeface="Arial"/>
                <a:ea typeface="Arial"/>
                <a:cs typeface="Arial"/>
                <a:sym typeface="Arial"/>
              </a:rPr>
              <a:t> Sarkar, Raghav Bali and Tushar Sharma. 2018. Practical Machine Learning with Python. A Problem-Solver's Guide to Building Real-World Intelligent Systems. </a:t>
            </a:r>
            <a:r>
              <a:rPr lang="en-US" sz="1600" b="0" i="0" u="none" strike="noStrike" cap="none" dirty="0" err="1">
                <a:solidFill>
                  <a:srgbClr val="000000"/>
                </a:solidFill>
                <a:latin typeface="Arial"/>
                <a:ea typeface="Arial"/>
                <a:cs typeface="Arial"/>
                <a:sym typeface="Arial"/>
              </a:rPr>
              <a:t>Apress</a:t>
            </a:r>
            <a:r>
              <a:rPr lang="en-US" sz="1600" b="0" i="0" u="none" strike="noStrike" cap="none" dirty="0">
                <a:solidFill>
                  <a:srgbClr val="000000"/>
                </a:solidFill>
                <a:latin typeface="Arial"/>
                <a:ea typeface="Arial"/>
                <a:cs typeface="Arial"/>
                <a:sym typeface="Arial"/>
              </a:rPr>
              <a:t>. (https://</a:t>
            </a:r>
            <a:r>
              <a:rPr lang="en-US" sz="1600" b="0" i="0" u="none" strike="noStrike" cap="none" dirty="0" err="1">
                <a:solidFill>
                  <a:srgbClr val="000000"/>
                </a:solidFill>
                <a:latin typeface="Arial"/>
                <a:ea typeface="Arial"/>
                <a:cs typeface="Arial"/>
                <a:sym typeface="Arial"/>
              </a:rPr>
              <a:t>doi.org</a:t>
            </a:r>
            <a:r>
              <a:rPr lang="en-US" sz="1600" b="0" i="0" u="none" strike="noStrike" cap="none" dirty="0">
                <a:solidFill>
                  <a:srgbClr val="000000"/>
                </a:solidFill>
                <a:latin typeface="Arial"/>
                <a:ea typeface="Arial"/>
                <a:cs typeface="Arial"/>
                <a:sym typeface="Arial"/>
              </a:rPr>
              <a:t>/10.1007/978-1-4842-3207-1), Chapter 1, 2.</a:t>
            </a:r>
            <a:endParaRPr sz="1600" b="0" i="0" u="none" strike="noStrike" cap="none" dirty="0">
              <a:solidFill>
                <a:srgbClr val="000000"/>
              </a:solidFill>
              <a:latin typeface="Arial"/>
              <a:ea typeface="Arial"/>
              <a:cs typeface="Arial"/>
              <a:sym typeface="Arial"/>
            </a:endParaRPr>
          </a:p>
          <a:p>
            <a:pPr marL="457200" marR="0" lvl="0" indent="-330200" algn="l" rtl="0">
              <a:lnSpc>
                <a:spcPct val="115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Machine Learning Tutorial. (https://</a:t>
            </a:r>
            <a:r>
              <a:rPr lang="en-US" sz="1600" b="0" i="0" u="none" strike="noStrike" cap="none" dirty="0" err="1">
                <a:solidFill>
                  <a:srgbClr val="000000"/>
                </a:solidFill>
                <a:latin typeface="Arial"/>
                <a:ea typeface="Arial"/>
                <a:cs typeface="Arial"/>
                <a:sym typeface="Arial"/>
              </a:rPr>
              <a:t>www.javatpoint.com</a:t>
            </a:r>
            <a:r>
              <a:rPr lang="en-US" sz="1600" b="0" i="0" u="none" strike="noStrike" cap="none" dirty="0">
                <a:solidFill>
                  <a:srgbClr val="000000"/>
                </a:solidFill>
                <a:latin typeface="Arial"/>
                <a:ea typeface="Arial"/>
                <a:cs typeface="Arial"/>
                <a:sym typeface="Arial"/>
              </a:rPr>
              <a:t>/machine-learning)</a:t>
            </a:r>
            <a:endParaRPr sz="1600" b="0" i="0" u="none" strike="noStrike" cap="none" dirty="0">
              <a:solidFill>
                <a:srgbClr val="000000"/>
              </a:solidFill>
              <a:latin typeface="Arial"/>
              <a:ea typeface="Arial"/>
              <a:cs typeface="Arial"/>
              <a:sym typeface="Arial"/>
            </a:endParaRPr>
          </a:p>
          <a:p>
            <a:pPr marL="457200" marR="0" lvl="0" indent="-330200" algn="l" rtl="0">
              <a:lnSpc>
                <a:spcPct val="115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Greener, J.G., </a:t>
            </a:r>
            <a:r>
              <a:rPr lang="en-US" sz="1600" b="0" i="0" u="none" strike="noStrike" cap="none" dirty="0" err="1">
                <a:solidFill>
                  <a:srgbClr val="000000"/>
                </a:solidFill>
                <a:latin typeface="Arial"/>
                <a:ea typeface="Arial"/>
                <a:cs typeface="Arial"/>
                <a:sym typeface="Arial"/>
              </a:rPr>
              <a:t>Kandathil</a:t>
            </a:r>
            <a:r>
              <a:rPr lang="en-US" sz="1600" b="0" i="0" u="none" strike="noStrike" cap="none" dirty="0">
                <a:solidFill>
                  <a:srgbClr val="000000"/>
                </a:solidFill>
                <a:latin typeface="Arial"/>
                <a:ea typeface="Arial"/>
                <a:cs typeface="Arial"/>
                <a:sym typeface="Arial"/>
              </a:rPr>
              <a:t>, S.M., Moffat, L. et al. A guide to machine learning for biologists. Nat Rev Mol Cell Biol 23, 40–55 (2022). </a:t>
            </a:r>
            <a:r>
              <a:rPr lang="en-US" sz="1600" b="0" i="0" u="sng" strike="noStrike" cap="none" dirty="0">
                <a:solidFill>
                  <a:srgbClr val="000000"/>
                </a:solidFill>
                <a:latin typeface="Arial"/>
                <a:ea typeface="Arial"/>
                <a:cs typeface="Arial"/>
                <a:sym typeface="Arial"/>
                <a:hlinkClick r:id="rId3">
                  <a:extLst>
                    <a:ext uri="{A12FA001-AC4F-418D-AE19-62706E023703}">
                      <ahyp:hlinkClr xmlns:ahyp="http://schemas.microsoft.com/office/drawing/2018/hyperlinkcolor" val="tx"/>
                    </a:ext>
                  </a:extLst>
                </a:hlinkClick>
              </a:rPr>
              <a:t>https://doi.org/10.1038/s41580-021-00407-0</a:t>
            </a:r>
            <a:endParaRPr sz="1600" b="0" i="0" u="none" strike="noStrike" cap="none" dirty="0">
              <a:solidFill>
                <a:srgbClr val="000000"/>
              </a:solidFill>
              <a:latin typeface="Arial"/>
              <a:ea typeface="Arial"/>
              <a:cs typeface="Arial"/>
              <a:sym typeface="Arial"/>
            </a:endParaRPr>
          </a:p>
        </p:txBody>
      </p:sp>
      <p:sp>
        <p:nvSpPr>
          <p:cNvPr id="430" name="Google Shape;430;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lnSpc>
                <a:spcPct val="100000"/>
              </a:lnSpc>
              <a:spcBef>
                <a:spcPts val="0"/>
              </a:spcBef>
              <a:spcAft>
                <a:spcPts val="0"/>
              </a:spcAft>
              <a:buSzPts val="1000"/>
              <a:buNone/>
            </a:pPr>
            <a:fld id="{00000000-1234-1234-1234-123412341234}" type="slidenum">
              <a:rPr lang="en-US" smtClean="0"/>
              <a:pPr marL="0" lvl="0" indent="0" algn="r" rtl="0">
                <a:lnSpc>
                  <a:spcPct val="100000"/>
                </a:lnSpc>
                <a:spcBef>
                  <a:spcPts val="0"/>
                </a:spcBef>
                <a:spcAft>
                  <a:spcPts val="0"/>
                </a:spcAft>
                <a:buSzPts val="1000"/>
                <a:buNone/>
              </a:pPr>
              <a:t>12</a:t>
            </a:fld>
            <a:endParaRPr>
              <a:solidFill>
                <a:schemeClr val="lt1"/>
              </a:solidFill>
              <a:latin typeface="Arial"/>
              <a:ea typeface="Arial"/>
              <a:cs typeface="Arial"/>
              <a:sym typeface="Arial"/>
            </a:endParaRPr>
          </a:p>
        </p:txBody>
      </p:sp>
      <p:pic>
        <p:nvPicPr>
          <p:cNvPr id="431" name="Google Shape;431;p25"/>
          <p:cNvPicPr preferRelativeResize="0"/>
          <p:nvPr/>
        </p:nvPicPr>
        <p:blipFill rotWithShape="1">
          <a:blip r:embed="rId4">
            <a:alphaModFix/>
          </a:blip>
          <a:srcRect/>
          <a:stretch/>
        </p:blipFill>
        <p:spPr>
          <a:xfrm>
            <a:off x="2989025" y="90475"/>
            <a:ext cx="607800" cy="607800"/>
          </a:xfrm>
          <a:prstGeom prst="rect">
            <a:avLst/>
          </a:prstGeom>
          <a:noFill/>
          <a:ln>
            <a:noFill/>
          </a:ln>
        </p:spPr>
      </p:pic>
      <p:sp>
        <p:nvSpPr>
          <p:cNvPr id="2" name="Slide Number Placeholder 2">
            <a:extLst>
              <a:ext uri="{FF2B5EF4-FFF2-40B4-BE49-F238E27FC236}">
                <a16:creationId xmlns:a16="http://schemas.microsoft.com/office/drawing/2014/main" id="{F0D17B10-7027-A3F3-3EB7-DFFA225CC076}"/>
              </a:ext>
            </a:extLst>
          </p:cNvPr>
          <p:cNvSpPr>
            <a:spLocks noGrp="1"/>
          </p:cNvSpPr>
          <p:nvPr>
            <p:ph type="sldNum" sz="quarter" idx="10"/>
          </p:nvPr>
        </p:nvSpPr>
        <p:spPr>
          <a:xfrm>
            <a:off x="3505200" y="4767263"/>
            <a:ext cx="2133600" cy="274637"/>
          </a:xfrm>
        </p:spPr>
        <p:txBody>
          <a:bodyPr/>
          <a:lstStyle/>
          <a:p>
            <a:pPr>
              <a:defRPr/>
            </a:pPr>
            <a:r>
              <a:rPr lang="en-US" dirty="0"/>
              <a:t>12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48A5B75-8B27-4D40-66B7-FFF927B41B16}"/>
              </a:ext>
            </a:extLst>
          </p:cNvPr>
          <p:cNvSpPr>
            <a:spLocks noGrp="1"/>
          </p:cNvSpPr>
          <p:nvPr>
            <p:ph type="sldNum" sz="quarter" idx="10"/>
          </p:nvPr>
        </p:nvSpPr>
        <p:spPr/>
        <p:txBody>
          <a:bodyPr/>
          <a:lstStyle/>
          <a:p>
            <a:pPr>
              <a:defRPr/>
            </a:pPr>
            <a:r>
              <a:rPr lang="en-US" dirty="0"/>
              <a:t>1</a:t>
            </a:r>
          </a:p>
        </p:txBody>
      </p:sp>
      <p:pic>
        <p:nvPicPr>
          <p:cNvPr id="4" name="Google Shape;59;p2" descr="Diagram&#10;&#10;Description automatically generated">
            <a:extLst>
              <a:ext uri="{FF2B5EF4-FFF2-40B4-BE49-F238E27FC236}">
                <a16:creationId xmlns:a16="http://schemas.microsoft.com/office/drawing/2014/main" id="{2C9D7443-F935-8CE9-4399-9636BC0CAA50}"/>
              </a:ext>
            </a:extLst>
          </p:cNvPr>
          <p:cNvPicPr preferRelativeResize="0"/>
          <p:nvPr/>
        </p:nvPicPr>
        <p:blipFill rotWithShape="1">
          <a:blip r:embed="rId3">
            <a:alphaModFix/>
          </a:blip>
          <a:srcRect/>
          <a:stretch/>
        </p:blipFill>
        <p:spPr>
          <a:xfrm>
            <a:off x="577216" y="1"/>
            <a:ext cx="7652384" cy="4552950"/>
          </a:xfrm>
          <a:prstGeom prst="rect">
            <a:avLst/>
          </a:prstGeom>
          <a:noFill/>
          <a:ln>
            <a:noFill/>
          </a:ln>
        </p:spPr>
      </p:pic>
      <p:sp>
        <p:nvSpPr>
          <p:cNvPr id="5" name="Oval 4">
            <a:extLst>
              <a:ext uri="{FF2B5EF4-FFF2-40B4-BE49-F238E27FC236}">
                <a16:creationId xmlns:a16="http://schemas.microsoft.com/office/drawing/2014/main" id="{F8F06E60-4436-CFA9-7BFE-EA1F2723D66C}"/>
              </a:ext>
            </a:extLst>
          </p:cNvPr>
          <p:cNvSpPr/>
          <p:nvPr/>
        </p:nvSpPr>
        <p:spPr>
          <a:xfrm>
            <a:off x="2057400" y="2114550"/>
            <a:ext cx="990600" cy="876300"/>
          </a:xfrm>
          <a:prstGeom prst="ellipse">
            <a:avLst/>
          </a:prstGeom>
          <a:noFill/>
          <a:ln w="57150">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7030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5011E-61F2-BED2-BD69-E0D6DA939E0A}"/>
              </a:ext>
            </a:extLst>
          </p:cNvPr>
          <p:cNvSpPr>
            <a:spLocks noGrp="1"/>
          </p:cNvSpPr>
          <p:nvPr>
            <p:ph type="title"/>
          </p:nvPr>
        </p:nvSpPr>
        <p:spPr>
          <a:xfrm>
            <a:off x="304800" y="199072"/>
            <a:ext cx="8229600" cy="742950"/>
          </a:xfrm>
        </p:spPr>
        <p:txBody>
          <a:bodyPr/>
          <a:lstStyle/>
          <a:p>
            <a:r>
              <a:rPr lang="en-US" dirty="0">
                <a:solidFill>
                  <a:schemeClr val="accent1"/>
                </a:solidFill>
                <a:latin typeface="+mn-lt"/>
              </a:rPr>
              <a:t>Dataset</a:t>
            </a:r>
          </a:p>
        </p:txBody>
      </p:sp>
      <p:sp>
        <p:nvSpPr>
          <p:cNvPr id="3" name="Slide Number Placeholder 2">
            <a:extLst>
              <a:ext uri="{FF2B5EF4-FFF2-40B4-BE49-F238E27FC236}">
                <a16:creationId xmlns:a16="http://schemas.microsoft.com/office/drawing/2014/main" id="{C2652754-DF8E-4B27-BF78-623F4334AA4D}"/>
              </a:ext>
            </a:extLst>
          </p:cNvPr>
          <p:cNvSpPr>
            <a:spLocks noGrp="1"/>
          </p:cNvSpPr>
          <p:nvPr>
            <p:ph type="sldNum" sz="quarter" idx="10"/>
          </p:nvPr>
        </p:nvSpPr>
        <p:spPr/>
        <p:txBody>
          <a:bodyPr/>
          <a:lstStyle/>
          <a:p>
            <a:pPr>
              <a:defRPr/>
            </a:pPr>
            <a:r>
              <a:rPr lang="en-US" dirty="0"/>
              <a:t>2</a:t>
            </a:r>
          </a:p>
        </p:txBody>
      </p:sp>
      <p:sp>
        <p:nvSpPr>
          <p:cNvPr id="9" name="TextBox 8">
            <a:extLst>
              <a:ext uri="{FF2B5EF4-FFF2-40B4-BE49-F238E27FC236}">
                <a16:creationId xmlns:a16="http://schemas.microsoft.com/office/drawing/2014/main" id="{B29720CA-0942-A7C4-6C8E-C1404E3FB0D4}"/>
              </a:ext>
            </a:extLst>
          </p:cNvPr>
          <p:cNvSpPr txBox="1"/>
          <p:nvPr/>
        </p:nvSpPr>
        <p:spPr>
          <a:xfrm>
            <a:off x="838200" y="968693"/>
            <a:ext cx="7907438" cy="923330"/>
          </a:xfrm>
          <a:prstGeom prst="rect">
            <a:avLst/>
          </a:prstGeom>
          <a:noFill/>
        </p:spPr>
        <p:txBody>
          <a:bodyPr wrap="square">
            <a:spAutoFit/>
          </a:bodyPr>
          <a:lstStyle/>
          <a:p>
            <a:r>
              <a:rPr lang="en-US" dirty="0">
                <a:latin typeface="+mn-lt"/>
              </a:rPr>
              <a:t>A structured collection of data that is used in machine learning to train, validate, and test models. It serves as the foundational input for algorithms to learn patterns, relationships, and make predictions.</a:t>
            </a:r>
          </a:p>
        </p:txBody>
      </p:sp>
      <p:sp>
        <p:nvSpPr>
          <p:cNvPr id="33" name="TextBox 32">
            <a:extLst>
              <a:ext uri="{FF2B5EF4-FFF2-40B4-BE49-F238E27FC236}">
                <a16:creationId xmlns:a16="http://schemas.microsoft.com/office/drawing/2014/main" id="{CA2132F8-1817-8B63-00E6-D80910068762}"/>
              </a:ext>
            </a:extLst>
          </p:cNvPr>
          <p:cNvSpPr txBox="1"/>
          <p:nvPr/>
        </p:nvSpPr>
        <p:spPr>
          <a:xfrm>
            <a:off x="1447800" y="2395795"/>
            <a:ext cx="6477000" cy="1711366"/>
          </a:xfrm>
          <a:prstGeom prst="rect">
            <a:avLst/>
          </a:prstGeom>
          <a:noFill/>
        </p:spPr>
        <p:txBody>
          <a:bodyPr wrap="square">
            <a:spAutoFit/>
          </a:bodyPr>
          <a:lstStyle/>
          <a:p>
            <a:pPr>
              <a:lnSpc>
                <a:spcPct val="150000"/>
              </a:lnSpc>
              <a:buFont typeface="+mj-lt"/>
              <a:buAutoNum type="arabicPeriod"/>
            </a:pPr>
            <a:r>
              <a:rPr lang="en-US" b="1" dirty="0">
                <a:latin typeface="+mn-lt"/>
              </a:rPr>
              <a:t> Relevance:</a:t>
            </a:r>
            <a:r>
              <a:rPr lang="en-US" dirty="0">
                <a:latin typeface="+mn-lt"/>
              </a:rPr>
              <a:t> Matches the task or problem being solved.</a:t>
            </a:r>
          </a:p>
          <a:p>
            <a:pPr>
              <a:lnSpc>
                <a:spcPct val="150000"/>
              </a:lnSpc>
              <a:buFont typeface="+mj-lt"/>
              <a:buAutoNum type="arabicPeriod"/>
            </a:pPr>
            <a:r>
              <a:rPr lang="en-US" b="1" dirty="0">
                <a:latin typeface="+mn-lt"/>
              </a:rPr>
              <a:t> Diversity:</a:t>
            </a:r>
            <a:r>
              <a:rPr lang="en-US" dirty="0">
                <a:latin typeface="+mn-lt"/>
              </a:rPr>
              <a:t> Covers a wide range of cases to ensure generalization.</a:t>
            </a:r>
          </a:p>
          <a:p>
            <a:pPr>
              <a:lnSpc>
                <a:spcPct val="150000"/>
              </a:lnSpc>
              <a:buFont typeface="+mj-lt"/>
              <a:buAutoNum type="arabicPeriod"/>
            </a:pPr>
            <a:r>
              <a:rPr lang="en-US" b="1" dirty="0">
                <a:latin typeface="+mn-lt"/>
              </a:rPr>
              <a:t> Quality:</a:t>
            </a:r>
            <a:r>
              <a:rPr lang="en-US" dirty="0">
                <a:latin typeface="+mn-lt"/>
              </a:rPr>
              <a:t> Free of noise, errors, and inconsistencies.</a:t>
            </a:r>
          </a:p>
          <a:p>
            <a:pPr>
              <a:lnSpc>
                <a:spcPct val="150000"/>
              </a:lnSpc>
              <a:buFont typeface="+mj-lt"/>
              <a:buAutoNum type="arabicPeriod"/>
            </a:pPr>
            <a:r>
              <a:rPr lang="en-US" b="1" dirty="0">
                <a:latin typeface="+mn-lt"/>
              </a:rPr>
              <a:t> Size:</a:t>
            </a:r>
            <a:r>
              <a:rPr lang="en-US" dirty="0">
                <a:latin typeface="+mn-lt"/>
              </a:rPr>
              <a:t> Large enough to represent the problem domain effectively.</a:t>
            </a:r>
          </a:p>
        </p:txBody>
      </p:sp>
      <p:sp>
        <p:nvSpPr>
          <p:cNvPr id="34" name="TextBox 33">
            <a:extLst>
              <a:ext uri="{FF2B5EF4-FFF2-40B4-BE49-F238E27FC236}">
                <a16:creationId xmlns:a16="http://schemas.microsoft.com/office/drawing/2014/main" id="{762BEF8B-BFCF-0A68-3F1F-5F2E60DA11B5}"/>
              </a:ext>
            </a:extLst>
          </p:cNvPr>
          <p:cNvSpPr txBox="1"/>
          <p:nvPr/>
        </p:nvSpPr>
        <p:spPr>
          <a:xfrm>
            <a:off x="847846" y="2058869"/>
            <a:ext cx="1913281" cy="369332"/>
          </a:xfrm>
          <a:prstGeom prst="rect">
            <a:avLst/>
          </a:prstGeom>
          <a:noFill/>
        </p:spPr>
        <p:txBody>
          <a:bodyPr wrap="none" rtlCol="0">
            <a:spAutoFit/>
          </a:bodyPr>
          <a:lstStyle/>
          <a:p>
            <a:r>
              <a:rPr lang="en-US" dirty="0">
                <a:latin typeface="+mn-lt"/>
              </a:rPr>
              <a:t>Key characteristics</a:t>
            </a:r>
          </a:p>
        </p:txBody>
      </p:sp>
    </p:spTree>
    <p:extLst>
      <p:ext uri="{BB962C8B-B14F-4D97-AF65-F5344CB8AC3E}">
        <p14:creationId xmlns:p14="http://schemas.microsoft.com/office/powerpoint/2010/main" val="3953480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417AD-69CC-81DD-01DA-FDAA7BAF3714}"/>
              </a:ext>
            </a:extLst>
          </p:cNvPr>
          <p:cNvSpPr>
            <a:spLocks noGrp="1"/>
          </p:cNvSpPr>
          <p:nvPr>
            <p:ph type="title"/>
          </p:nvPr>
        </p:nvSpPr>
        <p:spPr>
          <a:xfrm>
            <a:off x="381000" y="742950"/>
            <a:ext cx="8229600" cy="742950"/>
          </a:xfrm>
        </p:spPr>
        <p:txBody>
          <a:bodyPr/>
          <a:lstStyle/>
          <a:p>
            <a:r>
              <a:rPr lang="en-US" dirty="0">
                <a:solidFill>
                  <a:schemeClr val="accent1"/>
                </a:solidFill>
                <a:latin typeface="+mn-lt"/>
              </a:rPr>
              <a:t>Components of a Dataset</a:t>
            </a:r>
            <a:br>
              <a:rPr lang="en-US" b="1" dirty="0">
                <a:solidFill>
                  <a:schemeClr val="accent1"/>
                </a:solidFill>
                <a:latin typeface="+mn-lt"/>
              </a:rPr>
            </a:br>
            <a:endParaRPr lang="en-US" dirty="0">
              <a:solidFill>
                <a:schemeClr val="accent1"/>
              </a:solidFill>
            </a:endParaRPr>
          </a:p>
        </p:txBody>
      </p:sp>
      <p:sp>
        <p:nvSpPr>
          <p:cNvPr id="3" name="Slide Number Placeholder 2">
            <a:extLst>
              <a:ext uri="{FF2B5EF4-FFF2-40B4-BE49-F238E27FC236}">
                <a16:creationId xmlns:a16="http://schemas.microsoft.com/office/drawing/2014/main" id="{4BD7E923-AC2D-736F-40C3-C5DDDBFB3EE6}"/>
              </a:ext>
            </a:extLst>
          </p:cNvPr>
          <p:cNvSpPr>
            <a:spLocks noGrp="1"/>
          </p:cNvSpPr>
          <p:nvPr>
            <p:ph type="sldNum" sz="quarter" idx="10"/>
          </p:nvPr>
        </p:nvSpPr>
        <p:spPr/>
        <p:txBody>
          <a:bodyPr/>
          <a:lstStyle/>
          <a:p>
            <a:pPr>
              <a:defRPr/>
            </a:pPr>
            <a:r>
              <a:rPr lang="en-US" dirty="0"/>
              <a:t>3</a:t>
            </a:r>
          </a:p>
        </p:txBody>
      </p:sp>
      <p:graphicFrame>
        <p:nvGraphicFramePr>
          <p:cNvPr id="6" name="Table 5">
            <a:extLst>
              <a:ext uri="{FF2B5EF4-FFF2-40B4-BE49-F238E27FC236}">
                <a16:creationId xmlns:a16="http://schemas.microsoft.com/office/drawing/2014/main" id="{297A1423-7993-1600-DA73-DCA2537901D5}"/>
              </a:ext>
            </a:extLst>
          </p:cNvPr>
          <p:cNvGraphicFramePr>
            <a:graphicFrameLocks noGrp="1"/>
          </p:cNvGraphicFramePr>
          <p:nvPr>
            <p:extLst>
              <p:ext uri="{D42A27DB-BD31-4B8C-83A1-F6EECF244321}">
                <p14:modId xmlns:p14="http://schemas.microsoft.com/office/powerpoint/2010/main" val="1157440384"/>
              </p:ext>
            </p:extLst>
          </p:nvPr>
        </p:nvGraphicFramePr>
        <p:xfrm>
          <a:off x="1905000" y="1926042"/>
          <a:ext cx="6409472" cy="1112520"/>
        </p:xfrm>
        <a:graphic>
          <a:graphicData uri="http://schemas.openxmlformats.org/drawingml/2006/table">
            <a:tbl>
              <a:tblPr firstRow="1" bandRow="1">
                <a:tableStyleId>{5C22544A-7EE6-4342-B048-85BDC9FD1C3A}</a:tableStyleId>
              </a:tblPr>
              <a:tblGrid>
                <a:gridCol w="1456482">
                  <a:extLst>
                    <a:ext uri="{9D8B030D-6E8A-4147-A177-3AD203B41FA5}">
                      <a16:colId xmlns:a16="http://schemas.microsoft.com/office/drawing/2014/main" val="824117118"/>
                    </a:ext>
                  </a:extLst>
                </a:gridCol>
                <a:gridCol w="1828800">
                  <a:extLst>
                    <a:ext uri="{9D8B030D-6E8A-4147-A177-3AD203B41FA5}">
                      <a16:colId xmlns:a16="http://schemas.microsoft.com/office/drawing/2014/main" val="1025311862"/>
                    </a:ext>
                  </a:extLst>
                </a:gridCol>
                <a:gridCol w="1676400">
                  <a:extLst>
                    <a:ext uri="{9D8B030D-6E8A-4147-A177-3AD203B41FA5}">
                      <a16:colId xmlns:a16="http://schemas.microsoft.com/office/drawing/2014/main" val="1237853717"/>
                    </a:ext>
                  </a:extLst>
                </a:gridCol>
                <a:gridCol w="1447790">
                  <a:extLst>
                    <a:ext uri="{9D8B030D-6E8A-4147-A177-3AD203B41FA5}">
                      <a16:colId xmlns:a16="http://schemas.microsoft.com/office/drawing/2014/main" val="821831515"/>
                    </a:ext>
                  </a:extLst>
                </a:gridCol>
              </a:tblGrid>
              <a:tr h="370840">
                <a:tc>
                  <a:txBody>
                    <a:bodyPr/>
                    <a:lstStyle/>
                    <a:p>
                      <a:r>
                        <a:rPr lang="en-US" dirty="0"/>
                        <a:t>Patient ID</a:t>
                      </a:r>
                    </a:p>
                  </a:txBody>
                  <a:tcPr/>
                </a:tc>
                <a:tc>
                  <a:txBody>
                    <a:bodyPr/>
                    <a:lstStyle/>
                    <a:p>
                      <a:r>
                        <a:rPr lang="en-US" dirty="0" err="1"/>
                        <a:t>Texture_mean</a:t>
                      </a:r>
                      <a:endParaRPr lang="en-US" dirty="0"/>
                    </a:p>
                  </a:txBody>
                  <a:tcPr/>
                </a:tc>
                <a:tc>
                  <a:txBody>
                    <a:bodyPr/>
                    <a:lstStyle/>
                    <a:p>
                      <a:r>
                        <a:rPr lang="en-US" dirty="0" err="1"/>
                        <a:t>Radius_mean</a:t>
                      </a:r>
                      <a:endParaRPr lang="en-US" dirty="0"/>
                    </a:p>
                  </a:txBody>
                  <a:tcPr/>
                </a:tc>
                <a:tc>
                  <a:txBody>
                    <a:bodyPr/>
                    <a:lstStyle/>
                    <a:p>
                      <a:r>
                        <a:rPr lang="en-US" dirty="0"/>
                        <a:t>Diagnosis</a:t>
                      </a:r>
                    </a:p>
                  </a:txBody>
                  <a:tcPr/>
                </a:tc>
                <a:extLst>
                  <a:ext uri="{0D108BD9-81ED-4DB2-BD59-A6C34878D82A}">
                    <a16:rowId xmlns:a16="http://schemas.microsoft.com/office/drawing/2014/main" val="516741566"/>
                  </a:ext>
                </a:extLst>
              </a:tr>
              <a:tr h="370840">
                <a:tc>
                  <a:txBody>
                    <a:bodyPr/>
                    <a:lstStyle/>
                    <a:p>
                      <a:r>
                        <a:rPr lang="en-US" dirty="0"/>
                        <a:t>8510426</a:t>
                      </a:r>
                    </a:p>
                  </a:txBody>
                  <a:tcPr/>
                </a:tc>
                <a:tc>
                  <a:txBody>
                    <a:bodyPr/>
                    <a:lstStyle/>
                    <a:p>
                      <a:r>
                        <a:rPr lang="en-US" dirty="0"/>
                        <a:t>14.36</a:t>
                      </a:r>
                    </a:p>
                  </a:txBody>
                  <a:tcPr/>
                </a:tc>
                <a:tc>
                  <a:txBody>
                    <a:bodyPr/>
                    <a:lstStyle/>
                    <a:p>
                      <a:r>
                        <a:rPr lang="en-US" dirty="0"/>
                        <a:t>13.54</a:t>
                      </a:r>
                    </a:p>
                  </a:txBody>
                  <a:tcPr/>
                </a:tc>
                <a:tc>
                  <a:txBody>
                    <a:bodyPr/>
                    <a:lstStyle/>
                    <a:p>
                      <a:r>
                        <a:rPr lang="en-US" dirty="0"/>
                        <a:t>Bening</a:t>
                      </a:r>
                    </a:p>
                  </a:txBody>
                  <a:tcPr/>
                </a:tc>
                <a:extLst>
                  <a:ext uri="{0D108BD9-81ED-4DB2-BD59-A6C34878D82A}">
                    <a16:rowId xmlns:a16="http://schemas.microsoft.com/office/drawing/2014/main" val="2347835059"/>
                  </a:ext>
                </a:extLst>
              </a:tr>
              <a:tr h="370840">
                <a:tc>
                  <a:txBody>
                    <a:bodyPr/>
                    <a:lstStyle/>
                    <a:p>
                      <a:r>
                        <a:rPr lang="en-US" dirty="0"/>
                        <a:t>842302</a:t>
                      </a:r>
                    </a:p>
                  </a:txBody>
                  <a:tcPr/>
                </a:tc>
                <a:tc>
                  <a:txBody>
                    <a:bodyPr/>
                    <a:lstStyle/>
                    <a:p>
                      <a:r>
                        <a:rPr lang="en-US" dirty="0"/>
                        <a:t>10.38</a:t>
                      </a:r>
                    </a:p>
                  </a:txBody>
                  <a:tcPr/>
                </a:tc>
                <a:tc>
                  <a:txBody>
                    <a:bodyPr/>
                    <a:lstStyle/>
                    <a:p>
                      <a:r>
                        <a:rPr lang="en-US" dirty="0"/>
                        <a:t>17.99</a:t>
                      </a:r>
                    </a:p>
                  </a:txBody>
                  <a:tcPr/>
                </a:tc>
                <a:tc>
                  <a:txBody>
                    <a:bodyPr/>
                    <a:lstStyle/>
                    <a:p>
                      <a:r>
                        <a:rPr lang="en-US" dirty="0"/>
                        <a:t>Malignant</a:t>
                      </a:r>
                    </a:p>
                  </a:txBody>
                  <a:tcPr/>
                </a:tc>
                <a:extLst>
                  <a:ext uri="{0D108BD9-81ED-4DB2-BD59-A6C34878D82A}">
                    <a16:rowId xmlns:a16="http://schemas.microsoft.com/office/drawing/2014/main" val="124746803"/>
                  </a:ext>
                </a:extLst>
              </a:tr>
            </a:tbl>
          </a:graphicData>
        </a:graphic>
      </p:graphicFrame>
      <p:sp>
        <p:nvSpPr>
          <p:cNvPr id="7" name="Left Bracket 6">
            <a:extLst>
              <a:ext uri="{FF2B5EF4-FFF2-40B4-BE49-F238E27FC236}">
                <a16:creationId xmlns:a16="http://schemas.microsoft.com/office/drawing/2014/main" id="{C057C7F3-37A1-C2C4-808F-BE478FA8B019}"/>
              </a:ext>
            </a:extLst>
          </p:cNvPr>
          <p:cNvSpPr/>
          <p:nvPr/>
        </p:nvSpPr>
        <p:spPr>
          <a:xfrm rot="5400000">
            <a:off x="4384790" y="-593331"/>
            <a:ext cx="102633" cy="4885474"/>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C131B426-D7AF-6888-FCD7-1C02B0E3766D}"/>
              </a:ext>
            </a:extLst>
          </p:cNvPr>
          <p:cNvSpPr txBox="1"/>
          <p:nvPr/>
        </p:nvSpPr>
        <p:spPr>
          <a:xfrm>
            <a:off x="3798361" y="1403437"/>
            <a:ext cx="992066" cy="369332"/>
          </a:xfrm>
          <a:prstGeom prst="rect">
            <a:avLst/>
          </a:prstGeom>
          <a:noFill/>
        </p:spPr>
        <p:txBody>
          <a:bodyPr wrap="none" rtlCol="0">
            <a:spAutoFit/>
          </a:bodyPr>
          <a:lstStyle/>
          <a:p>
            <a:r>
              <a:rPr lang="en-US" dirty="0">
                <a:solidFill>
                  <a:schemeClr val="tx2"/>
                </a:solidFill>
                <a:latin typeface="+mn-lt"/>
              </a:rPr>
              <a:t>Features</a:t>
            </a:r>
          </a:p>
        </p:txBody>
      </p:sp>
      <p:sp>
        <p:nvSpPr>
          <p:cNvPr id="9" name="TextBox 8">
            <a:extLst>
              <a:ext uri="{FF2B5EF4-FFF2-40B4-BE49-F238E27FC236}">
                <a16:creationId xmlns:a16="http://schemas.microsoft.com/office/drawing/2014/main" id="{D7EB63C8-691C-F1B7-F48B-EE402E0C6F0D}"/>
              </a:ext>
            </a:extLst>
          </p:cNvPr>
          <p:cNvSpPr txBox="1"/>
          <p:nvPr/>
        </p:nvSpPr>
        <p:spPr>
          <a:xfrm>
            <a:off x="313482" y="2181233"/>
            <a:ext cx="1447799" cy="646331"/>
          </a:xfrm>
          <a:prstGeom prst="rect">
            <a:avLst/>
          </a:prstGeom>
          <a:noFill/>
        </p:spPr>
        <p:txBody>
          <a:bodyPr wrap="square" rtlCol="0">
            <a:spAutoFit/>
          </a:bodyPr>
          <a:lstStyle/>
          <a:p>
            <a:r>
              <a:rPr lang="en-US" dirty="0">
                <a:solidFill>
                  <a:schemeClr val="tx2"/>
                </a:solidFill>
                <a:latin typeface="+mn-lt"/>
              </a:rPr>
              <a:t>Observations/instances</a:t>
            </a:r>
          </a:p>
        </p:txBody>
      </p:sp>
      <p:cxnSp>
        <p:nvCxnSpPr>
          <p:cNvPr id="10" name="Straight Arrow Connector 9">
            <a:extLst>
              <a:ext uri="{FF2B5EF4-FFF2-40B4-BE49-F238E27FC236}">
                <a16:creationId xmlns:a16="http://schemas.microsoft.com/office/drawing/2014/main" id="{C8471249-4BA9-0B5D-759E-532DE6293B53}"/>
              </a:ext>
            </a:extLst>
          </p:cNvPr>
          <p:cNvCxnSpPr>
            <a:cxnSpLocks/>
            <a:endCxn id="6" idx="1"/>
          </p:cNvCxnSpPr>
          <p:nvPr/>
        </p:nvCxnSpPr>
        <p:spPr>
          <a:xfrm flipV="1">
            <a:off x="1608882" y="2482302"/>
            <a:ext cx="296118" cy="731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7E2306D9-16D4-F1A3-7713-53D239EA224E}"/>
              </a:ext>
            </a:extLst>
          </p:cNvPr>
          <p:cNvCxnSpPr>
            <a:cxnSpLocks/>
          </p:cNvCxnSpPr>
          <p:nvPr/>
        </p:nvCxnSpPr>
        <p:spPr>
          <a:xfrm>
            <a:off x="1689421" y="2527731"/>
            <a:ext cx="143720" cy="3231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4FC3520E-EA49-D64A-4570-EE3C4CBADBEE}"/>
              </a:ext>
            </a:extLst>
          </p:cNvPr>
          <p:cNvSpPr txBox="1"/>
          <p:nvPr/>
        </p:nvSpPr>
        <p:spPr>
          <a:xfrm>
            <a:off x="6790474" y="1339778"/>
            <a:ext cx="1309974" cy="369332"/>
          </a:xfrm>
          <a:prstGeom prst="rect">
            <a:avLst/>
          </a:prstGeom>
          <a:noFill/>
        </p:spPr>
        <p:txBody>
          <a:bodyPr wrap="none" rtlCol="0">
            <a:spAutoFit/>
          </a:bodyPr>
          <a:lstStyle/>
          <a:p>
            <a:r>
              <a:rPr lang="en-US" dirty="0">
                <a:solidFill>
                  <a:schemeClr val="tx2"/>
                </a:solidFill>
                <a:latin typeface="+mn-lt"/>
              </a:rPr>
              <a:t>Class/label*</a:t>
            </a:r>
          </a:p>
        </p:txBody>
      </p:sp>
      <p:cxnSp>
        <p:nvCxnSpPr>
          <p:cNvPr id="13" name="Straight Arrow Connector 12">
            <a:extLst>
              <a:ext uri="{FF2B5EF4-FFF2-40B4-BE49-F238E27FC236}">
                <a16:creationId xmlns:a16="http://schemas.microsoft.com/office/drawing/2014/main" id="{455DD809-7A4D-CBE0-858B-214B98E103C5}"/>
              </a:ext>
            </a:extLst>
          </p:cNvPr>
          <p:cNvCxnSpPr>
            <a:cxnSpLocks/>
            <a:stCxn id="12" idx="2"/>
          </p:cNvCxnSpPr>
          <p:nvPr/>
        </p:nvCxnSpPr>
        <p:spPr>
          <a:xfrm flipH="1">
            <a:off x="7387753" y="1709110"/>
            <a:ext cx="57708" cy="2169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1F32E0C6-B6D6-B816-692A-CA5121A441F7}"/>
              </a:ext>
            </a:extLst>
          </p:cNvPr>
          <p:cNvSpPr txBox="1"/>
          <p:nvPr/>
        </p:nvSpPr>
        <p:spPr>
          <a:xfrm>
            <a:off x="3769638" y="3654743"/>
            <a:ext cx="4544834" cy="369332"/>
          </a:xfrm>
          <a:prstGeom prst="rect">
            <a:avLst/>
          </a:prstGeom>
          <a:noFill/>
        </p:spPr>
        <p:txBody>
          <a:bodyPr wrap="none" rtlCol="0">
            <a:spAutoFit/>
          </a:bodyPr>
          <a:lstStyle/>
          <a:p>
            <a:r>
              <a:rPr lang="en-US" dirty="0"/>
              <a:t>Example: </a:t>
            </a:r>
            <a:r>
              <a:rPr lang="en-US" dirty="0">
                <a:hlinkClick r:id="rId3"/>
              </a:rPr>
              <a:t>Wisconsin breast cancer dataset</a:t>
            </a:r>
            <a:endParaRPr lang="en-US" dirty="0"/>
          </a:p>
        </p:txBody>
      </p:sp>
      <p:sp>
        <p:nvSpPr>
          <p:cNvPr id="15" name="TextBox 14">
            <a:extLst>
              <a:ext uri="{FF2B5EF4-FFF2-40B4-BE49-F238E27FC236}">
                <a16:creationId xmlns:a16="http://schemas.microsoft.com/office/drawing/2014/main" id="{DCB8C4A1-F1E6-697D-F6A0-78C13BBAE85B}"/>
              </a:ext>
            </a:extLst>
          </p:cNvPr>
          <p:cNvSpPr txBox="1"/>
          <p:nvPr/>
        </p:nvSpPr>
        <p:spPr>
          <a:xfrm>
            <a:off x="685800" y="4171950"/>
            <a:ext cx="4108817" cy="369332"/>
          </a:xfrm>
          <a:prstGeom prst="rect">
            <a:avLst/>
          </a:prstGeom>
          <a:noFill/>
        </p:spPr>
        <p:txBody>
          <a:bodyPr wrap="none" rtlCol="0">
            <a:spAutoFit/>
          </a:bodyPr>
          <a:lstStyle/>
          <a:p>
            <a:r>
              <a:rPr lang="en-US" dirty="0"/>
              <a:t>* In supervised or semi-supervised ML</a:t>
            </a:r>
          </a:p>
        </p:txBody>
      </p:sp>
      <p:sp>
        <p:nvSpPr>
          <p:cNvPr id="16" name="TextBox 15">
            <a:extLst>
              <a:ext uri="{FF2B5EF4-FFF2-40B4-BE49-F238E27FC236}">
                <a16:creationId xmlns:a16="http://schemas.microsoft.com/office/drawing/2014/main" id="{99C409C7-795B-D582-99CD-F735A14BF6DE}"/>
              </a:ext>
            </a:extLst>
          </p:cNvPr>
          <p:cNvSpPr txBox="1"/>
          <p:nvPr/>
        </p:nvSpPr>
        <p:spPr>
          <a:xfrm>
            <a:off x="381000" y="3303425"/>
            <a:ext cx="3692036" cy="369332"/>
          </a:xfrm>
          <a:prstGeom prst="rect">
            <a:avLst/>
          </a:prstGeom>
          <a:noFill/>
        </p:spPr>
        <p:txBody>
          <a:bodyPr wrap="none" rtlCol="0">
            <a:spAutoFit/>
          </a:bodyPr>
          <a:lstStyle/>
          <a:p>
            <a:r>
              <a:rPr lang="en-US" dirty="0"/>
              <a:t>+ </a:t>
            </a:r>
            <a:r>
              <a:rPr lang="en-US" dirty="0">
                <a:solidFill>
                  <a:schemeClr val="tx2"/>
                </a:solidFill>
              </a:rPr>
              <a:t>Metadata</a:t>
            </a:r>
            <a:r>
              <a:rPr lang="en-US" dirty="0"/>
              <a:t>: info about the dataset</a:t>
            </a:r>
          </a:p>
        </p:txBody>
      </p:sp>
    </p:spTree>
    <p:extLst>
      <p:ext uri="{BB962C8B-B14F-4D97-AF65-F5344CB8AC3E}">
        <p14:creationId xmlns:p14="http://schemas.microsoft.com/office/powerpoint/2010/main" val="2514080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F46C87E1-54D5-5932-E271-6369AD6B6A06}"/>
            </a:ext>
          </a:extLst>
        </p:cNvPr>
        <p:cNvGrpSpPr/>
        <p:nvPr/>
      </p:nvGrpSpPr>
      <p:grpSpPr>
        <a:xfrm>
          <a:off x="0" y="0"/>
          <a:ext cx="0" cy="0"/>
          <a:chOff x="0" y="0"/>
          <a:chExt cx="0" cy="0"/>
        </a:xfrm>
      </p:grpSpPr>
      <p:sp>
        <p:nvSpPr>
          <p:cNvPr id="68" name="Google Shape;68;p3">
            <a:extLst>
              <a:ext uri="{FF2B5EF4-FFF2-40B4-BE49-F238E27FC236}">
                <a16:creationId xmlns:a16="http://schemas.microsoft.com/office/drawing/2014/main" id="{F19CD528-6D43-011C-FAC1-1B92BBFFBBDD}"/>
              </a:ext>
            </a:extLst>
          </p:cNvPr>
          <p:cNvSpPr txBox="1">
            <a:spLocks noGrp="1"/>
          </p:cNvSpPr>
          <p:nvPr>
            <p:ph type="title"/>
          </p:nvPr>
        </p:nvSpPr>
        <p:spPr>
          <a:xfrm>
            <a:off x="311700" y="93279"/>
            <a:ext cx="8520600" cy="607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ct val="111111"/>
              <a:buNone/>
            </a:pPr>
            <a:r>
              <a:rPr lang="en" dirty="0">
                <a:solidFill>
                  <a:schemeClr val="accent1"/>
                </a:solidFill>
              </a:rPr>
              <a:t>Classes and Labels (supervised ML)</a:t>
            </a:r>
            <a:endParaRPr dirty="0">
              <a:solidFill>
                <a:schemeClr val="accent1"/>
              </a:solidFill>
            </a:endParaRPr>
          </a:p>
        </p:txBody>
      </p:sp>
      <p:sp>
        <p:nvSpPr>
          <p:cNvPr id="69" name="Google Shape;69;p3">
            <a:extLst>
              <a:ext uri="{FF2B5EF4-FFF2-40B4-BE49-F238E27FC236}">
                <a16:creationId xmlns:a16="http://schemas.microsoft.com/office/drawing/2014/main" id="{31785D18-B85E-E21C-8BBA-54DA77240BD1}"/>
              </a:ext>
            </a:extLst>
          </p:cNvPr>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lnSpc>
                <a:spcPct val="100000"/>
              </a:lnSpc>
              <a:spcBef>
                <a:spcPts val="0"/>
              </a:spcBef>
              <a:spcAft>
                <a:spcPts val="0"/>
              </a:spcAft>
              <a:buSzPts val="1000"/>
              <a:buNone/>
            </a:pPr>
            <a:fld id="{00000000-1234-1234-1234-123412341234}" type="slidenum">
              <a:rPr lang="en" smtClean="0"/>
              <a:pPr marL="0" lvl="0" indent="0" algn="r" rtl="0">
                <a:lnSpc>
                  <a:spcPct val="100000"/>
                </a:lnSpc>
                <a:spcBef>
                  <a:spcPts val="0"/>
                </a:spcBef>
                <a:spcAft>
                  <a:spcPts val="0"/>
                </a:spcAft>
                <a:buSzPts val="1000"/>
                <a:buNone/>
              </a:pPr>
              <a:t>4</a:t>
            </a:fld>
            <a:endParaRPr>
              <a:solidFill>
                <a:schemeClr val="lt1"/>
              </a:solidFill>
              <a:latin typeface="Arial"/>
              <a:ea typeface="Arial"/>
              <a:cs typeface="Arial"/>
              <a:sym typeface="Arial"/>
            </a:endParaRPr>
          </a:p>
        </p:txBody>
      </p:sp>
      <p:sp>
        <p:nvSpPr>
          <p:cNvPr id="70" name="Google Shape;70;p3">
            <a:extLst>
              <a:ext uri="{FF2B5EF4-FFF2-40B4-BE49-F238E27FC236}">
                <a16:creationId xmlns:a16="http://schemas.microsoft.com/office/drawing/2014/main" id="{22459919-A3EC-9297-3FF5-5817B27BC2F8}"/>
              </a:ext>
            </a:extLst>
          </p:cNvPr>
          <p:cNvSpPr txBox="1"/>
          <p:nvPr/>
        </p:nvSpPr>
        <p:spPr>
          <a:xfrm>
            <a:off x="428250" y="782100"/>
            <a:ext cx="3582000" cy="2508349"/>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1000"/>
              </a:spcBef>
              <a:spcAft>
                <a:spcPts val="0"/>
              </a:spcAft>
              <a:buClr>
                <a:srgbClr val="000000"/>
              </a:buClr>
              <a:buSzPts val="1800"/>
              <a:buFont typeface="Roboto"/>
              <a:buChar char="●"/>
            </a:pPr>
            <a:r>
              <a:rPr lang="en" sz="1800" b="0" i="0" u="none" strike="noStrike" cap="none" dirty="0">
                <a:solidFill>
                  <a:schemeClr val="accent1"/>
                </a:solidFill>
                <a:latin typeface="Roboto"/>
                <a:ea typeface="Roboto"/>
                <a:cs typeface="Roboto"/>
                <a:sym typeface="Roboto"/>
              </a:rPr>
              <a:t>Labels</a:t>
            </a:r>
            <a:r>
              <a:rPr lang="en" sz="1800" b="0" i="0" u="none" strike="noStrike" cap="none" dirty="0">
                <a:solidFill>
                  <a:srgbClr val="000000"/>
                </a:solidFill>
                <a:latin typeface="Roboto"/>
                <a:ea typeface="Roboto"/>
                <a:cs typeface="Roboto"/>
                <a:sym typeface="Roboto"/>
              </a:rPr>
              <a:t>: When the set of values are not mutually exclusive</a:t>
            </a:r>
            <a:endParaRPr dirty="0"/>
          </a:p>
          <a:p>
            <a:pPr marL="457200" marR="0" lvl="0" indent="-342900" algn="l" rtl="0">
              <a:lnSpc>
                <a:spcPct val="100000"/>
              </a:lnSpc>
              <a:spcBef>
                <a:spcPts val="1000"/>
              </a:spcBef>
              <a:spcAft>
                <a:spcPts val="0"/>
              </a:spcAft>
              <a:buClr>
                <a:srgbClr val="000000"/>
              </a:buClr>
              <a:buSzPts val="1800"/>
              <a:buFont typeface="Roboto"/>
              <a:buChar char="●"/>
            </a:pPr>
            <a:r>
              <a:rPr lang="en" sz="1800" b="0" i="0" u="none" strike="noStrike" cap="none" dirty="0">
                <a:solidFill>
                  <a:srgbClr val="4A86E8"/>
                </a:solidFill>
                <a:latin typeface="Roboto"/>
                <a:ea typeface="Roboto"/>
                <a:cs typeface="Roboto"/>
                <a:sym typeface="Roboto"/>
              </a:rPr>
              <a:t>Classes</a:t>
            </a:r>
            <a:r>
              <a:rPr lang="en" sz="1800" b="0" i="0" u="none" strike="noStrike" cap="none" dirty="0">
                <a:solidFill>
                  <a:srgbClr val="000000"/>
                </a:solidFill>
                <a:latin typeface="Roboto"/>
                <a:ea typeface="Roboto"/>
                <a:cs typeface="Roboto"/>
                <a:sym typeface="Roboto"/>
              </a:rPr>
              <a:t>: A discrete set of mutually exclusive values returned by a classifier </a:t>
            </a:r>
            <a:endParaRPr dirty="0"/>
          </a:p>
          <a:p>
            <a:pPr marL="457200" marR="0" lvl="0" indent="-228600" algn="l" rtl="0">
              <a:lnSpc>
                <a:spcPct val="100000"/>
              </a:lnSpc>
              <a:spcBef>
                <a:spcPts val="1000"/>
              </a:spcBef>
              <a:spcAft>
                <a:spcPts val="0"/>
              </a:spcAft>
              <a:buClr>
                <a:srgbClr val="000000"/>
              </a:buClr>
              <a:buSzPts val="1800"/>
              <a:buFont typeface="Roboto"/>
              <a:buNone/>
            </a:pPr>
            <a:endParaRPr sz="1800" b="0" i="0" u="none" strike="noStrike" cap="none" dirty="0">
              <a:solidFill>
                <a:srgbClr val="000000"/>
              </a:solidFill>
              <a:latin typeface="Roboto"/>
              <a:ea typeface="Roboto"/>
              <a:cs typeface="Roboto"/>
              <a:sym typeface="Roboto"/>
            </a:endParaRPr>
          </a:p>
        </p:txBody>
      </p:sp>
      <p:pic>
        <p:nvPicPr>
          <p:cNvPr id="71" name="Google Shape;71;p3">
            <a:extLst>
              <a:ext uri="{FF2B5EF4-FFF2-40B4-BE49-F238E27FC236}">
                <a16:creationId xmlns:a16="http://schemas.microsoft.com/office/drawing/2014/main" id="{170CB74D-7CFE-A70D-9872-7C7C842D48E2}"/>
              </a:ext>
            </a:extLst>
          </p:cNvPr>
          <p:cNvPicPr preferRelativeResize="0"/>
          <p:nvPr/>
        </p:nvPicPr>
        <p:blipFill rotWithShape="1">
          <a:blip r:embed="rId3">
            <a:alphaModFix/>
          </a:blip>
          <a:srcRect/>
          <a:stretch/>
        </p:blipFill>
        <p:spPr>
          <a:xfrm>
            <a:off x="544775" y="2755830"/>
            <a:ext cx="3581950" cy="1768942"/>
          </a:xfrm>
          <a:prstGeom prst="rect">
            <a:avLst/>
          </a:prstGeom>
          <a:noFill/>
          <a:ln>
            <a:noFill/>
          </a:ln>
        </p:spPr>
      </p:pic>
      <p:sp>
        <p:nvSpPr>
          <p:cNvPr id="72" name="Google Shape;72;p3">
            <a:extLst>
              <a:ext uri="{FF2B5EF4-FFF2-40B4-BE49-F238E27FC236}">
                <a16:creationId xmlns:a16="http://schemas.microsoft.com/office/drawing/2014/main" id="{F8F3B1C8-E218-52F0-3151-EE014F8EBEB1}"/>
              </a:ext>
            </a:extLst>
          </p:cNvPr>
          <p:cNvSpPr txBox="1"/>
          <p:nvPr/>
        </p:nvSpPr>
        <p:spPr>
          <a:xfrm>
            <a:off x="4503873" y="3192839"/>
            <a:ext cx="4095352" cy="1015632"/>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chemeClr val="dk1"/>
              </a:buClr>
              <a:buSzPts val="1800"/>
              <a:buFont typeface="Roboto"/>
              <a:buChar char="●"/>
            </a:pPr>
            <a:r>
              <a:rPr lang="en" sz="1800" b="0" i="0" u="none" strike="noStrike" cap="none" dirty="0">
                <a:solidFill>
                  <a:schemeClr val="dk1"/>
                </a:solidFill>
                <a:latin typeface="Roboto"/>
                <a:ea typeface="Roboto"/>
                <a:cs typeface="Roboto"/>
                <a:sym typeface="Roboto"/>
              </a:rPr>
              <a:t>Classes and labels are usually represented by an encoding (e.g. one-hot encoding).</a:t>
            </a:r>
            <a:endParaRPr sz="1400" b="0" i="0" u="none" strike="noStrike" cap="none" dirty="0">
              <a:solidFill>
                <a:srgbClr val="000000"/>
              </a:solidFill>
              <a:latin typeface="Arial"/>
              <a:ea typeface="Arial"/>
              <a:cs typeface="Arial"/>
              <a:sym typeface="Arial"/>
            </a:endParaRPr>
          </a:p>
        </p:txBody>
      </p:sp>
      <p:pic>
        <p:nvPicPr>
          <p:cNvPr id="73" name="Google Shape;73;p3">
            <a:extLst>
              <a:ext uri="{FF2B5EF4-FFF2-40B4-BE49-F238E27FC236}">
                <a16:creationId xmlns:a16="http://schemas.microsoft.com/office/drawing/2014/main" id="{03E66F54-7225-4C23-A8B5-F3BDDE1D746A}"/>
              </a:ext>
            </a:extLst>
          </p:cNvPr>
          <p:cNvPicPr preferRelativeResize="0"/>
          <p:nvPr/>
        </p:nvPicPr>
        <p:blipFill rotWithShape="1">
          <a:blip r:embed="rId4">
            <a:alphaModFix/>
          </a:blip>
          <a:srcRect r="16569" b="39690"/>
          <a:stretch/>
        </p:blipFill>
        <p:spPr>
          <a:xfrm>
            <a:off x="4083834" y="656888"/>
            <a:ext cx="4696083" cy="2535951"/>
          </a:xfrm>
          <a:prstGeom prst="rect">
            <a:avLst/>
          </a:prstGeom>
          <a:noFill/>
          <a:ln>
            <a:noFill/>
          </a:ln>
        </p:spPr>
      </p:pic>
      <p:sp>
        <p:nvSpPr>
          <p:cNvPr id="74" name="Google Shape;74;p3">
            <a:extLst>
              <a:ext uri="{FF2B5EF4-FFF2-40B4-BE49-F238E27FC236}">
                <a16:creationId xmlns:a16="http://schemas.microsoft.com/office/drawing/2014/main" id="{079DAD98-82CB-4A52-9090-C6FB061321D2}"/>
              </a:ext>
            </a:extLst>
          </p:cNvPr>
          <p:cNvSpPr txBox="1"/>
          <p:nvPr/>
        </p:nvSpPr>
        <p:spPr>
          <a:xfrm>
            <a:off x="7057438" y="2755830"/>
            <a:ext cx="18441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1" u="none" strike="noStrike" cap="none" dirty="0">
                <a:solidFill>
                  <a:srgbClr val="000000"/>
                </a:solidFill>
                <a:latin typeface="Arial"/>
                <a:ea typeface="Arial"/>
                <a:cs typeface="Arial"/>
                <a:sym typeface="Arial"/>
              </a:rPr>
              <a:t>Created in </a:t>
            </a:r>
            <a:r>
              <a:rPr lang="en" sz="1200" b="0" i="1" u="none" strike="noStrike" cap="none" dirty="0" err="1">
                <a:solidFill>
                  <a:srgbClr val="000000"/>
                </a:solidFill>
                <a:latin typeface="Arial"/>
                <a:ea typeface="Arial"/>
                <a:cs typeface="Arial"/>
                <a:sym typeface="Arial"/>
              </a:rPr>
              <a:t>Biorender</a:t>
            </a:r>
            <a:endParaRPr sz="1200" b="0" i="1" u="none" strike="noStrike" cap="none" dirty="0">
              <a:solidFill>
                <a:srgbClr val="000000"/>
              </a:solidFill>
              <a:latin typeface="Arial"/>
              <a:ea typeface="Arial"/>
              <a:cs typeface="Arial"/>
              <a:sym typeface="Arial"/>
            </a:endParaRPr>
          </a:p>
        </p:txBody>
      </p:sp>
      <p:sp>
        <p:nvSpPr>
          <p:cNvPr id="75" name="Google Shape;75;p3">
            <a:extLst>
              <a:ext uri="{FF2B5EF4-FFF2-40B4-BE49-F238E27FC236}">
                <a16:creationId xmlns:a16="http://schemas.microsoft.com/office/drawing/2014/main" id="{F5B58B80-00DA-D23F-D723-380897B6261D}"/>
              </a:ext>
            </a:extLst>
          </p:cNvPr>
          <p:cNvSpPr txBox="1"/>
          <p:nvPr/>
        </p:nvSpPr>
        <p:spPr>
          <a:xfrm>
            <a:off x="4126725" y="4155470"/>
            <a:ext cx="2438400" cy="369302"/>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200" i="1" dirty="0">
                <a:solidFill>
                  <a:srgbClr val="000000"/>
                </a:solidFill>
                <a:latin typeface="Arial"/>
                <a:cs typeface="Arial"/>
                <a:sym typeface="Roboto"/>
              </a:rPr>
              <a:t>source: Greener et al. 2022</a:t>
            </a:r>
            <a:endParaRPr sz="1200" i="1" dirty="0">
              <a:solidFill>
                <a:srgbClr val="000000"/>
              </a:solidFill>
              <a:latin typeface="Arial"/>
              <a:cs typeface="Arial"/>
              <a:sym typeface="Roboto"/>
            </a:endParaRPr>
          </a:p>
        </p:txBody>
      </p:sp>
      <p:sp>
        <p:nvSpPr>
          <p:cNvPr id="2" name="Slide Number Placeholder 2">
            <a:extLst>
              <a:ext uri="{FF2B5EF4-FFF2-40B4-BE49-F238E27FC236}">
                <a16:creationId xmlns:a16="http://schemas.microsoft.com/office/drawing/2014/main" id="{7829D382-EF43-417C-5E0D-0131328ACCFD}"/>
              </a:ext>
            </a:extLst>
          </p:cNvPr>
          <p:cNvSpPr>
            <a:spLocks noGrp="1"/>
          </p:cNvSpPr>
          <p:nvPr>
            <p:ph type="sldNum" sz="quarter" idx="10"/>
          </p:nvPr>
        </p:nvSpPr>
        <p:spPr>
          <a:xfrm>
            <a:off x="3505200" y="4767263"/>
            <a:ext cx="2133600" cy="274637"/>
          </a:xfrm>
        </p:spPr>
        <p:txBody>
          <a:bodyPr/>
          <a:lstStyle/>
          <a:p>
            <a:pPr>
              <a:defRPr/>
            </a:pPr>
            <a:r>
              <a:rPr lang="en-US" dirty="0"/>
              <a:t>4</a:t>
            </a:r>
          </a:p>
        </p:txBody>
      </p:sp>
    </p:spTree>
    <p:extLst>
      <p:ext uri="{BB962C8B-B14F-4D97-AF65-F5344CB8AC3E}">
        <p14:creationId xmlns:p14="http://schemas.microsoft.com/office/powerpoint/2010/main" val="365694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6" name="Google Shape;416;p24"/>
          <p:cNvSpPr txBox="1">
            <a:spLocks noGrp="1"/>
          </p:cNvSpPr>
          <p:nvPr>
            <p:ph type="title"/>
          </p:nvPr>
        </p:nvSpPr>
        <p:spPr>
          <a:xfrm>
            <a:off x="311700" y="174300"/>
            <a:ext cx="8520600" cy="59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ct val="111111"/>
              <a:buNone/>
            </a:pPr>
            <a:r>
              <a:rPr lang="en-US" dirty="0">
                <a:solidFill>
                  <a:schemeClr val="accent1"/>
                </a:solidFill>
              </a:rPr>
              <a:t>Training, Validation and Testing</a:t>
            </a:r>
            <a:endParaRPr dirty="0">
              <a:solidFill>
                <a:schemeClr val="accent1"/>
              </a:solidFill>
            </a:endParaRPr>
          </a:p>
        </p:txBody>
      </p:sp>
      <p:sp>
        <p:nvSpPr>
          <p:cNvPr id="417" name="Google Shape;417;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lnSpc>
                <a:spcPct val="100000"/>
              </a:lnSpc>
              <a:spcBef>
                <a:spcPts val="0"/>
              </a:spcBef>
              <a:spcAft>
                <a:spcPts val="0"/>
              </a:spcAft>
              <a:buSzPts val="1000"/>
              <a:buNone/>
            </a:pPr>
            <a:fld id="{00000000-1234-1234-1234-123412341234}" type="slidenum">
              <a:rPr lang="en-US" smtClean="0"/>
              <a:pPr marL="0" lvl="0" indent="0" algn="r" rtl="0">
                <a:lnSpc>
                  <a:spcPct val="100000"/>
                </a:lnSpc>
                <a:spcBef>
                  <a:spcPts val="0"/>
                </a:spcBef>
                <a:spcAft>
                  <a:spcPts val="0"/>
                </a:spcAft>
                <a:buSzPts val="1000"/>
                <a:buNone/>
              </a:pPr>
              <a:t>5</a:t>
            </a:fld>
            <a:endParaRPr>
              <a:solidFill>
                <a:schemeClr val="lt1"/>
              </a:solidFill>
              <a:latin typeface="Arial"/>
              <a:ea typeface="Arial"/>
              <a:cs typeface="Arial"/>
              <a:sym typeface="Arial"/>
            </a:endParaRPr>
          </a:p>
        </p:txBody>
      </p:sp>
      <p:sp>
        <p:nvSpPr>
          <p:cNvPr id="419" name="Google Shape;419;p24"/>
          <p:cNvSpPr txBox="1"/>
          <p:nvPr/>
        </p:nvSpPr>
        <p:spPr>
          <a:xfrm>
            <a:off x="4419600" y="3896965"/>
            <a:ext cx="26571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Roboto"/>
                <a:ea typeface="Roboto"/>
                <a:cs typeface="Roboto"/>
                <a:sym typeface="Roboto"/>
              </a:rPr>
              <a:t>Source: Greener et al. 2022</a:t>
            </a:r>
            <a:endParaRPr sz="1400" b="0" i="0" u="none" strike="noStrike" cap="none" dirty="0">
              <a:solidFill>
                <a:srgbClr val="000000"/>
              </a:solidFill>
              <a:latin typeface="Roboto"/>
              <a:ea typeface="Roboto"/>
              <a:cs typeface="Roboto"/>
              <a:sym typeface="Roboto"/>
            </a:endParaRPr>
          </a:p>
        </p:txBody>
      </p:sp>
      <p:grpSp>
        <p:nvGrpSpPr>
          <p:cNvPr id="420" name="Google Shape;420;p24"/>
          <p:cNvGrpSpPr/>
          <p:nvPr/>
        </p:nvGrpSpPr>
        <p:grpSpPr>
          <a:xfrm>
            <a:off x="1905000" y="1200150"/>
            <a:ext cx="5600700" cy="2704979"/>
            <a:chOff x="76026" y="1647688"/>
            <a:chExt cx="3325025" cy="1848128"/>
          </a:xfrm>
        </p:grpSpPr>
        <p:pic>
          <p:nvPicPr>
            <p:cNvPr id="421" name="Google Shape;421;p24"/>
            <p:cNvPicPr preferRelativeResize="0"/>
            <p:nvPr/>
          </p:nvPicPr>
          <p:blipFill rotWithShape="1">
            <a:blip r:embed="rId3">
              <a:alphaModFix/>
            </a:blip>
            <a:srcRect/>
            <a:stretch/>
          </p:blipFill>
          <p:spPr>
            <a:xfrm>
              <a:off x="76026" y="1647688"/>
              <a:ext cx="3325025" cy="1848128"/>
            </a:xfrm>
            <a:prstGeom prst="rect">
              <a:avLst/>
            </a:prstGeom>
            <a:noFill/>
            <a:ln>
              <a:noFill/>
            </a:ln>
          </p:spPr>
        </p:pic>
        <p:sp>
          <p:nvSpPr>
            <p:cNvPr id="422" name="Google Shape;422;p24"/>
            <p:cNvSpPr/>
            <p:nvPr/>
          </p:nvSpPr>
          <p:spPr>
            <a:xfrm>
              <a:off x="198400" y="1724450"/>
              <a:ext cx="189300" cy="211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 name="Slide Number Placeholder 2">
            <a:extLst>
              <a:ext uri="{FF2B5EF4-FFF2-40B4-BE49-F238E27FC236}">
                <a16:creationId xmlns:a16="http://schemas.microsoft.com/office/drawing/2014/main" id="{00C71F50-E6DB-F0FD-442D-C0F72CCC61EA}"/>
              </a:ext>
            </a:extLst>
          </p:cNvPr>
          <p:cNvSpPr>
            <a:spLocks noGrp="1"/>
          </p:cNvSpPr>
          <p:nvPr>
            <p:ph type="sldNum" sz="quarter" idx="10"/>
          </p:nvPr>
        </p:nvSpPr>
        <p:spPr>
          <a:xfrm>
            <a:off x="3505200" y="4767263"/>
            <a:ext cx="2133600" cy="274637"/>
          </a:xfrm>
        </p:spPr>
        <p:txBody>
          <a:bodyPr/>
          <a:lstStyle/>
          <a:p>
            <a:pPr>
              <a:defRPr/>
            </a:pPr>
            <a:r>
              <a:rPr lang="en-US" dirty="0"/>
              <a:t>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Google Shape;81;p4"/>
          <p:cNvSpPr txBox="1">
            <a:spLocks noGrp="1"/>
          </p:cNvSpPr>
          <p:nvPr>
            <p:ph type="title"/>
          </p:nvPr>
        </p:nvSpPr>
        <p:spPr>
          <a:xfrm>
            <a:off x="311700" y="279600"/>
            <a:ext cx="8520600" cy="607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ct val="111111"/>
              <a:buNone/>
            </a:pPr>
            <a:r>
              <a:rPr lang="en" dirty="0">
                <a:solidFill>
                  <a:schemeClr val="accent1"/>
                </a:solidFill>
              </a:rPr>
              <a:t>Loss or Cost Functions</a:t>
            </a:r>
            <a:endParaRPr dirty="0">
              <a:solidFill>
                <a:schemeClr val="accent1"/>
              </a:solidFill>
            </a:endParaRPr>
          </a:p>
        </p:txBody>
      </p:sp>
      <p:sp>
        <p:nvSpPr>
          <p:cNvPr id="82" name="Google Shape;82;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lnSpc>
                <a:spcPct val="100000"/>
              </a:lnSpc>
              <a:spcBef>
                <a:spcPts val="0"/>
              </a:spcBef>
              <a:spcAft>
                <a:spcPts val="0"/>
              </a:spcAft>
              <a:buSzPts val="1000"/>
              <a:buNone/>
            </a:pPr>
            <a:fld id="{00000000-1234-1234-1234-123412341234}" type="slidenum">
              <a:rPr lang="en" smtClean="0"/>
              <a:pPr marL="0" lvl="0" indent="0" algn="r" rtl="0">
                <a:lnSpc>
                  <a:spcPct val="100000"/>
                </a:lnSpc>
                <a:spcBef>
                  <a:spcPts val="0"/>
                </a:spcBef>
                <a:spcAft>
                  <a:spcPts val="0"/>
                </a:spcAft>
                <a:buSzPts val="1000"/>
                <a:buNone/>
              </a:pPr>
              <a:t>6</a:t>
            </a:fld>
            <a:endParaRPr>
              <a:solidFill>
                <a:schemeClr val="lt1"/>
              </a:solidFill>
              <a:latin typeface="Arial"/>
              <a:ea typeface="Arial"/>
              <a:cs typeface="Arial"/>
              <a:sym typeface="Arial"/>
            </a:endParaRPr>
          </a:p>
        </p:txBody>
      </p:sp>
      <p:sp>
        <p:nvSpPr>
          <p:cNvPr id="83" name="Google Shape;83;p4"/>
          <p:cNvSpPr txBox="1"/>
          <p:nvPr/>
        </p:nvSpPr>
        <p:spPr>
          <a:xfrm>
            <a:off x="883058" y="2724150"/>
            <a:ext cx="8138100" cy="1528593"/>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1000"/>
              </a:spcBef>
              <a:spcAft>
                <a:spcPts val="1000"/>
              </a:spcAft>
              <a:buClr>
                <a:srgbClr val="000000"/>
              </a:buClr>
              <a:buSzPts val="1800"/>
              <a:buFont typeface="Roboto"/>
              <a:buChar char="●"/>
            </a:pPr>
            <a:endParaRPr lang="en" sz="1800" b="0" i="0" u="none" strike="noStrike" cap="none" dirty="0">
              <a:solidFill>
                <a:srgbClr val="000000"/>
              </a:solidFill>
              <a:latin typeface="Roboto"/>
              <a:ea typeface="Roboto"/>
              <a:cs typeface="Roboto"/>
              <a:sym typeface="Roboto"/>
            </a:endParaRPr>
          </a:p>
          <a:p>
            <a:pPr marL="114300" marR="0" lvl="0" algn="l" rtl="0">
              <a:lnSpc>
                <a:spcPct val="100000"/>
              </a:lnSpc>
              <a:spcBef>
                <a:spcPts val="1000"/>
              </a:spcBef>
              <a:spcAft>
                <a:spcPts val="1000"/>
              </a:spcAft>
              <a:buClr>
                <a:srgbClr val="000000"/>
              </a:buClr>
              <a:buSzPts val="1800"/>
            </a:pPr>
            <a:r>
              <a:rPr lang="en" sz="1800" b="0" i="0" u="none" strike="noStrike" cap="none" dirty="0">
                <a:solidFill>
                  <a:srgbClr val="000000"/>
                </a:solidFill>
                <a:latin typeface="Roboto"/>
                <a:ea typeface="Roboto"/>
                <a:cs typeface="Roboto"/>
                <a:sym typeface="Roboto"/>
              </a:rPr>
              <a:t>e.g., </a:t>
            </a:r>
            <a:r>
              <a:rPr lang="en" sz="1800" b="1" i="0" u="none" strike="noStrike" cap="none" dirty="0">
                <a:solidFill>
                  <a:srgbClr val="000000"/>
                </a:solidFill>
                <a:latin typeface="Roboto"/>
                <a:ea typeface="Roboto"/>
                <a:cs typeface="Roboto"/>
                <a:sym typeface="Roboto"/>
              </a:rPr>
              <a:t>mean squared error loss </a:t>
            </a:r>
            <a:r>
              <a:rPr lang="en" sz="1800" b="0" i="0" u="none" strike="noStrike" cap="none" dirty="0">
                <a:solidFill>
                  <a:srgbClr val="000000"/>
                </a:solidFill>
                <a:latin typeface="Roboto"/>
                <a:ea typeface="Roboto"/>
                <a:cs typeface="Roboto"/>
                <a:sym typeface="Roboto"/>
              </a:rPr>
              <a:t>for regression problem and </a:t>
            </a:r>
            <a:r>
              <a:rPr lang="en" sz="1800" b="1" i="0" u="none" strike="noStrike" cap="none" dirty="0">
                <a:solidFill>
                  <a:srgbClr val="000000"/>
                </a:solidFill>
                <a:latin typeface="Roboto"/>
                <a:ea typeface="Roboto"/>
                <a:cs typeface="Roboto"/>
                <a:sym typeface="Roboto"/>
              </a:rPr>
              <a:t>binary cross entropy loss</a:t>
            </a:r>
            <a:r>
              <a:rPr lang="en" sz="1800" b="0" i="0" u="none" strike="noStrike" cap="none" dirty="0">
                <a:solidFill>
                  <a:srgbClr val="000000"/>
                </a:solidFill>
                <a:latin typeface="Roboto"/>
                <a:ea typeface="Roboto"/>
                <a:cs typeface="Roboto"/>
                <a:sym typeface="Roboto"/>
              </a:rPr>
              <a:t> for classification problems.</a:t>
            </a:r>
            <a:endParaRPr sz="1800" b="0" i="0" u="none" strike="noStrike" cap="none" dirty="0">
              <a:solidFill>
                <a:srgbClr val="000000"/>
              </a:solidFill>
              <a:latin typeface="Roboto"/>
              <a:ea typeface="Roboto"/>
              <a:cs typeface="Roboto"/>
              <a:sym typeface="Roboto"/>
            </a:endParaRPr>
          </a:p>
        </p:txBody>
      </p:sp>
      <p:sp>
        <p:nvSpPr>
          <p:cNvPr id="2" name="Google Shape;83;p4">
            <a:extLst>
              <a:ext uri="{FF2B5EF4-FFF2-40B4-BE49-F238E27FC236}">
                <a16:creationId xmlns:a16="http://schemas.microsoft.com/office/drawing/2014/main" id="{289FE67F-C533-E4B8-1476-59DAC0202991}"/>
              </a:ext>
            </a:extLst>
          </p:cNvPr>
          <p:cNvSpPr txBox="1"/>
          <p:nvPr/>
        </p:nvSpPr>
        <p:spPr>
          <a:xfrm>
            <a:off x="608708" y="1123950"/>
            <a:ext cx="8138100" cy="223135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Roboto"/>
              <a:buChar char="●"/>
            </a:pPr>
            <a:r>
              <a:rPr lang="en" sz="1800" b="0" i="0" u="none" strike="noStrike" cap="none" dirty="0">
                <a:solidFill>
                  <a:srgbClr val="000000"/>
                </a:solidFill>
                <a:latin typeface="Roboto"/>
                <a:ea typeface="Roboto"/>
                <a:cs typeface="Roboto"/>
                <a:sym typeface="Roboto"/>
              </a:rPr>
              <a:t>The mathematical functions that measure the amount of ‘disagreement’ between the obtained and ideal outputs in ML. </a:t>
            </a:r>
            <a:endParaRPr sz="1800" b="0" i="0" u="none" strike="noStrike" cap="none" dirty="0">
              <a:solidFill>
                <a:srgbClr val="000000"/>
              </a:solidFill>
              <a:latin typeface="Roboto"/>
              <a:ea typeface="Roboto"/>
              <a:cs typeface="Roboto"/>
              <a:sym typeface="Roboto"/>
            </a:endParaRPr>
          </a:p>
          <a:p>
            <a:pPr marL="457200" marR="0" lvl="0" indent="-342900" algn="l" rtl="0">
              <a:lnSpc>
                <a:spcPct val="100000"/>
              </a:lnSpc>
              <a:spcBef>
                <a:spcPts val="1000"/>
              </a:spcBef>
              <a:spcAft>
                <a:spcPts val="0"/>
              </a:spcAft>
              <a:buClr>
                <a:srgbClr val="000000"/>
              </a:buClr>
              <a:buSzPts val="1800"/>
              <a:buFont typeface="Roboto"/>
              <a:buChar char="●"/>
            </a:pPr>
            <a:r>
              <a:rPr lang="en" sz="1800" b="0" i="0" u="none" strike="noStrike" cap="none" dirty="0">
                <a:solidFill>
                  <a:srgbClr val="000000"/>
                </a:solidFill>
                <a:latin typeface="Roboto"/>
                <a:ea typeface="Roboto"/>
                <a:cs typeface="Roboto"/>
                <a:sym typeface="Roboto"/>
              </a:rPr>
              <a:t>In supervised ML, the loss function would be a measure of deviation from the predicted output relative to the ground truth output.</a:t>
            </a:r>
            <a:endParaRPr sz="1800" b="0" i="0" u="none" strike="noStrike" cap="none" dirty="0">
              <a:solidFill>
                <a:srgbClr val="000000"/>
              </a:solidFill>
              <a:latin typeface="Roboto"/>
              <a:ea typeface="Roboto"/>
              <a:cs typeface="Roboto"/>
              <a:sym typeface="Roboto"/>
            </a:endParaRPr>
          </a:p>
          <a:p>
            <a:pPr marL="457200" marR="0" lvl="0" indent="-342900" algn="l" rtl="0">
              <a:lnSpc>
                <a:spcPct val="100000"/>
              </a:lnSpc>
              <a:spcBef>
                <a:spcPts val="1000"/>
              </a:spcBef>
              <a:spcAft>
                <a:spcPts val="1000"/>
              </a:spcAft>
              <a:buClr>
                <a:srgbClr val="000000"/>
              </a:buClr>
              <a:buSzPts val="1800"/>
              <a:buFont typeface="Roboto"/>
              <a:buChar char="●"/>
            </a:pPr>
            <a:r>
              <a:rPr lang="en-US" dirty="0"/>
              <a:t>It plays a crucial role during the training phase, guiding the optimization process to improve the model.</a:t>
            </a:r>
            <a:endParaRPr sz="1800" b="0" i="0" u="none" strike="noStrike" cap="none" dirty="0">
              <a:solidFill>
                <a:srgbClr val="000000"/>
              </a:solidFill>
              <a:latin typeface="Roboto"/>
              <a:ea typeface="Roboto"/>
              <a:cs typeface="Roboto"/>
              <a:sym typeface="Roboto"/>
            </a:endParaRPr>
          </a:p>
        </p:txBody>
      </p:sp>
      <p:sp>
        <p:nvSpPr>
          <p:cNvPr id="3" name="Slide Number Placeholder 2">
            <a:extLst>
              <a:ext uri="{FF2B5EF4-FFF2-40B4-BE49-F238E27FC236}">
                <a16:creationId xmlns:a16="http://schemas.microsoft.com/office/drawing/2014/main" id="{EAA681A7-A349-EB9C-AF89-DC5848A80EA1}"/>
              </a:ext>
            </a:extLst>
          </p:cNvPr>
          <p:cNvSpPr>
            <a:spLocks noGrp="1"/>
          </p:cNvSpPr>
          <p:nvPr>
            <p:ph type="sldNum" sz="quarter" idx="10"/>
          </p:nvPr>
        </p:nvSpPr>
        <p:spPr>
          <a:xfrm>
            <a:off x="3505200" y="4767263"/>
            <a:ext cx="2133600" cy="274637"/>
          </a:xfrm>
        </p:spPr>
        <p:txBody>
          <a:bodyPr/>
          <a:lstStyle/>
          <a:p>
            <a:pPr>
              <a:defRPr/>
            </a:pPr>
            <a:r>
              <a:rPr lang="en-US" dirty="0"/>
              <a:t>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15" name="Picture 14" descr="A diagram of a training model&#10;&#10;Description automatically generated">
            <a:extLst>
              <a:ext uri="{FF2B5EF4-FFF2-40B4-BE49-F238E27FC236}">
                <a16:creationId xmlns:a16="http://schemas.microsoft.com/office/drawing/2014/main" id="{42C352A6-2A50-9087-2761-EC201DD4C2B0}"/>
              </a:ext>
            </a:extLst>
          </p:cNvPr>
          <p:cNvPicPr>
            <a:picLocks noChangeAspect="1"/>
          </p:cNvPicPr>
          <p:nvPr/>
        </p:nvPicPr>
        <p:blipFill>
          <a:blip r:embed="rId3"/>
          <a:srcRect t="28072" b="18944"/>
          <a:stretch/>
        </p:blipFill>
        <p:spPr>
          <a:xfrm>
            <a:off x="1788243" y="711799"/>
            <a:ext cx="7020908" cy="3719902"/>
          </a:xfrm>
          <a:prstGeom prst="rect">
            <a:avLst/>
          </a:prstGeom>
        </p:spPr>
      </p:pic>
      <p:sp>
        <p:nvSpPr>
          <p:cNvPr id="89" name="Google Shape;89;p5"/>
          <p:cNvSpPr txBox="1">
            <a:spLocks noGrp="1"/>
          </p:cNvSpPr>
          <p:nvPr>
            <p:ph type="title"/>
          </p:nvPr>
        </p:nvSpPr>
        <p:spPr>
          <a:xfrm>
            <a:off x="311700" y="11404"/>
            <a:ext cx="8520600" cy="59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ct val="111111"/>
              <a:buNone/>
            </a:pPr>
            <a:r>
              <a:rPr lang="en" dirty="0">
                <a:solidFill>
                  <a:schemeClr val="accent1"/>
                </a:solidFill>
              </a:rPr>
              <a:t>Parameters and Hyperparameters</a:t>
            </a:r>
            <a:endParaRPr dirty="0">
              <a:solidFill>
                <a:schemeClr val="accent1"/>
              </a:solidFill>
            </a:endParaRPr>
          </a:p>
        </p:txBody>
      </p:sp>
      <p:sp>
        <p:nvSpPr>
          <p:cNvPr id="90" name="Google Shape;90;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lnSpc>
                <a:spcPct val="100000"/>
              </a:lnSpc>
              <a:spcBef>
                <a:spcPts val="0"/>
              </a:spcBef>
              <a:spcAft>
                <a:spcPts val="0"/>
              </a:spcAft>
              <a:buSzPts val="1000"/>
              <a:buNone/>
            </a:pPr>
            <a:fld id="{00000000-1234-1234-1234-123412341234}" type="slidenum">
              <a:rPr lang="en" smtClean="0"/>
              <a:pPr marL="0" lvl="0" indent="0" algn="r" rtl="0">
                <a:lnSpc>
                  <a:spcPct val="100000"/>
                </a:lnSpc>
                <a:spcBef>
                  <a:spcPts val="0"/>
                </a:spcBef>
                <a:spcAft>
                  <a:spcPts val="0"/>
                </a:spcAft>
                <a:buSzPts val="1000"/>
                <a:buNone/>
              </a:pPr>
              <a:t>7</a:t>
            </a:fld>
            <a:endParaRPr>
              <a:solidFill>
                <a:schemeClr val="lt1"/>
              </a:solidFill>
              <a:latin typeface="Arial"/>
              <a:ea typeface="Arial"/>
              <a:cs typeface="Arial"/>
              <a:sym typeface="Arial"/>
            </a:endParaRPr>
          </a:p>
        </p:txBody>
      </p:sp>
      <p:sp>
        <p:nvSpPr>
          <p:cNvPr id="7" name="TextBox 6">
            <a:extLst>
              <a:ext uri="{FF2B5EF4-FFF2-40B4-BE49-F238E27FC236}">
                <a16:creationId xmlns:a16="http://schemas.microsoft.com/office/drawing/2014/main" id="{636000BE-5D67-4B05-0C34-CBE52D293D7C}"/>
              </a:ext>
            </a:extLst>
          </p:cNvPr>
          <p:cNvSpPr txBox="1"/>
          <p:nvPr/>
        </p:nvSpPr>
        <p:spPr>
          <a:xfrm>
            <a:off x="152400" y="1925419"/>
            <a:ext cx="1828800" cy="646331"/>
          </a:xfrm>
          <a:prstGeom prst="rect">
            <a:avLst/>
          </a:prstGeom>
          <a:noFill/>
        </p:spPr>
        <p:txBody>
          <a:bodyPr wrap="square">
            <a:spAutoFit/>
          </a:bodyPr>
          <a:lstStyle/>
          <a:p>
            <a:r>
              <a:rPr lang="en-US" dirty="0">
                <a:latin typeface="+mn-lt"/>
              </a:rPr>
              <a:t>Hyperparameters shape training</a:t>
            </a:r>
          </a:p>
        </p:txBody>
      </p:sp>
      <p:sp>
        <p:nvSpPr>
          <p:cNvPr id="8" name="TextBox 7">
            <a:extLst>
              <a:ext uri="{FF2B5EF4-FFF2-40B4-BE49-F238E27FC236}">
                <a16:creationId xmlns:a16="http://schemas.microsoft.com/office/drawing/2014/main" id="{B7A090C7-D57F-1A4A-F864-752BFDE038B4}"/>
              </a:ext>
            </a:extLst>
          </p:cNvPr>
          <p:cNvSpPr txBox="1"/>
          <p:nvPr/>
        </p:nvSpPr>
        <p:spPr>
          <a:xfrm>
            <a:off x="4876800" y="3714750"/>
            <a:ext cx="5639963" cy="369332"/>
          </a:xfrm>
          <a:prstGeom prst="rect">
            <a:avLst/>
          </a:prstGeom>
          <a:noFill/>
        </p:spPr>
        <p:txBody>
          <a:bodyPr wrap="square">
            <a:spAutoFit/>
          </a:bodyPr>
          <a:lstStyle/>
          <a:p>
            <a:r>
              <a:rPr lang="en-US" dirty="0">
                <a:latin typeface="+mn-lt"/>
              </a:rPr>
              <a:t>Parameters embody learning</a:t>
            </a:r>
          </a:p>
        </p:txBody>
      </p:sp>
      <p:sp>
        <p:nvSpPr>
          <p:cNvPr id="2" name="Slide Number Placeholder 2">
            <a:extLst>
              <a:ext uri="{FF2B5EF4-FFF2-40B4-BE49-F238E27FC236}">
                <a16:creationId xmlns:a16="http://schemas.microsoft.com/office/drawing/2014/main" id="{F7E79EFD-55E7-74C4-555B-F3E98C0D7ED5}"/>
              </a:ext>
            </a:extLst>
          </p:cNvPr>
          <p:cNvSpPr>
            <a:spLocks noGrp="1"/>
          </p:cNvSpPr>
          <p:nvPr>
            <p:ph type="sldNum" sz="quarter" idx="10"/>
          </p:nvPr>
        </p:nvSpPr>
        <p:spPr>
          <a:xfrm>
            <a:off x="3505200" y="4767263"/>
            <a:ext cx="2133600" cy="274637"/>
          </a:xfrm>
        </p:spPr>
        <p:txBody>
          <a:bodyPr/>
          <a:lstStyle/>
          <a:p>
            <a:pPr>
              <a:defRPr/>
            </a:pPr>
            <a:r>
              <a:rPr lang="en-US" dirty="0"/>
              <a:t>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6"/>
          <p:cNvPicPr preferRelativeResize="0"/>
          <p:nvPr/>
        </p:nvPicPr>
        <p:blipFill rotWithShape="1">
          <a:blip r:embed="rId3">
            <a:alphaModFix/>
          </a:blip>
          <a:srcRect/>
          <a:stretch/>
        </p:blipFill>
        <p:spPr>
          <a:xfrm>
            <a:off x="5592501" y="2050348"/>
            <a:ext cx="2868382" cy="2222257"/>
          </a:xfrm>
          <a:prstGeom prst="rect">
            <a:avLst/>
          </a:prstGeom>
          <a:noFill/>
          <a:ln>
            <a:noFill/>
          </a:ln>
        </p:spPr>
      </p:pic>
      <p:sp>
        <p:nvSpPr>
          <p:cNvPr id="98" name="Google Shape;98;p6"/>
          <p:cNvSpPr txBox="1">
            <a:spLocks noGrp="1"/>
          </p:cNvSpPr>
          <p:nvPr>
            <p:ph type="title"/>
          </p:nvPr>
        </p:nvSpPr>
        <p:spPr>
          <a:xfrm>
            <a:off x="311700" y="174300"/>
            <a:ext cx="8520600" cy="616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a:solidFill>
                  <a:schemeClr val="accent1"/>
                </a:solidFill>
              </a:rPr>
              <a:t>Inductive Bias</a:t>
            </a:r>
            <a:endParaRPr dirty="0">
              <a:solidFill>
                <a:schemeClr val="accent1"/>
              </a:solidFill>
            </a:endParaRPr>
          </a:p>
        </p:txBody>
      </p:sp>
      <p:sp>
        <p:nvSpPr>
          <p:cNvPr id="99" name="Google Shape;99;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lnSpc>
                <a:spcPct val="100000"/>
              </a:lnSpc>
              <a:spcBef>
                <a:spcPts val="0"/>
              </a:spcBef>
              <a:spcAft>
                <a:spcPts val="0"/>
              </a:spcAft>
              <a:buSzPts val="1000"/>
              <a:buNone/>
            </a:pPr>
            <a:fld id="{00000000-1234-1234-1234-123412341234}" type="slidenum">
              <a:rPr lang="en" smtClean="0"/>
              <a:pPr marL="0" lvl="0" indent="0" algn="r" rtl="0">
                <a:lnSpc>
                  <a:spcPct val="100000"/>
                </a:lnSpc>
                <a:spcBef>
                  <a:spcPts val="0"/>
                </a:spcBef>
                <a:spcAft>
                  <a:spcPts val="0"/>
                </a:spcAft>
                <a:buSzPts val="1000"/>
                <a:buNone/>
              </a:pPr>
              <a:t>8</a:t>
            </a:fld>
            <a:endParaRPr>
              <a:solidFill>
                <a:schemeClr val="lt1"/>
              </a:solidFill>
              <a:latin typeface="Arial"/>
              <a:ea typeface="Arial"/>
              <a:cs typeface="Arial"/>
              <a:sym typeface="Arial"/>
            </a:endParaRPr>
          </a:p>
        </p:txBody>
      </p:sp>
      <p:sp>
        <p:nvSpPr>
          <p:cNvPr id="100" name="Google Shape;100;p6"/>
          <p:cNvSpPr txBox="1"/>
          <p:nvPr/>
        </p:nvSpPr>
        <p:spPr>
          <a:xfrm>
            <a:off x="379337" y="869437"/>
            <a:ext cx="8272200" cy="1461908"/>
          </a:xfrm>
          <a:prstGeom prst="rect">
            <a:avLst/>
          </a:prstGeom>
          <a:noFill/>
          <a:ln>
            <a:noFill/>
          </a:ln>
        </p:spPr>
        <p:txBody>
          <a:bodyPr spcFirstLastPara="1" wrap="square" lIns="91425" tIns="91425" rIns="91425" bIns="91425" anchor="t" anchorCtr="0">
            <a:spAutoFit/>
          </a:bodyPr>
          <a:lstStyle/>
          <a:p>
            <a:pPr marL="457200" marR="0" lvl="0" indent="-336550" algn="l" rtl="0">
              <a:lnSpc>
                <a:spcPct val="100000"/>
              </a:lnSpc>
              <a:spcBef>
                <a:spcPts val="0"/>
              </a:spcBef>
              <a:spcAft>
                <a:spcPts val="0"/>
              </a:spcAft>
              <a:buClr>
                <a:srgbClr val="000000"/>
              </a:buClr>
              <a:buSzPts val="1700"/>
              <a:buFont typeface="Roboto"/>
              <a:buChar char="●"/>
            </a:pPr>
            <a:r>
              <a:rPr lang="en-US" sz="1600" dirty="0"/>
              <a:t>Assumptions that a model makes about the underlying structure of the data to generalize better from limited observations</a:t>
            </a:r>
          </a:p>
          <a:p>
            <a:pPr marL="457200" marR="0" lvl="0" indent="-336550" algn="l" rtl="0">
              <a:lnSpc>
                <a:spcPct val="100000"/>
              </a:lnSpc>
              <a:spcBef>
                <a:spcPts val="0"/>
              </a:spcBef>
              <a:spcAft>
                <a:spcPts val="0"/>
              </a:spcAft>
              <a:buClr>
                <a:srgbClr val="000000"/>
              </a:buClr>
              <a:buSzPts val="1700"/>
              <a:buFont typeface="Roboto"/>
              <a:buChar char="●"/>
            </a:pPr>
            <a:endParaRPr lang="en" sz="1700" b="0" i="0" u="none" strike="noStrike" cap="none" dirty="0">
              <a:solidFill>
                <a:srgbClr val="000000"/>
              </a:solidFill>
              <a:latin typeface="Roboto"/>
              <a:ea typeface="Roboto"/>
              <a:cs typeface="Roboto"/>
              <a:sym typeface="Roboto"/>
            </a:endParaRPr>
          </a:p>
          <a:p>
            <a:pPr marL="457200" marR="0" lvl="0" indent="-336550" algn="l" rtl="0">
              <a:lnSpc>
                <a:spcPct val="100000"/>
              </a:lnSpc>
              <a:spcBef>
                <a:spcPts val="0"/>
              </a:spcBef>
              <a:spcAft>
                <a:spcPts val="0"/>
              </a:spcAft>
              <a:buClr>
                <a:srgbClr val="000000"/>
              </a:buClr>
              <a:buSzPts val="1700"/>
              <a:buFont typeface="Roboto"/>
              <a:buChar char="●"/>
            </a:pPr>
            <a:r>
              <a:rPr lang="en" sz="1700" b="0" i="0" u="none" strike="noStrike" cap="none" dirty="0">
                <a:solidFill>
                  <a:srgbClr val="000000"/>
                </a:solidFill>
                <a:latin typeface="Roboto"/>
                <a:ea typeface="Roboto"/>
                <a:cs typeface="Roboto"/>
                <a:sym typeface="Roboto"/>
              </a:rPr>
              <a:t>Often programmed into the model using its specific mathematical form and/or by using a particular loss function.</a:t>
            </a:r>
            <a:endParaRPr sz="1700" b="0" i="0" u="none" strike="noStrike" cap="none" dirty="0">
              <a:solidFill>
                <a:srgbClr val="000000"/>
              </a:solidFill>
              <a:latin typeface="Roboto"/>
              <a:ea typeface="Roboto"/>
              <a:cs typeface="Roboto"/>
              <a:sym typeface="Roboto"/>
            </a:endParaRPr>
          </a:p>
        </p:txBody>
      </p:sp>
      <p:sp>
        <p:nvSpPr>
          <p:cNvPr id="101" name="Google Shape;101;p6"/>
          <p:cNvSpPr txBox="1"/>
          <p:nvPr/>
        </p:nvSpPr>
        <p:spPr>
          <a:xfrm>
            <a:off x="6286196" y="4129225"/>
            <a:ext cx="2532600" cy="338524"/>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000" b="0" i="1" u="none" strike="noStrike" cap="none" dirty="0">
                <a:solidFill>
                  <a:srgbClr val="000000"/>
                </a:solidFill>
                <a:latin typeface="+mn-lt"/>
                <a:ea typeface="Roboto"/>
                <a:cs typeface="Roboto"/>
                <a:sym typeface="Roboto"/>
              </a:rPr>
              <a:t>source: Greener et al. 2022</a:t>
            </a:r>
            <a:endParaRPr sz="1000" b="0" i="1" u="none" strike="noStrike" cap="none" dirty="0">
              <a:solidFill>
                <a:srgbClr val="000000"/>
              </a:solidFill>
              <a:latin typeface="+mn-lt"/>
              <a:ea typeface="Roboto"/>
              <a:cs typeface="Roboto"/>
              <a:sym typeface="Roboto"/>
            </a:endParaRPr>
          </a:p>
        </p:txBody>
      </p:sp>
      <p:sp>
        <p:nvSpPr>
          <p:cNvPr id="102" name="Google Shape;102;p6"/>
          <p:cNvSpPr txBox="1"/>
          <p:nvPr/>
        </p:nvSpPr>
        <p:spPr>
          <a:xfrm>
            <a:off x="451515" y="2660213"/>
            <a:ext cx="4549665" cy="1297761"/>
          </a:xfrm>
          <a:prstGeom prst="rect">
            <a:avLst/>
          </a:prstGeom>
          <a:noFill/>
          <a:ln>
            <a:noFill/>
          </a:ln>
        </p:spPr>
        <p:txBody>
          <a:bodyPr spcFirstLastPara="1" wrap="square" lIns="91425" tIns="91425" rIns="91425" bIns="91425" anchor="t" anchorCtr="0">
            <a:spAutoFit/>
          </a:bodyPr>
          <a:lstStyle/>
          <a:p>
            <a:pPr marL="120650" marR="0" lvl="0" algn="l" rtl="0">
              <a:lnSpc>
                <a:spcPct val="100000"/>
              </a:lnSpc>
              <a:spcBef>
                <a:spcPts val="0"/>
              </a:spcBef>
              <a:spcAft>
                <a:spcPts val="1000"/>
              </a:spcAft>
              <a:buClr>
                <a:schemeClr val="dk1"/>
              </a:buClr>
              <a:buSzPts val="1700"/>
            </a:pPr>
            <a:r>
              <a:rPr lang="en-US" sz="1600" b="1" dirty="0"/>
              <a:t>Example: </a:t>
            </a:r>
            <a:r>
              <a:rPr lang="en-US" sz="1600" dirty="0"/>
              <a:t>RNNs are specifically designed for sequential data, meaning data where the order of elements matters (e.g., time series, DNA sequences, or natural language)</a:t>
            </a:r>
            <a:endParaRPr sz="1400" b="0" i="0" u="none" strike="noStrike" cap="none" dirty="0">
              <a:solidFill>
                <a:srgbClr val="000000"/>
              </a:solidFill>
              <a:latin typeface="Arial"/>
              <a:ea typeface="Arial"/>
              <a:cs typeface="Arial"/>
              <a:sym typeface="Arial"/>
            </a:endParaRPr>
          </a:p>
        </p:txBody>
      </p:sp>
      <p:sp>
        <p:nvSpPr>
          <p:cNvPr id="2" name="Slide Number Placeholder 2">
            <a:extLst>
              <a:ext uri="{FF2B5EF4-FFF2-40B4-BE49-F238E27FC236}">
                <a16:creationId xmlns:a16="http://schemas.microsoft.com/office/drawing/2014/main" id="{0C6CEB55-EB0B-890C-F29A-CFEE19A9373A}"/>
              </a:ext>
            </a:extLst>
          </p:cNvPr>
          <p:cNvSpPr>
            <a:spLocks noGrp="1"/>
          </p:cNvSpPr>
          <p:nvPr>
            <p:ph type="sldNum" sz="quarter" idx="10"/>
          </p:nvPr>
        </p:nvSpPr>
        <p:spPr>
          <a:xfrm>
            <a:off x="3505200" y="4767263"/>
            <a:ext cx="2133600" cy="274637"/>
          </a:xfrm>
        </p:spPr>
        <p:txBody>
          <a:bodyPr/>
          <a:lstStyle/>
          <a:p>
            <a:pPr>
              <a:defRPr/>
            </a:pPr>
            <a:r>
              <a:rPr lang="en-US" dirty="0"/>
              <a:t>8</a:t>
            </a:r>
          </a:p>
        </p:txBody>
      </p:sp>
    </p:spTree>
  </p:cSld>
  <p:clrMapOvr>
    <a:masterClrMapping/>
  </p:clrMapOvr>
</p:sld>
</file>

<file path=ppt/theme/theme1.xml><?xml version="1.0" encoding="utf-8"?>
<a:theme xmlns:a="http://schemas.openxmlformats.org/drawingml/2006/main" name="Office Theme">
  <a:themeElements>
    <a:clrScheme name="UD Primary and Secondary">
      <a:dk1>
        <a:sysClr val="windowText" lastClr="000000"/>
      </a:dk1>
      <a:lt1>
        <a:sysClr val="window" lastClr="FFFFFF"/>
      </a:lt1>
      <a:dk2>
        <a:srgbClr val="00539F"/>
      </a:dk2>
      <a:lt2>
        <a:srgbClr val="EEECE1"/>
      </a:lt2>
      <a:accent1>
        <a:srgbClr val="4F81BD"/>
      </a:accent1>
      <a:accent2>
        <a:srgbClr val="AF1E2D"/>
      </a:accent2>
      <a:accent3>
        <a:srgbClr val="BED600"/>
      </a:accent3>
      <a:accent4>
        <a:srgbClr val="5A8E22"/>
      </a:accent4>
      <a:accent5>
        <a:srgbClr val="00A0DF"/>
      </a:accent5>
      <a:accent6>
        <a:srgbClr val="EF8200"/>
      </a:accent6>
      <a:hlink>
        <a:srgbClr val="00539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DA1DDEE-D062-174C-9BC5-A1B4EA858F2D}">
  <we:reference id="wa200006038" version="1.0.0.3" store="en-US" storeType="OMEX"/>
  <we:alternateReferences>
    <we:reference id="wa200006038" version="1.0.0.3" store="" storeType="OMEX"/>
  </we:alternateReferences>
  <we:properties>
    <we:property name="pptx_export_from_biorender" value="false"/>
  </we:properties>
  <we:bindings/>
  <we:snapshot xmlns:r="http://schemas.openxmlformats.org/officeDocument/2006/relationships"/>
  <we:extLst>
    <a:ext xmlns:a="http://schemas.openxmlformats.org/drawingml/2006/main" uri="{0858819E-0033-43BF-8937-05EC82904868}">
      <we:backgroundApp state="1" runtimeId="Taskpane.Url"/>
    </a:ext>
  </we:extLst>
</we:webextension>
</file>

<file path=docMetadata/LabelInfo.xml><?xml version="1.0" encoding="utf-8"?>
<clbl:labelList xmlns:clbl="http://schemas.microsoft.com/office/2020/mipLabelMetadata">
  <clbl:label id="{35879863-03e0-4f2c-9313-2d9b027a617f}" enabled="0" method="" siteId="{35879863-03e0-4f2c-9313-2d9b027a617f}" removed="1"/>
</clbl:labelList>
</file>

<file path=docProps/app.xml><?xml version="1.0" encoding="utf-8"?>
<Properties xmlns="http://schemas.openxmlformats.org/officeDocument/2006/extended-properties" xmlns:vt="http://schemas.openxmlformats.org/officeDocument/2006/docPropsVTypes">
  <TotalTime>7871</TotalTime>
  <Words>705</Words>
  <Application>Microsoft Macintosh PowerPoint</Application>
  <PresentationFormat>On-screen Show (16:9)</PresentationFormat>
  <Paragraphs>109</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Helvetica Neue</vt:lpstr>
      <vt:lpstr>Roboto</vt:lpstr>
      <vt:lpstr>Office Theme</vt:lpstr>
      <vt:lpstr>PowerPoint Presentation</vt:lpstr>
      <vt:lpstr>PowerPoint Presentation</vt:lpstr>
      <vt:lpstr>Dataset</vt:lpstr>
      <vt:lpstr>Components of a Dataset </vt:lpstr>
      <vt:lpstr>Classes and Labels (supervised ML)</vt:lpstr>
      <vt:lpstr>Training, Validation and Testing</vt:lpstr>
      <vt:lpstr>Loss or Cost Functions</vt:lpstr>
      <vt:lpstr>Parameters and Hyperparameters</vt:lpstr>
      <vt:lpstr>Inductive Bias</vt:lpstr>
      <vt:lpstr>Generalization in ML</vt:lpstr>
      <vt:lpstr>Bias and Variance</vt:lpstr>
      <vt:lpstr>Bias-Variance Tradeoff</vt:lpstr>
      <vt:lpstr>References</vt:lpstr>
    </vt:vector>
  </TitlesOfParts>
  <Company>University of Delaware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Gail Armstrong</dc:creator>
  <cp:lastModifiedBy>Cecilia Arighi</cp:lastModifiedBy>
  <cp:revision>86</cp:revision>
  <cp:lastPrinted>2024-11-13T19:52:58Z</cp:lastPrinted>
  <dcterms:created xsi:type="dcterms:W3CDTF">2014-12-16T17:00:44Z</dcterms:created>
  <dcterms:modified xsi:type="dcterms:W3CDTF">2025-01-22T16:55:58Z</dcterms:modified>
</cp:coreProperties>
</file>