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2"/>
  </p:notesMasterIdLst>
  <p:handoutMasterIdLst>
    <p:handoutMasterId r:id="rId13"/>
  </p:handoutMasterIdLst>
  <p:sldIdLst>
    <p:sldId id="256" r:id="rId5"/>
    <p:sldId id="288" r:id="rId6"/>
    <p:sldId id="287" r:id="rId7"/>
    <p:sldId id="286" r:id="rId8"/>
    <p:sldId id="291" r:id="rId9"/>
    <p:sldId id="292" r:id="rId10"/>
    <p:sldId id="29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752A6F-9058-4B6F-BED3-5DCBFF492147}" v="1164" dt="2025-02-04T15:48:27.52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0655" autoAdjust="0"/>
  </p:normalViewPr>
  <p:slideViewPr>
    <p:cSldViewPr snapToGrid="0">
      <p:cViewPr varScale="1">
        <p:scale>
          <a:sx n="59" d="100"/>
          <a:sy n="59" d="100"/>
        </p:scale>
        <p:origin x="1618" y="240"/>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Sommers" userId="efc9f71e1d3cbcea" providerId="LiveId" clId="{FD752A6F-9058-4B6F-BED3-5DCBFF492147}"/>
    <pc:docChg chg="undo custSel addSld delSld modSld sldOrd modMainMaster">
      <pc:chgData name="Christopher Sommers" userId="efc9f71e1d3cbcea" providerId="LiveId" clId="{FD752A6F-9058-4B6F-BED3-5DCBFF492147}" dt="2025-02-04T16:57:50.854" v="6248" actId="20577"/>
      <pc:docMkLst>
        <pc:docMk/>
      </pc:docMkLst>
      <pc:sldChg chg="addSp modSp mod ord modAnim">
        <pc:chgData name="Christopher Sommers" userId="efc9f71e1d3cbcea" providerId="LiveId" clId="{FD752A6F-9058-4B6F-BED3-5DCBFF492147}" dt="2025-02-04T03:16:24.774" v="3238"/>
        <pc:sldMkLst>
          <pc:docMk/>
          <pc:sldMk cId="2586058810" sldId="256"/>
        </pc:sldMkLst>
        <pc:spChg chg="mod">
          <ac:chgData name="Christopher Sommers" userId="efc9f71e1d3cbcea" providerId="LiveId" clId="{FD752A6F-9058-4B6F-BED3-5DCBFF492147}" dt="2025-02-04T03:15:26.276" v="3220" actId="1076"/>
          <ac:spMkLst>
            <pc:docMk/>
            <pc:sldMk cId="2586058810" sldId="256"/>
            <ac:spMk id="2" creationId="{CFE75451-6A4B-484B-9ED1-353CCE25B0F4}"/>
          </ac:spMkLst>
        </pc:spChg>
        <pc:spChg chg="add mod">
          <ac:chgData name="Christopher Sommers" userId="efc9f71e1d3cbcea" providerId="LiveId" clId="{FD752A6F-9058-4B6F-BED3-5DCBFF492147}" dt="2025-02-04T03:16:03.972" v="3235" actId="20577"/>
          <ac:spMkLst>
            <pc:docMk/>
            <pc:sldMk cId="2586058810" sldId="256"/>
            <ac:spMk id="4" creationId="{58918FF2-D846-9584-42CC-9BFE2787D3FF}"/>
          </ac:spMkLst>
        </pc:spChg>
      </pc:sldChg>
      <pc:sldChg chg="del">
        <pc:chgData name="Christopher Sommers" userId="efc9f71e1d3cbcea" providerId="LiveId" clId="{FD752A6F-9058-4B6F-BED3-5DCBFF492147}" dt="2025-02-04T04:47:38.272" v="3295" actId="47"/>
        <pc:sldMkLst>
          <pc:docMk/>
          <pc:sldMk cId="1713219598" sldId="257"/>
        </pc:sldMkLst>
      </pc:sldChg>
      <pc:sldChg chg="del">
        <pc:chgData name="Christopher Sommers" userId="efc9f71e1d3cbcea" providerId="LiveId" clId="{FD752A6F-9058-4B6F-BED3-5DCBFF492147}" dt="2025-02-04T04:47:38.272" v="3295" actId="47"/>
        <pc:sldMkLst>
          <pc:docMk/>
          <pc:sldMk cId="3571516367" sldId="258"/>
        </pc:sldMkLst>
      </pc:sldChg>
      <pc:sldChg chg="del">
        <pc:chgData name="Christopher Sommers" userId="efc9f71e1d3cbcea" providerId="LiveId" clId="{FD752A6F-9058-4B6F-BED3-5DCBFF492147}" dt="2025-02-04T04:47:38.272" v="3295" actId="47"/>
        <pc:sldMkLst>
          <pc:docMk/>
          <pc:sldMk cId="1742861620" sldId="266"/>
        </pc:sldMkLst>
      </pc:sldChg>
      <pc:sldChg chg="del">
        <pc:chgData name="Christopher Sommers" userId="efc9f71e1d3cbcea" providerId="LiveId" clId="{FD752A6F-9058-4B6F-BED3-5DCBFF492147}" dt="2025-02-04T04:47:38.272" v="3295" actId="47"/>
        <pc:sldMkLst>
          <pc:docMk/>
          <pc:sldMk cId="1969787568" sldId="271"/>
        </pc:sldMkLst>
      </pc:sldChg>
      <pc:sldChg chg="del">
        <pc:chgData name="Christopher Sommers" userId="efc9f71e1d3cbcea" providerId="LiveId" clId="{FD752A6F-9058-4B6F-BED3-5DCBFF492147}" dt="2025-02-04T04:47:38.272" v="3295" actId="47"/>
        <pc:sldMkLst>
          <pc:docMk/>
          <pc:sldMk cId="608796113" sldId="278"/>
        </pc:sldMkLst>
      </pc:sldChg>
      <pc:sldChg chg="del">
        <pc:chgData name="Christopher Sommers" userId="efc9f71e1d3cbcea" providerId="LiveId" clId="{FD752A6F-9058-4B6F-BED3-5DCBFF492147}" dt="2025-02-04T04:47:38.272" v="3295" actId="47"/>
        <pc:sldMkLst>
          <pc:docMk/>
          <pc:sldMk cId="2241459136" sldId="279"/>
        </pc:sldMkLst>
      </pc:sldChg>
      <pc:sldChg chg="del">
        <pc:chgData name="Christopher Sommers" userId="efc9f71e1d3cbcea" providerId="LiveId" clId="{FD752A6F-9058-4B6F-BED3-5DCBFF492147}" dt="2025-02-04T04:47:38.272" v="3295" actId="47"/>
        <pc:sldMkLst>
          <pc:docMk/>
          <pc:sldMk cId="334696707" sldId="280"/>
        </pc:sldMkLst>
      </pc:sldChg>
      <pc:sldChg chg="del">
        <pc:chgData name="Christopher Sommers" userId="efc9f71e1d3cbcea" providerId="LiveId" clId="{FD752A6F-9058-4B6F-BED3-5DCBFF492147}" dt="2025-02-04T04:47:38.272" v="3295" actId="47"/>
        <pc:sldMkLst>
          <pc:docMk/>
          <pc:sldMk cId="103458723" sldId="281"/>
        </pc:sldMkLst>
      </pc:sldChg>
      <pc:sldChg chg="del">
        <pc:chgData name="Christopher Sommers" userId="efc9f71e1d3cbcea" providerId="LiveId" clId="{FD752A6F-9058-4B6F-BED3-5DCBFF492147}" dt="2025-02-04T04:47:38.272" v="3295" actId="47"/>
        <pc:sldMkLst>
          <pc:docMk/>
          <pc:sldMk cId="636929804" sldId="282"/>
        </pc:sldMkLst>
      </pc:sldChg>
      <pc:sldChg chg="del">
        <pc:chgData name="Christopher Sommers" userId="efc9f71e1d3cbcea" providerId="LiveId" clId="{FD752A6F-9058-4B6F-BED3-5DCBFF492147}" dt="2025-02-04T04:47:38.272" v="3295" actId="47"/>
        <pc:sldMkLst>
          <pc:docMk/>
          <pc:sldMk cId="1658164610" sldId="283"/>
        </pc:sldMkLst>
      </pc:sldChg>
      <pc:sldChg chg="del">
        <pc:chgData name="Christopher Sommers" userId="efc9f71e1d3cbcea" providerId="LiveId" clId="{FD752A6F-9058-4B6F-BED3-5DCBFF492147}" dt="2025-02-04T04:47:38.272" v="3295" actId="47"/>
        <pc:sldMkLst>
          <pc:docMk/>
          <pc:sldMk cId="2403577982" sldId="284"/>
        </pc:sldMkLst>
      </pc:sldChg>
      <pc:sldChg chg="del">
        <pc:chgData name="Christopher Sommers" userId="efc9f71e1d3cbcea" providerId="LiveId" clId="{FD752A6F-9058-4B6F-BED3-5DCBFF492147}" dt="2025-02-04T04:47:38.272" v="3295" actId="47"/>
        <pc:sldMkLst>
          <pc:docMk/>
          <pc:sldMk cId="2791821786" sldId="285"/>
        </pc:sldMkLst>
      </pc:sldChg>
      <pc:sldChg chg="addSp delSp modSp mod ord modTransition">
        <pc:chgData name="Christopher Sommers" userId="efc9f71e1d3cbcea" providerId="LiveId" clId="{FD752A6F-9058-4B6F-BED3-5DCBFF492147}" dt="2025-02-04T16:50:08.515" v="6079" actId="20577"/>
        <pc:sldMkLst>
          <pc:docMk/>
          <pc:sldMk cId="4204388219" sldId="286"/>
        </pc:sldMkLst>
        <pc:spChg chg="del">
          <ac:chgData name="Christopher Sommers" userId="efc9f71e1d3cbcea" providerId="LiveId" clId="{FD752A6F-9058-4B6F-BED3-5DCBFF492147}" dt="2025-02-04T04:41:03.275" v="3256" actId="478"/>
          <ac:spMkLst>
            <pc:docMk/>
            <pc:sldMk cId="4204388219" sldId="286"/>
            <ac:spMk id="2" creationId="{B238CC09-8615-92EB-C1DE-C91E0D7D2E42}"/>
          </ac:spMkLst>
        </pc:spChg>
        <pc:spChg chg="add del mod">
          <ac:chgData name="Christopher Sommers" userId="efc9f71e1d3cbcea" providerId="LiveId" clId="{FD752A6F-9058-4B6F-BED3-5DCBFF492147}" dt="2025-02-04T04:41:09.988" v="3257" actId="478"/>
          <ac:spMkLst>
            <pc:docMk/>
            <pc:sldMk cId="4204388219" sldId="286"/>
            <ac:spMk id="9" creationId="{E8D41663-D82E-DA3C-6263-C0D7C577F46D}"/>
          </ac:spMkLst>
        </pc:spChg>
        <pc:spChg chg="add mod">
          <ac:chgData name="Christopher Sommers" userId="efc9f71e1d3cbcea" providerId="LiveId" clId="{FD752A6F-9058-4B6F-BED3-5DCBFF492147}" dt="2025-02-04T15:48:04.459" v="5431" actId="207"/>
          <ac:spMkLst>
            <pc:docMk/>
            <pc:sldMk cId="4204388219" sldId="286"/>
            <ac:spMk id="10" creationId="{100F6D24-31DD-9552-6D45-5952FC308A85}"/>
          </ac:spMkLst>
        </pc:spChg>
        <pc:spChg chg="add mod">
          <ac:chgData name="Christopher Sommers" userId="efc9f71e1d3cbcea" providerId="LiveId" clId="{FD752A6F-9058-4B6F-BED3-5DCBFF492147}" dt="2025-02-04T16:50:08.515" v="6079" actId="20577"/>
          <ac:spMkLst>
            <pc:docMk/>
            <pc:sldMk cId="4204388219" sldId="286"/>
            <ac:spMk id="11" creationId="{0B1677A1-BA97-57BA-66AB-3C241965A2E0}"/>
          </ac:spMkLst>
        </pc:spChg>
        <pc:picChg chg="add del mod">
          <ac:chgData name="Christopher Sommers" userId="efc9f71e1d3cbcea" providerId="LiveId" clId="{FD752A6F-9058-4B6F-BED3-5DCBFF492147}" dt="2025-02-04T15:51:37.531" v="5715" actId="478"/>
          <ac:picMkLst>
            <pc:docMk/>
            <pc:sldMk cId="4204388219" sldId="286"/>
            <ac:picMk id="7" creationId="{8F298708-7DCF-8E9A-55B7-A8EF4FDEFC68}"/>
          </ac:picMkLst>
        </pc:picChg>
        <pc:picChg chg="add mod">
          <ac:chgData name="Christopher Sommers" userId="efc9f71e1d3cbcea" providerId="LiveId" clId="{FD752A6F-9058-4B6F-BED3-5DCBFF492147}" dt="2025-02-04T15:51:45.950" v="5717" actId="1076"/>
          <ac:picMkLst>
            <pc:docMk/>
            <pc:sldMk cId="4204388219" sldId="286"/>
            <ac:picMk id="13" creationId="{3176BD89-8A7A-673A-A0DC-1D92A113EB37}"/>
          </ac:picMkLst>
        </pc:picChg>
        <pc:picChg chg="del mod">
          <ac:chgData name="Christopher Sommers" userId="efc9f71e1d3cbcea" providerId="LiveId" clId="{FD752A6F-9058-4B6F-BED3-5DCBFF492147}" dt="2025-02-04T04:40:55.450" v="3253" actId="478"/>
          <ac:picMkLst>
            <pc:docMk/>
            <pc:sldMk cId="4204388219" sldId="286"/>
            <ac:picMk id="1026" creationId="{8C9CAF17-0A46-6C95-9D50-1A57BFDAE9A7}"/>
          </ac:picMkLst>
        </pc:picChg>
      </pc:sldChg>
      <pc:sldChg chg="addSp delSp modSp mod modAnim">
        <pc:chgData name="Christopher Sommers" userId="efc9f71e1d3cbcea" providerId="LiveId" clId="{FD752A6F-9058-4B6F-BED3-5DCBFF492147}" dt="2025-02-04T04:50:05.927" v="3337" actId="20577"/>
        <pc:sldMkLst>
          <pc:docMk/>
          <pc:sldMk cId="3072005505" sldId="287"/>
        </pc:sldMkLst>
        <pc:spChg chg="add mod">
          <ac:chgData name="Christopher Sommers" userId="efc9f71e1d3cbcea" providerId="LiveId" clId="{FD752A6F-9058-4B6F-BED3-5DCBFF492147}" dt="2025-02-04T01:04:57.127" v="1278" actId="20577"/>
          <ac:spMkLst>
            <pc:docMk/>
            <pc:sldMk cId="3072005505" sldId="287"/>
            <ac:spMk id="5" creationId="{9FFF3D88-27BF-B832-75A1-75B9B9112722}"/>
          </ac:spMkLst>
        </pc:spChg>
        <pc:spChg chg="add del mod">
          <ac:chgData name="Christopher Sommers" userId="efc9f71e1d3cbcea" providerId="LiveId" clId="{FD752A6F-9058-4B6F-BED3-5DCBFF492147}" dt="2025-02-04T01:00:51.225" v="1188" actId="478"/>
          <ac:spMkLst>
            <pc:docMk/>
            <pc:sldMk cId="3072005505" sldId="287"/>
            <ac:spMk id="6" creationId="{641E31A3-1AD4-2E64-29F1-3ACFA7B8748F}"/>
          </ac:spMkLst>
        </pc:spChg>
        <pc:spChg chg="add del mod">
          <ac:chgData name="Christopher Sommers" userId="efc9f71e1d3cbcea" providerId="LiveId" clId="{FD752A6F-9058-4B6F-BED3-5DCBFF492147}" dt="2025-02-04T01:00:49.043" v="1187" actId="478"/>
          <ac:spMkLst>
            <pc:docMk/>
            <pc:sldMk cId="3072005505" sldId="287"/>
            <ac:spMk id="7" creationId="{976B53AA-FB31-1E87-38E1-3EFC44382CE2}"/>
          </ac:spMkLst>
        </pc:spChg>
        <pc:spChg chg="add del mod">
          <ac:chgData name="Christopher Sommers" userId="efc9f71e1d3cbcea" providerId="LiveId" clId="{FD752A6F-9058-4B6F-BED3-5DCBFF492147}" dt="2025-02-04T01:00:52.920" v="1189" actId="478"/>
          <ac:spMkLst>
            <pc:docMk/>
            <pc:sldMk cId="3072005505" sldId="287"/>
            <ac:spMk id="8" creationId="{35E17C43-2DE8-B269-1D47-B94BA92BB2FD}"/>
          </ac:spMkLst>
        </pc:spChg>
        <pc:spChg chg="add del mod">
          <ac:chgData name="Christopher Sommers" userId="efc9f71e1d3cbcea" providerId="LiveId" clId="{FD752A6F-9058-4B6F-BED3-5DCBFF492147}" dt="2025-02-04T01:00:54.466" v="1190" actId="478"/>
          <ac:spMkLst>
            <pc:docMk/>
            <pc:sldMk cId="3072005505" sldId="287"/>
            <ac:spMk id="9" creationId="{0FA5E6E9-5EBF-FBC9-69DD-857B38970FA2}"/>
          </ac:spMkLst>
        </pc:spChg>
        <pc:spChg chg="add mod">
          <ac:chgData name="Christopher Sommers" userId="efc9f71e1d3cbcea" providerId="LiveId" clId="{FD752A6F-9058-4B6F-BED3-5DCBFF492147}" dt="2025-02-04T00:59:36.361" v="1180" actId="1076"/>
          <ac:spMkLst>
            <pc:docMk/>
            <pc:sldMk cId="3072005505" sldId="287"/>
            <ac:spMk id="10" creationId="{4A989D5F-3074-925F-5D38-2A49E06B8EE8}"/>
          </ac:spMkLst>
        </pc:spChg>
        <pc:spChg chg="add mod">
          <ac:chgData name="Christopher Sommers" userId="efc9f71e1d3cbcea" providerId="LiveId" clId="{FD752A6F-9058-4B6F-BED3-5DCBFF492147}" dt="2025-02-04T01:02:59.971" v="1209" actId="20577"/>
          <ac:spMkLst>
            <pc:docMk/>
            <pc:sldMk cId="3072005505" sldId="287"/>
            <ac:spMk id="11" creationId="{0C0857C4-B365-2821-EEA7-5B2B97C10169}"/>
          </ac:spMkLst>
        </pc:spChg>
        <pc:spChg chg="add mod">
          <ac:chgData name="Christopher Sommers" userId="efc9f71e1d3cbcea" providerId="LiveId" clId="{FD752A6F-9058-4B6F-BED3-5DCBFF492147}" dt="2025-02-04T01:35:52.682" v="1794" actId="20577"/>
          <ac:spMkLst>
            <pc:docMk/>
            <pc:sldMk cId="3072005505" sldId="287"/>
            <ac:spMk id="12" creationId="{1B9FCB34-4674-2F0E-A2F6-D1C7D7A382A7}"/>
          </ac:spMkLst>
        </pc:spChg>
        <pc:spChg chg="add mod">
          <ac:chgData name="Christopher Sommers" userId="efc9f71e1d3cbcea" providerId="LiveId" clId="{FD752A6F-9058-4B6F-BED3-5DCBFF492147}" dt="2025-02-04T01:51:15.114" v="1833" actId="20577"/>
          <ac:spMkLst>
            <pc:docMk/>
            <pc:sldMk cId="3072005505" sldId="287"/>
            <ac:spMk id="13" creationId="{AE60F0FE-DCCD-0A0A-1802-D7C5AF992E70}"/>
          </ac:spMkLst>
        </pc:spChg>
        <pc:spChg chg="add mod">
          <ac:chgData name="Christopher Sommers" userId="efc9f71e1d3cbcea" providerId="LiveId" clId="{FD752A6F-9058-4B6F-BED3-5DCBFF492147}" dt="2025-02-04T04:50:05.927" v="3337" actId="20577"/>
          <ac:spMkLst>
            <pc:docMk/>
            <pc:sldMk cId="3072005505" sldId="287"/>
            <ac:spMk id="15" creationId="{FBE9944E-852A-6840-DF6B-C362D099712A}"/>
          </ac:spMkLst>
        </pc:spChg>
        <pc:picChg chg="del mod">
          <ac:chgData name="Christopher Sommers" userId="efc9f71e1d3cbcea" providerId="LiveId" clId="{FD752A6F-9058-4B6F-BED3-5DCBFF492147}" dt="2025-02-04T00:33:07.020" v="6" actId="478"/>
          <ac:picMkLst>
            <pc:docMk/>
            <pc:sldMk cId="3072005505" sldId="287"/>
            <ac:picMk id="1026" creationId="{9133D9A1-38BD-33B8-3CB5-C1925C2FDC66}"/>
          </ac:picMkLst>
        </pc:picChg>
      </pc:sldChg>
      <pc:sldChg chg="addSp delSp modSp add mod modTransition">
        <pc:chgData name="Christopher Sommers" userId="efc9f71e1d3cbcea" providerId="LiveId" clId="{FD752A6F-9058-4B6F-BED3-5DCBFF492147}" dt="2025-02-04T16:45:04.250" v="6013" actId="20577"/>
        <pc:sldMkLst>
          <pc:docMk/>
          <pc:sldMk cId="2689076793" sldId="288"/>
        </pc:sldMkLst>
        <pc:spChg chg="mod">
          <ac:chgData name="Christopher Sommers" userId="efc9f71e1d3cbcea" providerId="LiveId" clId="{FD752A6F-9058-4B6F-BED3-5DCBFF492147}" dt="2025-02-04T02:02:29.250" v="2111"/>
          <ac:spMkLst>
            <pc:docMk/>
            <pc:sldMk cId="2689076793" sldId="288"/>
            <ac:spMk id="2" creationId="{C0AD552A-7725-047C-1E94-5C35619020E5}"/>
          </ac:spMkLst>
        </pc:spChg>
        <pc:spChg chg="add del mod">
          <ac:chgData name="Christopher Sommers" userId="efc9f71e1d3cbcea" providerId="LiveId" clId="{FD752A6F-9058-4B6F-BED3-5DCBFF492147}" dt="2025-02-04T00:52:32.018" v="585" actId="478"/>
          <ac:spMkLst>
            <pc:docMk/>
            <pc:sldMk cId="2689076793" sldId="288"/>
            <ac:spMk id="4" creationId="{8BCEFDF4-321F-F955-DD2A-5FC2BD9ED7EA}"/>
          </ac:spMkLst>
        </pc:spChg>
        <pc:spChg chg="add del mod">
          <ac:chgData name="Christopher Sommers" userId="efc9f71e1d3cbcea" providerId="LiveId" clId="{FD752A6F-9058-4B6F-BED3-5DCBFF492147}" dt="2025-02-04T00:52:50.003" v="587" actId="478"/>
          <ac:spMkLst>
            <pc:docMk/>
            <pc:sldMk cId="2689076793" sldId="288"/>
            <ac:spMk id="6" creationId="{15F2CD29-5309-480C-1494-7C049B4026D2}"/>
          </ac:spMkLst>
        </pc:spChg>
        <pc:spChg chg="mod">
          <ac:chgData name="Christopher Sommers" userId="efc9f71e1d3cbcea" providerId="LiveId" clId="{FD752A6F-9058-4B6F-BED3-5DCBFF492147}" dt="2025-02-04T00:50:33.657" v="475" actId="20577"/>
          <ac:spMkLst>
            <pc:docMk/>
            <pc:sldMk cId="2689076793" sldId="288"/>
            <ac:spMk id="13" creationId="{0150CB40-98D3-CDEE-0BAC-16D2268F1FD9}"/>
          </ac:spMkLst>
        </pc:spChg>
        <pc:spChg chg="del">
          <ac:chgData name="Christopher Sommers" userId="efc9f71e1d3cbcea" providerId="LiveId" clId="{FD752A6F-9058-4B6F-BED3-5DCBFF492147}" dt="2025-02-04T00:52:47.542" v="586" actId="478"/>
          <ac:spMkLst>
            <pc:docMk/>
            <pc:sldMk cId="2689076793" sldId="288"/>
            <ac:spMk id="14" creationId="{EDF49058-95A7-6CA0-60F2-2411A6802EA2}"/>
          </ac:spMkLst>
        </pc:spChg>
        <pc:spChg chg="del">
          <ac:chgData name="Christopher Sommers" userId="efc9f71e1d3cbcea" providerId="LiveId" clId="{FD752A6F-9058-4B6F-BED3-5DCBFF492147}" dt="2025-02-04T00:52:26.802" v="584" actId="478"/>
          <ac:spMkLst>
            <pc:docMk/>
            <pc:sldMk cId="2689076793" sldId="288"/>
            <ac:spMk id="15" creationId="{0A4A1500-1831-378B-834A-8D9745D15BD5}"/>
          </ac:spMkLst>
        </pc:spChg>
        <pc:spChg chg="mod">
          <ac:chgData name="Christopher Sommers" userId="efc9f71e1d3cbcea" providerId="LiveId" clId="{FD752A6F-9058-4B6F-BED3-5DCBFF492147}" dt="2025-02-04T16:45:04.250" v="6013" actId="20577"/>
          <ac:spMkLst>
            <pc:docMk/>
            <pc:sldMk cId="2689076793" sldId="288"/>
            <ac:spMk id="36" creationId="{27A9832B-125A-17C2-2B33-8883B69BE027}"/>
          </ac:spMkLst>
        </pc:spChg>
      </pc:sldChg>
      <pc:sldChg chg="modSp add del mod ord">
        <pc:chgData name="Christopher Sommers" userId="efc9f71e1d3cbcea" providerId="LiveId" clId="{FD752A6F-9058-4B6F-BED3-5DCBFF492147}" dt="2025-02-04T04:47:38.272" v="3295" actId="47"/>
        <pc:sldMkLst>
          <pc:docMk/>
          <pc:sldMk cId="2053215615" sldId="289"/>
        </pc:sldMkLst>
        <pc:spChg chg="mod">
          <ac:chgData name="Christopher Sommers" userId="efc9f71e1d3cbcea" providerId="LiveId" clId="{FD752A6F-9058-4B6F-BED3-5DCBFF492147}" dt="2025-02-04T02:01:10.719" v="2099" actId="20577"/>
          <ac:spMkLst>
            <pc:docMk/>
            <pc:sldMk cId="2053215615" sldId="289"/>
            <ac:spMk id="2" creationId="{B8E2B19E-443B-D6CC-C0E5-76A8D23B538C}"/>
          </ac:spMkLst>
        </pc:spChg>
      </pc:sldChg>
      <pc:sldChg chg="add del">
        <pc:chgData name="Christopher Sommers" userId="efc9f71e1d3cbcea" providerId="LiveId" clId="{FD752A6F-9058-4B6F-BED3-5DCBFF492147}" dt="2025-02-04T00:59:04.990" v="1176" actId="2696"/>
        <pc:sldMkLst>
          <pc:docMk/>
          <pc:sldMk cId="3807940501" sldId="289"/>
        </pc:sldMkLst>
      </pc:sldChg>
      <pc:sldChg chg="addSp delSp modSp new mod ord modTransition modClrScheme modAnim chgLayout">
        <pc:chgData name="Christopher Sommers" userId="efc9f71e1d3cbcea" providerId="LiveId" clId="{FD752A6F-9058-4B6F-BED3-5DCBFF492147}" dt="2025-02-04T16:57:50.854" v="6248" actId="20577"/>
        <pc:sldMkLst>
          <pc:docMk/>
          <pc:sldMk cId="2419970926" sldId="290"/>
        </pc:sldMkLst>
        <pc:spChg chg="del">
          <ac:chgData name="Christopher Sommers" userId="efc9f71e1d3cbcea" providerId="LiveId" clId="{FD752A6F-9058-4B6F-BED3-5DCBFF492147}" dt="2025-02-04T02:03:49.407" v="2115" actId="478"/>
          <ac:spMkLst>
            <pc:docMk/>
            <pc:sldMk cId="2419970926" sldId="290"/>
            <ac:spMk id="2" creationId="{719F8995-A374-96AA-6444-A86EA4F25D94}"/>
          </ac:spMkLst>
        </pc:spChg>
        <pc:spChg chg="del">
          <ac:chgData name="Christopher Sommers" userId="efc9f71e1d3cbcea" providerId="LiveId" clId="{FD752A6F-9058-4B6F-BED3-5DCBFF492147}" dt="2025-02-04T02:03:55.394" v="2116" actId="478"/>
          <ac:spMkLst>
            <pc:docMk/>
            <pc:sldMk cId="2419970926" sldId="290"/>
            <ac:spMk id="3" creationId="{41FF2D66-91D8-C101-F631-081D9AB93A9B}"/>
          </ac:spMkLst>
        </pc:spChg>
        <pc:spChg chg="del">
          <ac:chgData name="Christopher Sommers" userId="efc9f71e1d3cbcea" providerId="LiveId" clId="{FD752A6F-9058-4B6F-BED3-5DCBFF492147}" dt="2025-02-04T02:03:55.394" v="2116" actId="478"/>
          <ac:spMkLst>
            <pc:docMk/>
            <pc:sldMk cId="2419970926" sldId="290"/>
            <ac:spMk id="4" creationId="{E74B1663-6886-D7E0-3CBF-ED02DC903A05}"/>
          </ac:spMkLst>
        </pc:spChg>
        <pc:spChg chg="del">
          <ac:chgData name="Christopher Sommers" userId="efc9f71e1d3cbcea" providerId="LiveId" clId="{FD752A6F-9058-4B6F-BED3-5DCBFF492147}" dt="2025-02-04T02:03:55.394" v="2116" actId="478"/>
          <ac:spMkLst>
            <pc:docMk/>
            <pc:sldMk cId="2419970926" sldId="290"/>
            <ac:spMk id="5" creationId="{29A0D7E7-9E4E-E3A4-9598-5FE4AC859F2C}"/>
          </ac:spMkLst>
        </pc:spChg>
        <pc:spChg chg="del">
          <ac:chgData name="Christopher Sommers" userId="efc9f71e1d3cbcea" providerId="LiveId" clId="{FD752A6F-9058-4B6F-BED3-5DCBFF492147}" dt="2025-02-04T02:03:55.394" v="2116" actId="478"/>
          <ac:spMkLst>
            <pc:docMk/>
            <pc:sldMk cId="2419970926" sldId="290"/>
            <ac:spMk id="6" creationId="{3CDA1587-6D1A-A0DF-B8D3-2E14E9CF5A99}"/>
          </ac:spMkLst>
        </pc:spChg>
        <pc:spChg chg="del">
          <ac:chgData name="Christopher Sommers" userId="efc9f71e1d3cbcea" providerId="LiveId" clId="{FD752A6F-9058-4B6F-BED3-5DCBFF492147}" dt="2025-02-04T02:03:55.394" v="2116" actId="478"/>
          <ac:spMkLst>
            <pc:docMk/>
            <pc:sldMk cId="2419970926" sldId="290"/>
            <ac:spMk id="7" creationId="{35325C17-4458-D999-E172-2BB88ADF34B8}"/>
          </ac:spMkLst>
        </pc:spChg>
        <pc:spChg chg="add del mod">
          <ac:chgData name="Christopher Sommers" userId="efc9f71e1d3cbcea" providerId="LiveId" clId="{FD752A6F-9058-4B6F-BED3-5DCBFF492147}" dt="2025-02-04T02:05:51.683" v="2121" actId="26606"/>
          <ac:spMkLst>
            <pc:docMk/>
            <pc:sldMk cId="2419970926" sldId="290"/>
            <ac:spMk id="8" creationId="{2AFCC795-A5D1-479B-834E-3DD3330E3C36}"/>
          </ac:spMkLst>
        </pc:spChg>
        <pc:spChg chg="add del mod">
          <ac:chgData name="Christopher Sommers" userId="efc9f71e1d3cbcea" providerId="LiveId" clId="{FD752A6F-9058-4B6F-BED3-5DCBFF492147}" dt="2025-02-04T02:05:51.683" v="2121" actId="26606"/>
          <ac:spMkLst>
            <pc:docMk/>
            <pc:sldMk cId="2419970926" sldId="290"/>
            <ac:spMk id="9" creationId="{DCC864F2-566F-9D8E-BE4F-D21081516FF0}"/>
          </ac:spMkLst>
        </pc:spChg>
        <pc:spChg chg="add mod">
          <ac:chgData name="Christopher Sommers" userId="efc9f71e1d3cbcea" providerId="LiveId" clId="{FD752A6F-9058-4B6F-BED3-5DCBFF492147}" dt="2025-02-04T02:08:07.956" v="2159" actId="20577"/>
          <ac:spMkLst>
            <pc:docMk/>
            <pc:sldMk cId="2419970926" sldId="290"/>
            <ac:spMk id="10" creationId="{7B18E90A-B286-3DDD-D2C8-88CC8202CD88}"/>
          </ac:spMkLst>
        </pc:spChg>
        <pc:spChg chg="add del mod">
          <ac:chgData name="Christopher Sommers" userId="efc9f71e1d3cbcea" providerId="LiveId" clId="{FD752A6F-9058-4B6F-BED3-5DCBFF492147}" dt="2025-02-04T02:07:17.222" v="2142" actId="478"/>
          <ac:spMkLst>
            <pc:docMk/>
            <pc:sldMk cId="2419970926" sldId="290"/>
            <ac:spMk id="11" creationId="{8E529136-6D96-B560-AC2C-DBE02CF7F030}"/>
          </ac:spMkLst>
        </pc:spChg>
        <pc:spChg chg="add mod">
          <ac:chgData name="Christopher Sommers" userId="efc9f71e1d3cbcea" providerId="LiveId" clId="{FD752A6F-9058-4B6F-BED3-5DCBFF492147}" dt="2025-02-04T16:57:50.854" v="6248" actId="20577"/>
          <ac:spMkLst>
            <pc:docMk/>
            <pc:sldMk cId="2419970926" sldId="290"/>
            <ac:spMk id="12" creationId="{8B56EBCD-AA5B-7A13-E607-16AE5F69F6FD}"/>
          </ac:spMkLst>
        </pc:spChg>
        <pc:spChg chg="add mod">
          <ac:chgData name="Christopher Sommers" userId="efc9f71e1d3cbcea" providerId="LiveId" clId="{FD752A6F-9058-4B6F-BED3-5DCBFF492147}" dt="2025-02-04T02:19:21.095" v="2687" actId="1076"/>
          <ac:spMkLst>
            <pc:docMk/>
            <pc:sldMk cId="2419970926" sldId="290"/>
            <ac:spMk id="13" creationId="{E9B2AC9B-B30F-5E8D-00D8-627FC6217F47}"/>
          </ac:spMkLst>
        </pc:spChg>
        <pc:spChg chg="add del mod">
          <ac:chgData name="Christopher Sommers" userId="efc9f71e1d3cbcea" providerId="LiveId" clId="{FD752A6F-9058-4B6F-BED3-5DCBFF492147}" dt="2025-02-04T02:06:25.786" v="2126" actId="478"/>
          <ac:spMkLst>
            <pc:docMk/>
            <pc:sldMk cId="2419970926" sldId="290"/>
            <ac:spMk id="14" creationId="{94777773-F327-AFC5-17C9-C6908CE97579}"/>
          </ac:spMkLst>
        </pc:spChg>
        <pc:spChg chg="add mod">
          <ac:chgData name="Christopher Sommers" userId="efc9f71e1d3cbcea" providerId="LiveId" clId="{FD752A6F-9058-4B6F-BED3-5DCBFF492147}" dt="2025-02-04T02:17:33.796" v="2681" actId="1076"/>
          <ac:spMkLst>
            <pc:docMk/>
            <pc:sldMk cId="2419970926" sldId="290"/>
            <ac:spMk id="15" creationId="{986D57DF-CDEE-328B-A7E8-58F4B9028243}"/>
          </ac:spMkLst>
        </pc:spChg>
        <pc:spChg chg="add mod">
          <ac:chgData name="Christopher Sommers" userId="efc9f71e1d3cbcea" providerId="LiveId" clId="{FD752A6F-9058-4B6F-BED3-5DCBFF492147}" dt="2025-02-04T02:17:18.831" v="2680" actId="1076"/>
          <ac:spMkLst>
            <pc:docMk/>
            <pc:sldMk cId="2419970926" sldId="290"/>
            <ac:spMk id="16" creationId="{348C9B48-16FC-FCA3-1C33-6069464C983D}"/>
          </ac:spMkLst>
        </pc:spChg>
      </pc:sldChg>
      <pc:sldChg chg="modSp add del modTransition modAnim">
        <pc:chgData name="Christopher Sommers" userId="efc9f71e1d3cbcea" providerId="LiveId" clId="{FD752A6F-9058-4B6F-BED3-5DCBFF492147}" dt="2025-02-04T04:45:48.784" v="3283" actId="2696"/>
        <pc:sldMkLst>
          <pc:docMk/>
          <pc:sldMk cId="1222228128" sldId="291"/>
        </pc:sldMkLst>
        <pc:picChg chg="mod">
          <ac:chgData name="Christopher Sommers" userId="efc9f71e1d3cbcea" providerId="LiveId" clId="{FD752A6F-9058-4B6F-BED3-5DCBFF492147}" dt="2025-02-04T03:19:56.646" v="3245" actId="1076"/>
          <ac:picMkLst>
            <pc:docMk/>
            <pc:sldMk cId="1222228128" sldId="291"/>
            <ac:picMk id="1026" creationId="{B542754F-BFF3-D52F-B47D-88A2CC52F061}"/>
          </ac:picMkLst>
        </pc:picChg>
      </pc:sldChg>
      <pc:sldChg chg="new del">
        <pc:chgData name="Christopher Sommers" userId="efc9f71e1d3cbcea" providerId="LiveId" clId="{FD752A6F-9058-4B6F-BED3-5DCBFF492147}" dt="2025-02-04T02:05:21.620" v="2119" actId="2696"/>
        <pc:sldMkLst>
          <pc:docMk/>
          <pc:sldMk cId="4059635039" sldId="291"/>
        </pc:sldMkLst>
      </pc:sldChg>
      <pc:sldChg chg="addSp delSp modSp add mod modTransition">
        <pc:chgData name="Christopher Sommers" userId="efc9f71e1d3cbcea" providerId="LiveId" clId="{FD752A6F-9058-4B6F-BED3-5DCBFF492147}" dt="2025-02-04T16:55:10.002" v="6211" actId="20577"/>
        <pc:sldMkLst>
          <pc:docMk/>
          <pc:sldMk cId="4234367024" sldId="291"/>
        </pc:sldMkLst>
        <pc:spChg chg="add mod">
          <ac:chgData name="Christopher Sommers" userId="efc9f71e1d3cbcea" providerId="LiveId" clId="{FD752A6F-9058-4B6F-BED3-5DCBFF492147}" dt="2025-02-04T15:41:13.158" v="4779" actId="207"/>
          <ac:spMkLst>
            <pc:docMk/>
            <pc:sldMk cId="4234367024" sldId="291"/>
            <ac:spMk id="2" creationId="{B1F335BA-8FF8-E1D1-686E-3523027009DC}"/>
          </ac:spMkLst>
        </pc:spChg>
        <pc:spChg chg="add mod">
          <ac:chgData name="Christopher Sommers" userId="efc9f71e1d3cbcea" providerId="LiveId" clId="{FD752A6F-9058-4B6F-BED3-5DCBFF492147}" dt="2025-02-04T16:55:10.002" v="6211" actId="20577"/>
          <ac:spMkLst>
            <pc:docMk/>
            <pc:sldMk cId="4234367024" sldId="291"/>
            <ac:spMk id="3" creationId="{3D9E8C2A-B0C9-2973-ABBF-83FE4E124DD5}"/>
          </ac:spMkLst>
        </pc:spChg>
        <pc:picChg chg="add ord">
          <ac:chgData name="Christopher Sommers" userId="efc9f71e1d3cbcea" providerId="LiveId" clId="{FD752A6F-9058-4B6F-BED3-5DCBFF492147}" dt="2025-02-04T15:51:59.652" v="5720" actId="167"/>
          <ac:picMkLst>
            <pc:docMk/>
            <pc:sldMk cId="4234367024" sldId="291"/>
            <ac:picMk id="5" creationId="{2F4ADC56-EB64-6CA2-A388-E605208C3A77}"/>
          </ac:picMkLst>
        </pc:picChg>
        <pc:picChg chg="del mod">
          <ac:chgData name="Christopher Sommers" userId="efc9f71e1d3cbcea" providerId="LiveId" clId="{FD752A6F-9058-4B6F-BED3-5DCBFF492147}" dt="2025-02-04T15:51:53.013" v="5718" actId="478"/>
          <ac:picMkLst>
            <pc:docMk/>
            <pc:sldMk cId="4234367024" sldId="291"/>
            <ac:picMk id="7" creationId="{3682D759-F58B-28AA-0644-9AE97E01E91C}"/>
          </ac:picMkLst>
        </pc:picChg>
      </pc:sldChg>
      <pc:sldChg chg="addSp delSp modSp add mod modTransition setBg">
        <pc:chgData name="Christopher Sommers" userId="efc9f71e1d3cbcea" providerId="LiveId" clId="{FD752A6F-9058-4B6F-BED3-5DCBFF492147}" dt="2025-02-04T16:57:15.048" v="6246" actId="20577"/>
        <pc:sldMkLst>
          <pc:docMk/>
          <pc:sldMk cId="2469732363" sldId="292"/>
        </pc:sldMkLst>
        <pc:spChg chg="add mod">
          <ac:chgData name="Christopher Sommers" userId="efc9f71e1d3cbcea" providerId="LiveId" clId="{FD752A6F-9058-4B6F-BED3-5DCBFF492147}" dt="2025-02-04T15:47:48.931" v="5429" actId="207"/>
          <ac:spMkLst>
            <pc:docMk/>
            <pc:sldMk cId="2469732363" sldId="292"/>
            <ac:spMk id="2" creationId="{957AF7EB-C975-8D0B-444A-8B0C5ACB8326}"/>
          </ac:spMkLst>
        </pc:spChg>
        <pc:spChg chg="add mod">
          <ac:chgData name="Christopher Sommers" userId="efc9f71e1d3cbcea" providerId="LiveId" clId="{FD752A6F-9058-4B6F-BED3-5DCBFF492147}" dt="2025-02-04T16:57:15.048" v="6246" actId="20577"/>
          <ac:spMkLst>
            <pc:docMk/>
            <pc:sldMk cId="2469732363" sldId="292"/>
            <ac:spMk id="3" creationId="{5F89502B-0C4D-7A96-28DE-BE8F7ECABD5F}"/>
          </ac:spMkLst>
        </pc:spChg>
        <pc:picChg chg="add mod ord">
          <ac:chgData name="Christopher Sommers" userId="efc9f71e1d3cbcea" providerId="LiveId" clId="{FD752A6F-9058-4B6F-BED3-5DCBFF492147}" dt="2025-02-04T15:52:18.597" v="5724" actId="167"/>
          <ac:picMkLst>
            <pc:docMk/>
            <pc:sldMk cId="2469732363" sldId="292"/>
            <ac:picMk id="5" creationId="{481361CE-1BF7-47E9-C5A7-5705EDA2D67E}"/>
          </ac:picMkLst>
        </pc:picChg>
        <pc:picChg chg="del mod">
          <ac:chgData name="Christopher Sommers" userId="efc9f71e1d3cbcea" providerId="LiveId" clId="{FD752A6F-9058-4B6F-BED3-5DCBFF492147}" dt="2025-02-04T15:52:08.559" v="5721" actId="478"/>
          <ac:picMkLst>
            <pc:docMk/>
            <pc:sldMk cId="2469732363" sldId="292"/>
            <ac:picMk id="7" creationId="{108CB4EA-7135-984E-F05B-B31991F30866}"/>
          </ac:picMkLst>
        </pc:picChg>
      </pc:sldChg>
      <pc:sldChg chg="modSp add del modTransition">
        <pc:chgData name="Christopher Sommers" userId="efc9f71e1d3cbcea" providerId="LiveId" clId="{FD752A6F-9058-4B6F-BED3-5DCBFF492147}" dt="2025-02-04T04:45:45.856" v="3282" actId="2696"/>
        <pc:sldMkLst>
          <pc:docMk/>
          <pc:sldMk cId="4254078200" sldId="292"/>
        </pc:sldMkLst>
        <pc:picChg chg="mod">
          <ac:chgData name="Christopher Sommers" userId="efc9f71e1d3cbcea" providerId="LiveId" clId="{FD752A6F-9058-4B6F-BED3-5DCBFF492147}" dt="2025-02-04T03:22:15.477" v="3252" actId="1076"/>
          <ac:picMkLst>
            <pc:docMk/>
            <pc:sldMk cId="4254078200" sldId="292"/>
            <ac:picMk id="1026" creationId="{D549C014-D2B0-32D8-A589-58F0AC0A79E6}"/>
          </ac:picMkLst>
        </pc:picChg>
      </pc:sldChg>
      <pc:sldChg chg="delSp new del mod">
        <pc:chgData name="Christopher Sommers" userId="efc9f71e1d3cbcea" providerId="LiveId" clId="{FD752A6F-9058-4B6F-BED3-5DCBFF492147}" dt="2025-02-04T04:45:28.066" v="3279" actId="2696"/>
        <pc:sldMkLst>
          <pc:docMk/>
          <pc:sldMk cId="246395526" sldId="293"/>
        </pc:sldMkLst>
        <pc:spChg chg="del">
          <ac:chgData name="Christopher Sommers" userId="efc9f71e1d3cbcea" providerId="LiveId" clId="{FD752A6F-9058-4B6F-BED3-5DCBFF492147}" dt="2025-02-04T04:44:17.907" v="3276" actId="478"/>
          <ac:spMkLst>
            <pc:docMk/>
            <pc:sldMk cId="246395526" sldId="293"/>
            <ac:spMk id="2" creationId="{96B4F490-5FE1-47A9-6AC8-E0EBAE8F8C6C}"/>
          </ac:spMkLst>
        </pc:spChg>
        <pc:spChg chg="del">
          <ac:chgData name="Christopher Sommers" userId="efc9f71e1d3cbcea" providerId="LiveId" clId="{FD752A6F-9058-4B6F-BED3-5DCBFF492147}" dt="2025-02-04T04:44:19.750" v="3277" actId="478"/>
          <ac:spMkLst>
            <pc:docMk/>
            <pc:sldMk cId="246395526" sldId="293"/>
            <ac:spMk id="3" creationId="{674FF54B-086F-9D18-F665-E0FB7ED18468}"/>
          </ac:spMkLst>
        </pc:spChg>
      </pc:sldChg>
      <pc:sldChg chg="new del">
        <pc:chgData name="Christopher Sommers" userId="efc9f71e1d3cbcea" providerId="LiveId" clId="{FD752A6F-9058-4B6F-BED3-5DCBFF492147}" dt="2025-02-04T04:44:05.786" v="3274" actId="47"/>
        <pc:sldMkLst>
          <pc:docMk/>
          <pc:sldMk cId="380978909" sldId="293"/>
        </pc:sldMkLst>
      </pc:sldChg>
      <pc:sldChg chg="add del">
        <pc:chgData name="Christopher Sommers" userId="efc9f71e1d3cbcea" providerId="LiveId" clId="{FD752A6F-9058-4B6F-BED3-5DCBFF492147}" dt="2025-02-04T04:45:39.202" v="3281" actId="2696"/>
        <pc:sldMkLst>
          <pc:docMk/>
          <pc:sldMk cId="620412141" sldId="293"/>
        </pc:sldMkLst>
      </pc:sldChg>
      <pc:sldChg chg="delSp new del mod">
        <pc:chgData name="Christopher Sommers" userId="efc9f71e1d3cbcea" providerId="LiveId" clId="{FD752A6F-9058-4B6F-BED3-5DCBFF492147}" dt="2025-02-04T04:43:56.217" v="3272" actId="2696"/>
        <pc:sldMkLst>
          <pc:docMk/>
          <pc:sldMk cId="1666942081" sldId="293"/>
        </pc:sldMkLst>
        <pc:spChg chg="del">
          <ac:chgData name="Christopher Sommers" userId="efc9f71e1d3cbcea" providerId="LiveId" clId="{FD752A6F-9058-4B6F-BED3-5DCBFF492147}" dt="2025-02-04T04:42:57.569" v="3266" actId="478"/>
          <ac:spMkLst>
            <pc:docMk/>
            <pc:sldMk cId="1666942081" sldId="293"/>
            <ac:spMk id="2" creationId="{5146ED4D-A7DC-0692-7918-75E5783EFF2E}"/>
          </ac:spMkLst>
        </pc:spChg>
        <pc:spChg chg="del">
          <ac:chgData name="Christopher Sommers" userId="efc9f71e1d3cbcea" providerId="LiveId" clId="{FD752A6F-9058-4B6F-BED3-5DCBFF492147}" dt="2025-02-04T04:42:59.544" v="3267" actId="478"/>
          <ac:spMkLst>
            <pc:docMk/>
            <pc:sldMk cId="1666942081" sldId="293"/>
            <ac:spMk id="3" creationId="{6DA3FE28-ABE6-6832-F584-9AAE9554985D}"/>
          </ac:spMkLst>
        </pc:spChg>
      </pc:sldChg>
      <pc:sldMasterChg chg="modSldLayout">
        <pc:chgData name="Christopher Sommers" userId="efc9f71e1d3cbcea" providerId="LiveId" clId="{FD752A6F-9058-4B6F-BED3-5DCBFF492147}" dt="2025-02-04T04:43:47.131" v="3271" actId="478"/>
        <pc:sldMasterMkLst>
          <pc:docMk/>
          <pc:sldMasterMk cId="2319061225" sldId="2147483648"/>
        </pc:sldMasterMkLst>
        <pc:sldLayoutChg chg="delSp mod">
          <pc:chgData name="Christopher Sommers" userId="efc9f71e1d3cbcea" providerId="LiveId" clId="{FD752A6F-9058-4B6F-BED3-5DCBFF492147}" dt="2025-02-04T04:43:47.131" v="3271" actId="478"/>
          <pc:sldLayoutMkLst>
            <pc:docMk/>
            <pc:sldMasterMk cId="2319061225" sldId="2147483648"/>
            <pc:sldLayoutMk cId="4263628018" sldId="2147483675"/>
          </pc:sldLayoutMkLst>
          <pc:spChg chg="del">
            <ac:chgData name="Christopher Sommers" userId="efc9f71e1d3cbcea" providerId="LiveId" clId="{FD752A6F-9058-4B6F-BED3-5DCBFF492147}" dt="2025-02-04T04:43:43.304" v="3268" actId="478"/>
            <ac:spMkLst>
              <pc:docMk/>
              <pc:sldMasterMk cId="2319061225" sldId="2147483648"/>
              <pc:sldLayoutMk cId="4263628018" sldId="2147483675"/>
              <ac:spMk id="2" creationId="{865547F5-1D75-D488-8EB0-D99D6567F87F}"/>
            </ac:spMkLst>
          </pc:spChg>
          <pc:spChg chg="del">
            <ac:chgData name="Christopher Sommers" userId="efc9f71e1d3cbcea" providerId="LiveId" clId="{FD752A6F-9058-4B6F-BED3-5DCBFF492147}" dt="2025-02-04T04:43:45.394" v="3269" actId="478"/>
            <ac:spMkLst>
              <pc:docMk/>
              <pc:sldMasterMk cId="2319061225" sldId="2147483648"/>
              <pc:sldLayoutMk cId="4263628018" sldId="2147483675"/>
              <ac:spMk id="3" creationId="{58284FB6-B4A3-4862-0867-C5F4552E9F3F}"/>
            </ac:spMkLst>
          </pc:spChg>
          <pc:spChg chg="del">
            <ac:chgData name="Christopher Sommers" userId="efc9f71e1d3cbcea" providerId="LiveId" clId="{FD752A6F-9058-4B6F-BED3-5DCBFF492147}" dt="2025-02-04T04:43:46.245" v="3270" actId="478"/>
            <ac:spMkLst>
              <pc:docMk/>
              <pc:sldMasterMk cId="2319061225" sldId="2147483648"/>
              <pc:sldLayoutMk cId="4263628018" sldId="2147483675"/>
              <ac:spMk id="4" creationId="{BC2C8F41-4DC9-226A-A6E1-D48A4772C46A}"/>
            </ac:spMkLst>
          </pc:spChg>
          <pc:spChg chg="del">
            <ac:chgData name="Christopher Sommers" userId="efc9f71e1d3cbcea" providerId="LiveId" clId="{FD752A6F-9058-4B6F-BED3-5DCBFF492147}" dt="2025-02-04T04:43:47.131" v="3271" actId="478"/>
            <ac:spMkLst>
              <pc:docMk/>
              <pc:sldMasterMk cId="2319061225" sldId="2147483648"/>
              <pc:sldLayoutMk cId="4263628018" sldId="2147483675"/>
              <ac:spMk id="5" creationId="{4D3B1366-74DD-E5BC-3943-A45EDA6B3B98}"/>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4/29/2025</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4/29/2025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E136AD-9F49-294E-F657-7BB0C74E05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9D8540-6F43-03FC-86AC-4E65B2945A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2CB78E-43D6-F5C9-6368-F13D51038B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F8DBBB-FDD1-017D-8C34-12AE99E68D71}"/>
              </a:ext>
            </a:extLst>
          </p:cNvPr>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127892111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FE1D1C-79BA-958E-CB3D-F3BD038E02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7DB79C-50D4-B1AF-2C1C-F20A583F73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A37EE7-4743-3F91-9045-E72B4A88832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E714709-9A62-F6FC-3675-371246A08457}"/>
              </a:ext>
            </a:extLst>
          </p:cNvPr>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2809509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D381D3-DFA7-4DBD-7F5A-DAE5D85A16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0B400-B954-0D10-E04F-A365F1D05D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8A7918-0623-5299-D59F-73A20D8524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6385F4-197B-E136-46FB-FA9DE4D8FE32}"/>
              </a:ext>
            </a:extLst>
          </p:cNvPr>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2515520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6445F-16F1-B888-F141-35A6E29122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88140F-2537-5DE3-5011-A74C3A4E81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27E207-0C82-08FF-A56E-22FB2989ADA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09FAD8-47FB-11EE-AE1F-B4A235F362E0}"/>
              </a:ext>
            </a:extLst>
          </p:cNvPr>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1619419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901EF-D808-6E1D-DE3D-EDD3E7DE13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053A93-7E48-E588-411F-5FD6D2C5A0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AE58FB-E5CA-2941-89F8-B8413FD917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FB7533A-838B-F4B9-FBF1-F0021DB6D302}"/>
              </a:ext>
            </a:extLst>
          </p:cNvPr>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14212163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3628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75" r:id="rId2"/>
    <p:sldLayoutId id="2147483650" r:id="rId3"/>
    <p:sldLayoutId id="2147483669" r:id="rId4"/>
    <p:sldLayoutId id="2147483670" r:id="rId5"/>
    <p:sldLayoutId id="2147483651" r:id="rId6"/>
    <p:sldLayoutId id="2147483671" r:id="rId7"/>
    <p:sldLayoutId id="2147483672" r:id="rId8"/>
    <p:sldLayoutId id="2147483673" r:id="rId9"/>
    <p:sldLayoutId id="2147483664" r:id="rId10"/>
    <p:sldLayoutId id="2147483674" r:id="rId11"/>
    <p:sldLayoutId id="2147483653" r:id="rId12"/>
    <p:sldLayoutId id="2147483667" r:id="rId13"/>
    <p:sldLayoutId id="2147483665" r:id="rId14"/>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6746718" y="2303361"/>
            <a:ext cx="5445282" cy="3200400"/>
          </a:xfrm>
        </p:spPr>
        <p:txBody>
          <a:bodyPr anchor="ctr"/>
          <a:lstStyle/>
          <a:p>
            <a:r>
              <a:rPr lang="en-US" dirty="0"/>
              <a:t>Developing an Innovative and Impactful Solution</a:t>
            </a:r>
            <a:br>
              <a:rPr lang="en-US" sz="1800" b="1" i="0" u="none" strike="noStrike" dirty="0">
                <a:solidFill>
                  <a:srgbClr val="000000"/>
                </a:solidFill>
                <a:effectLst/>
                <a:latin typeface="Calibri" panose="020F0502020204030204" pitchFamily="34" charset="0"/>
              </a:rPr>
            </a:br>
            <a:r>
              <a:rPr lang="en-US" sz="1800" b="1" i="0" u="none" strike="noStrike" dirty="0">
                <a:solidFill>
                  <a:srgbClr val="000000"/>
                </a:solidFill>
                <a:effectLst/>
                <a:latin typeface="Calibri" panose="020F0502020204030204" pitchFamily="34" charset="0"/>
              </a:rPr>
              <a:t>During a pandemic</a:t>
            </a:r>
            <a:endParaRPr lang="en-US" dirty="0"/>
          </a:p>
        </p:txBody>
      </p:sp>
      <p:sp>
        <p:nvSpPr>
          <p:cNvPr id="4" name="TextBox 3">
            <a:extLst>
              <a:ext uri="{FF2B5EF4-FFF2-40B4-BE49-F238E27FC236}">
                <a16:creationId xmlns:a16="http://schemas.microsoft.com/office/drawing/2014/main" id="{58918FF2-D846-9584-42CC-9BFE2787D3FF}"/>
              </a:ext>
            </a:extLst>
          </p:cNvPr>
          <p:cNvSpPr txBox="1"/>
          <p:nvPr/>
        </p:nvSpPr>
        <p:spPr>
          <a:xfrm>
            <a:off x="6746719" y="5042096"/>
            <a:ext cx="4897414" cy="1200329"/>
          </a:xfrm>
          <a:prstGeom prst="rect">
            <a:avLst/>
          </a:prstGeom>
          <a:noFill/>
        </p:spPr>
        <p:txBody>
          <a:bodyPr wrap="square">
            <a:spAutoFit/>
          </a:bodyPr>
          <a:lstStyle/>
          <a:p>
            <a:r>
              <a:rPr lang="en-US" b="0" i="0" dirty="0">
                <a:solidFill>
                  <a:srgbClr val="333333"/>
                </a:solidFill>
                <a:effectLst/>
                <a:latin typeface="Open Sans" panose="020F0502020204030204" pitchFamily="34" charset="0"/>
              </a:rPr>
              <a:t>It takes a variety of strategies and initiatives to address this pandemic. It's about life and death and the survival of humanity.      </a:t>
            </a:r>
          </a:p>
          <a:p>
            <a:r>
              <a:rPr lang="en-US" b="0" i="0" dirty="0">
                <a:solidFill>
                  <a:srgbClr val="333333"/>
                </a:solidFill>
                <a:effectLst/>
                <a:latin typeface="Open Sans" panose="020F0502020204030204" pitchFamily="34" charset="0"/>
              </a:rPr>
              <a:t>–</a:t>
            </a:r>
            <a:r>
              <a:rPr lang="en-US" b="1" i="0" dirty="0">
                <a:solidFill>
                  <a:srgbClr val="333333"/>
                </a:solidFill>
                <a:effectLst/>
                <a:latin typeface="Open Sans" panose="020F0502020204030204" pitchFamily="34" charset="0"/>
              </a:rPr>
              <a:t>Barbara Lee</a:t>
            </a:r>
            <a:endParaRPr lang="en-US" b="1" dirty="0">
              <a:solidFill>
                <a:srgbClr val="333333"/>
              </a:solidFill>
              <a:latin typeface="Open Sans" panose="020F0502020204030204" pitchFamily="34" charset="0"/>
            </a:endParaRPr>
          </a:p>
        </p:txBody>
      </p:sp>
    </p:spTree>
    <p:extLst>
      <p:ext uri="{BB962C8B-B14F-4D97-AF65-F5344CB8AC3E}">
        <p14:creationId xmlns:p14="http://schemas.microsoft.com/office/powerpoint/2010/main" val="2586058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05C2E-7B00-686C-805D-2DBF214E9E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D552A-7725-047C-1E94-5C35619020E5}"/>
              </a:ext>
            </a:extLst>
          </p:cNvPr>
          <p:cNvSpPr>
            <a:spLocks noGrp="1"/>
          </p:cNvSpPr>
          <p:nvPr>
            <p:ph type="title"/>
          </p:nvPr>
        </p:nvSpPr>
        <p:spPr>
          <a:xfrm>
            <a:off x="1341120" y="558801"/>
            <a:ext cx="9953308" cy="1780860"/>
          </a:xfrm>
        </p:spPr>
        <p:txBody>
          <a:bodyPr/>
          <a:lstStyle/>
          <a:p>
            <a:r>
              <a:rPr lang="en-US" dirty="0"/>
              <a:t>New Jersey Department of Health</a:t>
            </a:r>
            <a:br>
              <a:rPr lang="en-US" dirty="0"/>
            </a:br>
            <a:r>
              <a:rPr lang="en-US" dirty="0"/>
              <a:t>analytics Platform</a:t>
            </a:r>
          </a:p>
        </p:txBody>
      </p:sp>
      <p:sp>
        <p:nvSpPr>
          <p:cNvPr id="13" name="Text Placeholder 12">
            <a:extLst>
              <a:ext uri="{FF2B5EF4-FFF2-40B4-BE49-F238E27FC236}">
                <a16:creationId xmlns:a16="http://schemas.microsoft.com/office/drawing/2014/main" id="{0150CB40-98D3-CDEE-0BAC-16D2268F1FD9}"/>
              </a:ext>
            </a:extLst>
          </p:cNvPr>
          <p:cNvSpPr>
            <a:spLocks noGrp="1"/>
          </p:cNvSpPr>
          <p:nvPr>
            <p:ph type="body" idx="1"/>
          </p:nvPr>
        </p:nvSpPr>
        <p:spPr>
          <a:xfrm>
            <a:off x="1341120" y="2960877"/>
            <a:ext cx="2722880" cy="351284"/>
          </a:xfrm>
        </p:spPr>
        <p:txBody>
          <a:bodyPr/>
          <a:lstStyle/>
          <a:p>
            <a:r>
              <a:rPr lang="en-US" dirty="0"/>
              <a:t>Catalyst</a:t>
            </a:r>
          </a:p>
        </p:txBody>
      </p:sp>
      <p:sp>
        <p:nvSpPr>
          <p:cNvPr id="36" name="Content Placeholder 35">
            <a:extLst>
              <a:ext uri="{FF2B5EF4-FFF2-40B4-BE49-F238E27FC236}">
                <a16:creationId xmlns:a16="http://schemas.microsoft.com/office/drawing/2014/main" id="{27A9832B-125A-17C2-2B33-8883B69BE027}"/>
              </a:ext>
            </a:extLst>
          </p:cNvPr>
          <p:cNvSpPr>
            <a:spLocks noGrp="1"/>
          </p:cNvSpPr>
          <p:nvPr>
            <p:ph sz="half" idx="15"/>
          </p:nvPr>
        </p:nvSpPr>
        <p:spPr>
          <a:xfrm>
            <a:off x="1341119" y="3392035"/>
            <a:ext cx="8601533" cy="2907164"/>
          </a:xfrm>
        </p:spPr>
        <p:txBody>
          <a:bodyPr>
            <a:normAutofit/>
          </a:bodyPr>
          <a:lstStyle/>
          <a:p>
            <a:pPr marL="0" indent="0">
              <a:buNone/>
            </a:pPr>
            <a:r>
              <a:rPr lang="en-US" dirty="0"/>
              <a:t>Prior to the covid outbreak. The Department of Health hosted a data warehouse on-premise. The data warehouse was used as an analytical platform to pull reporting data regarding infectious diseases, vaccination records and rates, and other health related data. During the start of the pandemic, we expected that the data warehouse wouldn't be able to handle the amount of data or computational requirements from covid data. We needed a solution that could handle an ever-increasing load. </a:t>
            </a:r>
          </a:p>
        </p:txBody>
      </p:sp>
      <p:sp>
        <p:nvSpPr>
          <p:cNvPr id="68" name="Slide Number Placeholder 67">
            <a:extLst>
              <a:ext uri="{FF2B5EF4-FFF2-40B4-BE49-F238E27FC236}">
                <a16:creationId xmlns:a16="http://schemas.microsoft.com/office/drawing/2014/main" id="{99A1E4EF-6B09-B06E-6886-FAB8478B46EF}"/>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2</a:t>
            </a:fld>
            <a:endParaRPr lang="en-US" dirty="0"/>
          </a:p>
        </p:txBody>
      </p:sp>
    </p:spTree>
    <p:extLst>
      <p:ext uri="{BB962C8B-B14F-4D97-AF65-F5344CB8AC3E}">
        <p14:creationId xmlns:p14="http://schemas.microsoft.com/office/powerpoint/2010/main" val="2689076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279B64-2E46-3A3D-C300-5D94B20399B4}"/>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CCA048A-AC3D-6EC9-0FB8-9ECCF417CB90}"/>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
        <p:nvSpPr>
          <p:cNvPr id="5" name="Title 1">
            <a:extLst>
              <a:ext uri="{FF2B5EF4-FFF2-40B4-BE49-F238E27FC236}">
                <a16:creationId xmlns:a16="http://schemas.microsoft.com/office/drawing/2014/main" id="{9FFF3D88-27BF-B832-75A1-75B9B9112722}"/>
              </a:ext>
            </a:extLst>
          </p:cNvPr>
          <p:cNvSpPr>
            <a:spLocks noGrp="1"/>
          </p:cNvSpPr>
          <p:nvPr>
            <p:ph type="title"/>
          </p:nvPr>
        </p:nvSpPr>
        <p:spPr>
          <a:xfrm>
            <a:off x="1211001" y="203836"/>
            <a:ext cx="8420100" cy="1780860"/>
          </a:xfrm>
        </p:spPr>
        <p:txBody>
          <a:bodyPr/>
          <a:lstStyle/>
          <a:p>
            <a:r>
              <a:rPr lang="en-US" dirty="0"/>
              <a:t>What did success look like</a:t>
            </a:r>
          </a:p>
        </p:txBody>
      </p:sp>
      <p:sp>
        <p:nvSpPr>
          <p:cNvPr id="10" name="Slide Number Placeholder 7">
            <a:extLst>
              <a:ext uri="{FF2B5EF4-FFF2-40B4-BE49-F238E27FC236}">
                <a16:creationId xmlns:a16="http://schemas.microsoft.com/office/drawing/2014/main" id="{4A989D5F-3074-925F-5D38-2A49E06B8EE8}"/>
              </a:ext>
            </a:extLst>
          </p:cNvPr>
          <p:cNvSpPr txBox="1">
            <a:spLocks/>
          </p:cNvSpPr>
          <p:nvPr/>
        </p:nvSpPr>
        <p:spPr>
          <a:xfrm>
            <a:off x="8650651" y="5991224"/>
            <a:ext cx="987552" cy="365125"/>
          </a:xfrm>
          <a:prstGeom prst="rect">
            <a:avLst/>
          </a:prstGeom>
        </p:spPr>
        <p:txBody>
          <a:bodyPr vert="horz" lIns="91440" tIns="45720" rIns="91440" bIns="45720" rtlCol="0" anchor="ctr"/>
          <a:lstStyle>
            <a:defPPr>
              <a:defRPr lang="en-US"/>
            </a:defPPr>
            <a:lvl1pPr marL="0" algn="r" defTabSz="914400" rtl="0" eaLnBrk="1" latinLnBrk="0" hangingPunct="1">
              <a:defRPr sz="9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49DFD55-3C28-40EF-9E31-A92D2E4017FF}" type="slidenum">
              <a:rPr lang="en-US" smtClean="0"/>
              <a:pPr/>
              <a:t>3</a:t>
            </a:fld>
            <a:endParaRPr lang="en-US" dirty="0"/>
          </a:p>
        </p:txBody>
      </p:sp>
      <p:sp>
        <p:nvSpPr>
          <p:cNvPr id="11" name="Text Placeholder 12">
            <a:extLst>
              <a:ext uri="{FF2B5EF4-FFF2-40B4-BE49-F238E27FC236}">
                <a16:creationId xmlns:a16="http://schemas.microsoft.com/office/drawing/2014/main" id="{0C0857C4-B365-2821-EEA7-5B2B97C10169}"/>
              </a:ext>
            </a:extLst>
          </p:cNvPr>
          <p:cNvSpPr txBox="1">
            <a:spLocks/>
          </p:cNvSpPr>
          <p:nvPr/>
        </p:nvSpPr>
        <p:spPr>
          <a:xfrm>
            <a:off x="1341120" y="2960877"/>
            <a:ext cx="2722880" cy="3512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mj-lt"/>
              </a:rPr>
              <a:t>Key factors</a:t>
            </a:r>
          </a:p>
        </p:txBody>
      </p:sp>
      <p:sp>
        <p:nvSpPr>
          <p:cNvPr id="12" name="Content Placeholder 35">
            <a:extLst>
              <a:ext uri="{FF2B5EF4-FFF2-40B4-BE49-F238E27FC236}">
                <a16:creationId xmlns:a16="http://schemas.microsoft.com/office/drawing/2014/main" id="{1B9FCB34-4674-2F0E-A2F6-D1C7D7A382A7}"/>
              </a:ext>
            </a:extLst>
          </p:cNvPr>
          <p:cNvSpPr txBox="1">
            <a:spLocks/>
          </p:cNvSpPr>
          <p:nvPr/>
        </p:nvSpPr>
        <p:spPr>
          <a:xfrm>
            <a:off x="1341120" y="3392035"/>
            <a:ext cx="3971660" cy="29071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dirty="0"/>
              <a:t>Scalable (compute and storage)</a:t>
            </a:r>
          </a:p>
          <a:p>
            <a:r>
              <a:rPr lang="en-US" sz="1800" dirty="0"/>
              <a:t>SQL compatible</a:t>
            </a:r>
          </a:p>
          <a:p>
            <a:r>
              <a:rPr lang="en-US" sz="1800" dirty="0"/>
              <a:t>Flexible</a:t>
            </a:r>
          </a:p>
          <a:p>
            <a:r>
              <a:rPr lang="en-US" sz="1800" dirty="0"/>
              <a:t>Structure and unstructured data</a:t>
            </a:r>
          </a:p>
          <a:p>
            <a:r>
              <a:rPr lang="en-US" sz="1800" dirty="0"/>
              <a:t>Reasonable processing time of data</a:t>
            </a:r>
          </a:p>
          <a:p>
            <a:r>
              <a:rPr lang="en-US" sz="1800" dirty="0"/>
              <a:t>Minimal downtime</a:t>
            </a:r>
          </a:p>
          <a:p>
            <a:r>
              <a:rPr lang="en-US" sz="1800" dirty="0"/>
              <a:t>Modern</a:t>
            </a:r>
          </a:p>
          <a:p>
            <a:r>
              <a:rPr lang="en-US" sz="1800" dirty="0"/>
              <a:t>Short timeframe to go live</a:t>
            </a:r>
          </a:p>
        </p:txBody>
      </p:sp>
      <p:sp>
        <p:nvSpPr>
          <p:cNvPr id="13" name="Text Placeholder 12">
            <a:extLst>
              <a:ext uri="{FF2B5EF4-FFF2-40B4-BE49-F238E27FC236}">
                <a16:creationId xmlns:a16="http://schemas.microsoft.com/office/drawing/2014/main" id="{AE60F0FE-DCCD-0A0A-1802-D7C5AF992E70}"/>
              </a:ext>
            </a:extLst>
          </p:cNvPr>
          <p:cNvSpPr txBox="1">
            <a:spLocks/>
          </p:cNvSpPr>
          <p:nvPr/>
        </p:nvSpPr>
        <p:spPr>
          <a:xfrm>
            <a:off x="5297067" y="2960877"/>
            <a:ext cx="2722880" cy="3512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mj-lt"/>
              </a:rPr>
              <a:t>Path forward</a:t>
            </a:r>
          </a:p>
        </p:txBody>
      </p:sp>
      <p:sp>
        <p:nvSpPr>
          <p:cNvPr id="15" name="Content Placeholder 35">
            <a:extLst>
              <a:ext uri="{FF2B5EF4-FFF2-40B4-BE49-F238E27FC236}">
                <a16:creationId xmlns:a16="http://schemas.microsoft.com/office/drawing/2014/main" id="{FBE9944E-852A-6840-DF6B-C362D099712A}"/>
              </a:ext>
            </a:extLst>
          </p:cNvPr>
          <p:cNvSpPr txBox="1">
            <a:spLocks/>
          </p:cNvSpPr>
          <p:nvPr/>
        </p:nvSpPr>
        <p:spPr>
          <a:xfrm>
            <a:off x="5297067" y="3392035"/>
            <a:ext cx="3971660" cy="29071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The decision was made to leverage a cloud provider to build on top of their existing infrastructure. Also, during this time management requested we use AWS as the cloud provider. </a:t>
            </a:r>
          </a:p>
        </p:txBody>
      </p:sp>
    </p:spTree>
    <p:extLst>
      <p:ext uri="{BB962C8B-B14F-4D97-AF65-F5344CB8AC3E}">
        <p14:creationId xmlns:p14="http://schemas.microsoft.com/office/powerpoint/2010/main" val="3072005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A3A3BAE9-6CE2-118D-877A-DBCA12327AB9}"/>
            </a:ext>
          </a:extLst>
        </p:cNvPr>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0C8F4FA9-6E36-8853-171B-44BDC87ED2A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4</a:t>
            </a:fld>
            <a:endParaRPr lang="en-US" dirty="0"/>
          </a:p>
        </p:txBody>
      </p:sp>
      <p:sp>
        <p:nvSpPr>
          <p:cNvPr id="10" name="Rectangle 9">
            <a:extLst>
              <a:ext uri="{FF2B5EF4-FFF2-40B4-BE49-F238E27FC236}">
                <a16:creationId xmlns:a16="http://schemas.microsoft.com/office/drawing/2014/main" id="{100F6D24-31DD-9552-6D45-5952FC308A85}"/>
              </a:ext>
            </a:extLst>
          </p:cNvPr>
          <p:cNvSpPr/>
          <p:nvPr/>
        </p:nvSpPr>
        <p:spPr>
          <a:xfrm>
            <a:off x="135438" y="136526"/>
            <a:ext cx="3329657" cy="6584948"/>
          </a:xfrm>
          <a:prstGeom prst="rect">
            <a:avLst/>
          </a:prstGeom>
          <a:solidFill>
            <a:schemeClr val="bg1">
              <a:lumMod val="95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TextBox 10">
            <a:extLst>
              <a:ext uri="{FF2B5EF4-FFF2-40B4-BE49-F238E27FC236}">
                <a16:creationId xmlns:a16="http://schemas.microsoft.com/office/drawing/2014/main" id="{0B1677A1-BA97-57BA-66AB-3C241965A2E0}"/>
              </a:ext>
            </a:extLst>
          </p:cNvPr>
          <p:cNvSpPr txBox="1"/>
          <p:nvPr/>
        </p:nvSpPr>
        <p:spPr>
          <a:xfrm>
            <a:off x="260223" y="264695"/>
            <a:ext cx="3080085" cy="6740307"/>
          </a:xfrm>
          <a:prstGeom prst="rect">
            <a:avLst/>
          </a:prstGeom>
          <a:noFill/>
        </p:spPr>
        <p:txBody>
          <a:bodyPr wrap="square" rtlCol="0">
            <a:spAutoFit/>
          </a:bodyPr>
          <a:lstStyle/>
          <a:p>
            <a:r>
              <a:rPr lang="en-US" sz="1600" dirty="0"/>
              <a:t>The data lake consists of several parts. The first part is the ingestion layer. The ingestion layer consists of two subparts. A batch and streaming pipelines. </a:t>
            </a:r>
          </a:p>
          <a:p>
            <a:endParaRPr lang="en-US" sz="1600" dirty="0"/>
          </a:p>
          <a:p>
            <a:r>
              <a:rPr lang="en-US" sz="1600" b="1" dirty="0"/>
              <a:t>Batch Pipeline</a:t>
            </a:r>
            <a:r>
              <a:rPr lang="en-US" sz="1600" dirty="0"/>
              <a:t>: </a:t>
            </a:r>
          </a:p>
          <a:p>
            <a:r>
              <a:rPr lang="en-US" sz="1600" dirty="0"/>
              <a:t>Designed to take incoming pdfs via sftp. A boto3 script would run hourly. This script would take pdfs from the sftp server, process them through amazon </a:t>
            </a:r>
            <a:r>
              <a:rPr lang="en-US" sz="1600" dirty="0" err="1"/>
              <a:t>texttract</a:t>
            </a:r>
            <a:r>
              <a:rPr lang="en-US" sz="1600" dirty="0"/>
              <a:t> (OCR the files). The results are then sent to the S3 bronze bucket.</a:t>
            </a:r>
          </a:p>
          <a:p>
            <a:endParaRPr lang="en-US" sz="1600" dirty="0"/>
          </a:p>
          <a:p>
            <a:r>
              <a:rPr lang="en-US" sz="1600" b="1" dirty="0"/>
              <a:t>Streaming Pipeline:</a:t>
            </a:r>
          </a:p>
          <a:p>
            <a:r>
              <a:rPr lang="en-US" sz="1600" dirty="0"/>
              <a:t>Designed to take streaming data. This is to take immunization data as </a:t>
            </a:r>
            <a:r>
              <a:rPr lang="en-US" sz="1600" dirty="0" err="1"/>
              <a:t>json</a:t>
            </a:r>
            <a:r>
              <a:rPr lang="en-US" sz="1600" dirty="0"/>
              <a:t> from the </a:t>
            </a:r>
            <a:r>
              <a:rPr lang="en-US" sz="1600" dirty="0" err="1"/>
              <a:t>api</a:t>
            </a:r>
            <a:r>
              <a:rPr lang="en-US" sz="1600" dirty="0"/>
              <a:t> gateway and push to a kinesis stream. The stream would be placed in the S3 bronze bucket. The file name would have a file format of YYYY/MM/DD/[time].</a:t>
            </a:r>
            <a:r>
              <a:rPr lang="en-US" sz="1600" dirty="0" err="1"/>
              <a:t>json</a:t>
            </a:r>
            <a:endParaRPr lang="en-US" sz="1600" dirty="0"/>
          </a:p>
          <a:p>
            <a:endParaRPr lang="en-US" sz="1600" dirty="0"/>
          </a:p>
        </p:txBody>
      </p:sp>
      <p:pic>
        <p:nvPicPr>
          <p:cNvPr id="13" name="Picture 12">
            <a:extLst>
              <a:ext uri="{FF2B5EF4-FFF2-40B4-BE49-F238E27FC236}">
                <a16:creationId xmlns:a16="http://schemas.microsoft.com/office/drawing/2014/main" id="{3176BD89-8A7A-673A-A0DC-1D92A113EB37}"/>
              </a:ext>
            </a:extLst>
          </p:cNvPr>
          <p:cNvPicPr>
            <a:picLocks noChangeAspect="1"/>
          </p:cNvPicPr>
          <p:nvPr/>
        </p:nvPicPr>
        <p:blipFill>
          <a:blip r:embed="rId3"/>
          <a:stretch>
            <a:fillRect/>
          </a:stretch>
        </p:blipFill>
        <p:spPr>
          <a:xfrm>
            <a:off x="3465093" y="167359"/>
            <a:ext cx="11755491" cy="6554115"/>
          </a:xfrm>
          <a:prstGeom prst="rect">
            <a:avLst/>
          </a:prstGeom>
        </p:spPr>
      </p:pic>
    </p:spTree>
    <p:extLst>
      <p:ext uri="{BB962C8B-B14F-4D97-AF65-F5344CB8AC3E}">
        <p14:creationId xmlns:p14="http://schemas.microsoft.com/office/powerpoint/2010/main" val="42043882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45F03715-7277-69EB-16C9-A804784E025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2F4ADC56-EB64-6CA2-A388-E605208C3A77}"/>
              </a:ext>
            </a:extLst>
          </p:cNvPr>
          <p:cNvPicPr>
            <a:picLocks noChangeAspect="1"/>
          </p:cNvPicPr>
          <p:nvPr/>
        </p:nvPicPr>
        <p:blipFill>
          <a:blip r:embed="rId3"/>
          <a:stretch>
            <a:fillRect/>
          </a:stretch>
        </p:blipFill>
        <p:spPr>
          <a:xfrm>
            <a:off x="218254" y="151942"/>
            <a:ext cx="11755491" cy="6554115"/>
          </a:xfrm>
          <a:prstGeom prst="rect">
            <a:avLst/>
          </a:prstGeom>
        </p:spPr>
      </p:pic>
      <p:sp>
        <p:nvSpPr>
          <p:cNvPr id="14" name="Slide Number Placeholder 5">
            <a:extLst>
              <a:ext uri="{FF2B5EF4-FFF2-40B4-BE49-F238E27FC236}">
                <a16:creationId xmlns:a16="http://schemas.microsoft.com/office/drawing/2014/main" id="{C6DCE601-3420-C5ED-7E07-3729060FFA19}"/>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5</a:t>
            </a:fld>
            <a:endParaRPr lang="en-US" dirty="0"/>
          </a:p>
        </p:txBody>
      </p:sp>
      <p:sp>
        <p:nvSpPr>
          <p:cNvPr id="2" name="Rectangle 1">
            <a:extLst>
              <a:ext uri="{FF2B5EF4-FFF2-40B4-BE49-F238E27FC236}">
                <a16:creationId xmlns:a16="http://schemas.microsoft.com/office/drawing/2014/main" id="{B1F335BA-8FF8-E1D1-686E-3523027009DC}"/>
              </a:ext>
            </a:extLst>
          </p:cNvPr>
          <p:cNvSpPr/>
          <p:nvPr/>
        </p:nvSpPr>
        <p:spPr>
          <a:xfrm>
            <a:off x="108031" y="136526"/>
            <a:ext cx="4128303" cy="6584948"/>
          </a:xfrm>
          <a:prstGeom prst="rect">
            <a:avLst/>
          </a:prstGeom>
          <a:solidFill>
            <a:schemeClr val="bg1">
              <a:lumMod val="95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3D9E8C2A-B0C9-2973-ABBF-83FE4E124DD5}"/>
              </a:ext>
            </a:extLst>
          </p:cNvPr>
          <p:cNvSpPr txBox="1"/>
          <p:nvPr/>
        </p:nvSpPr>
        <p:spPr>
          <a:xfrm>
            <a:off x="231494" y="405114"/>
            <a:ext cx="3865944" cy="6494085"/>
          </a:xfrm>
          <a:prstGeom prst="rect">
            <a:avLst/>
          </a:prstGeom>
          <a:noFill/>
        </p:spPr>
        <p:txBody>
          <a:bodyPr wrap="square" rtlCol="0">
            <a:spAutoFit/>
          </a:bodyPr>
          <a:lstStyle/>
          <a:p>
            <a:r>
              <a:rPr lang="en-US" sz="1600" b="1" dirty="0"/>
              <a:t>Query and Indexing:</a:t>
            </a:r>
          </a:p>
          <a:p>
            <a:r>
              <a:rPr lang="en-US" sz="1600" dirty="0"/>
              <a:t>Starting from the bottom, the AWS glue service is a metadata store of the data in the Storage layer. A glue crawler would periodically scan and index the data in the buckets. The lake formation service would provide data governance. This would prevent PII or HIPPA data from being accessed by unauthorized users. </a:t>
            </a:r>
          </a:p>
          <a:p>
            <a:r>
              <a:rPr lang="en-US" sz="1600" dirty="0"/>
              <a:t>Athena would take the </a:t>
            </a:r>
            <a:r>
              <a:rPr lang="en-US" sz="1600" dirty="0" err="1"/>
              <a:t>sql</a:t>
            </a:r>
            <a:r>
              <a:rPr lang="en-US" sz="1600" dirty="0"/>
              <a:t> query and query glue data catalog to data from s3. </a:t>
            </a:r>
          </a:p>
          <a:p>
            <a:endParaRPr lang="en-US" sz="1600" dirty="0"/>
          </a:p>
          <a:p>
            <a:r>
              <a:rPr lang="en-US" sz="1600" b="1" dirty="0"/>
              <a:t>Storage: </a:t>
            </a:r>
          </a:p>
          <a:p>
            <a:r>
              <a:rPr lang="en-US" sz="1600" dirty="0"/>
              <a:t>Data at rest would reside here. The data would first go the bronze bucket (raw data), next the data would move to Siver once processed and cleaned. Finally, data ready for the public was placed in the Gold bucket. </a:t>
            </a:r>
          </a:p>
          <a:p>
            <a:endParaRPr lang="en-US" sz="1600" dirty="0"/>
          </a:p>
          <a:p>
            <a:r>
              <a:rPr lang="en-US" sz="1600" b="1" dirty="0"/>
              <a:t>Processing and Compute:</a:t>
            </a:r>
          </a:p>
          <a:p>
            <a:r>
              <a:rPr lang="en-US" sz="1600" dirty="0"/>
              <a:t>Since it was a large amount of data we used </a:t>
            </a:r>
            <a:r>
              <a:rPr lang="en-US" sz="1600" dirty="0" err="1"/>
              <a:t>sagemaker</a:t>
            </a:r>
            <a:r>
              <a:rPr lang="en-US" sz="1600" dirty="0"/>
              <a:t> </a:t>
            </a:r>
            <a:r>
              <a:rPr lang="en-US" sz="1600" dirty="0" err="1"/>
              <a:t>juyper</a:t>
            </a:r>
            <a:r>
              <a:rPr lang="en-US" sz="1600" dirty="0"/>
              <a:t> notebooks with </a:t>
            </a:r>
            <a:r>
              <a:rPr lang="en-US" sz="1600" dirty="0" err="1"/>
              <a:t>pyspark</a:t>
            </a:r>
            <a:r>
              <a:rPr lang="en-US" sz="1600" dirty="0"/>
              <a:t> to process, clean. and transform the data. </a:t>
            </a:r>
          </a:p>
          <a:p>
            <a:endParaRPr lang="en-US" sz="1600" dirty="0"/>
          </a:p>
        </p:txBody>
      </p:sp>
    </p:spTree>
    <p:extLst>
      <p:ext uri="{BB962C8B-B14F-4D97-AF65-F5344CB8AC3E}">
        <p14:creationId xmlns:p14="http://schemas.microsoft.com/office/powerpoint/2010/main" val="42343670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bg>
      <p:bgPr>
        <a:solidFill>
          <a:schemeClr val="bg1">
            <a:alpha val="80000"/>
          </a:schemeClr>
        </a:solidFill>
        <a:effectLst/>
      </p:bgPr>
    </p:bg>
    <p:spTree>
      <p:nvGrpSpPr>
        <p:cNvPr id="1" name="">
          <a:extLst>
            <a:ext uri="{FF2B5EF4-FFF2-40B4-BE49-F238E27FC236}">
              <a16:creationId xmlns:a16="http://schemas.microsoft.com/office/drawing/2014/main" id="{C005E753-48BF-2B18-E8DF-DD381EF20CF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81361CE-1BF7-47E9-C5A7-5705EDA2D67E}"/>
              </a:ext>
            </a:extLst>
          </p:cNvPr>
          <p:cNvPicPr>
            <a:picLocks noChangeAspect="1"/>
          </p:cNvPicPr>
          <p:nvPr/>
        </p:nvPicPr>
        <p:blipFill>
          <a:blip r:embed="rId3"/>
          <a:stretch>
            <a:fillRect/>
          </a:stretch>
        </p:blipFill>
        <p:spPr>
          <a:xfrm>
            <a:off x="-3213374" y="198211"/>
            <a:ext cx="11755491" cy="6554115"/>
          </a:xfrm>
          <a:prstGeom prst="rect">
            <a:avLst/>
          </a:prstGeom>
        </p:spPr>
      </p:pic>
      <p:sp>
        <p:nvSpPr>
          <p:cNvPr id="14" name="Slide Number Placeholder 5">
            <a:extLst>
              <a:ext uri="{FF2B5EF4-FFF2-40B4-BE49-F238E27FC236}">
                <a16:creationId xmlns:a16="http://schemas.microsoft.com/office/drawing/2014/main" id="{E250C3DF-4202-B8AD-758E-978BC042EB0D}"/>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6</a:t>
            </a:fld>
            <a:endParaRPr lang="en-US" dirty="0"/>
          </a:p>
        </p:txBody>
      </p:sp>
      <p:sp>
        <p:nvSpPr>
          <p:cNvPr id="2" name="Rectangle 1">
            <a:extLst>
              <a:ext uri="{FF2B5EF4-FFF2-40B4-BE49-F238E27FC236}">
                <a16:creationId xmlns:a16="http://schemas.microsoft.com/office/drawing/2014/main" id="{957AF7EB-C975-8D0B-444A-8B0C5ACB8326}"/>
              </a:ext>
            </a:extLst>
          </p:cNvPr>
          <p:cNvSpPr/>
          <p:nvPr/>
        </p:nvSpPr>
        <p:spPr>
          <a:xfrm>
            <a:off x="8542117" y="136526"/>
            <a:ext cx="3537587" cy="6584948"/>
          </a:xfrm>
          <a:prstGeom prst="rect">
            <a:avLst/>
          </a:prstGeom>
          <a:solidFill>
            <a:schemeClr val="bg1">
              <a:lumMod val="95000"/>
              <a:alpha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5F89502B-0C4D-7A96-28DE-BE8F7ECABD5F}"/>
              </a:ext>
            </a:extLst>
          </p:cNvPr>
          <p:cNvSpPr txBox="1"/>
          <p:nvPr/>
        </p:nvSpPr>
        <p:spPr>
          <a:xfrm>
            <a:off x="8710863" y="986589"/>
            <a:ext cx="3248526" cy="2308324"/>
          </a:xfrm>
          <a:prstGeom prst="rect">
            <a:avLst/>
          </a:prstGeom>
          <a:noFill/>
        </p:spPr>
        <p:txBody>
          <a:bodyPr wrap="square" rtlCol="0">
            <a:spAutoFit/>
          </a:bodyPr>
          <a:lstStyle/>
          <a:p>
            <a:r>
              <a:rPr lang="en-US" b="1" dirty="0"/>
              <a:t>Presentation:</a:t>
            </a:r>
          </a:p>
          <a:p>
            <a:r>
              <a:rPr lang="en-US" dirty="0"/>
              <a:t>Tableau was used to present dashboards. The dashboards would query Athena using a JDBC driver. The SQL query once processed returned a result set of the data residing the Gold bucket. </a:t>
            </a:r>
          </a:p>
        </p:txBody>
      </p:sp>
    </p:spTree>
    <p:extLst>
      <p:ext uri="{BB962C8B-B14F-4D97-AF65-F5344CB8AC3E}">
        <p14:creationId xmlns:p14="http://schemas.microsoft.com/office/powerpoint/2010/main" val="24697323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7B18E90A-B286-3DDD-D2C8-88CC8202CD88}"/>
              </a:ext>
            </a:extLst>
          </p:cNvPr>
          <p:cNvSpPr txBox="1">
            <a:spLocks/>
          </p:cNvSpPr>
          <p:nvPr/>
        </p:nvSpPr>
        <p:spPr>
          <a:xfrm>
            <a:off x="7727751" y="990915"/>
            <a:ext cx="3731389" cy="178086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3600" kern="1200" cap="all" spc="150" baseline="0">
                <a:solidFill>
                  <a:schemeClr val="tx1"/>
                </a:solidFill>
                <a:latin typeface="+mj-lt"/>
                <a:ea typeface="+mj-ea"/>
                <a:cs typeface="+mj-cs"/>
              </a:defRPr>
            </a:lvl1pPr>
          </a:lstStyle>
          <a:p>
            <a:r>
              <a:rPr lang="en-US" dirty="0"/>
              <a:t>Significance</a:t>
            </a:r>
          </a:p>
        </p:txBody>
      </p:sp>
      <p:sp>
        <p:nvSpPr>
          <p:cNvPr id="12" name="Content Placeholder 35">
            <a:extLst>
              <a:ext uri="{FF2B5EF4-FFF2-40B4-BE49-F238E27FC236}">
                <a16:creationId xmlns:a16="http://schemas.microsoft.com/office/drawing/2014/main" id="{8B56EBCD-AA5B-7A13-E607-16AE5F69F6FD}"/>
              </a:ext>
            </a:extLst>
          </p:cNvPr>
          <p:cNvSpPr txBox="1">
            <a:spLocks/>
          </p:cNvSpPr>
          <p:nvPr/>
        </p:nvSpPr>
        <p:spPr>
          <a:xfrm>
            <a:off x="7727751" y="2780817"/>
            <a:ext cx="3971660" cy="2907164"/>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Developed and executed a solution under with a short timeframe that met or exceeded the needs of stakeholders.</a:t>
            </a:r>
          </a:p>
          <a:p>
            <a:pPr marL="0" indent="0">
              <a:buNone/>
            </a:pPr>
            <a:r>
              <a:rPr lang="en-US" sz="1800" dirty="0"/>
              <a:t>Met all key objectives and requirements</a:t>
            </a:r>
          </a:p>
          <a:p>
            <a:pPr marL="0" indent="0">
              <a:buNone/>
            </a:pPr>
            <a:r>
              <a:rPr lang="en-US" sz="1800" dirty="0"/>
              <a:t>Incorporated an element of AI (</a:t>
            </a:r>
            <a:r>
              <a:rPr lang="en-US" sz="1800" dirty="0" err="1"/>
              <a:t>textract</a:t>
            </a:r>
            <a:r>
              <a:rPr lang="en-US" sz="1800" dirty="0"/>
              <a:t>) to the batch automated pipeline.</a:t>
            </a:r>
          </a:p>
          <a:p>
            <a:pPr marL="0" indent="0">
              <a:buNone/>
            </a:pPr>
            <a:r>
              <a:rPr lang="en-US" sz="1800" dirty="0"/>
              <a:t>Develop a new platform for the Department </a:t>
            </a:r>
            <a:r>
              <a:rPr lang="en-US" sz="1800"/>
              <a:t>of Health</a:t>
            </a:r>
            <a:r>
              <a:rPr lang="en-US" sz="1800" dirty="0"/>
              <a:t>, during a pandemic.</a:t>
            </a:r>
          </a:p>
        </p:txBody>
      </p:sp>
      <p:sp>
        <p:nvSpPr>
          <p:cNvPr id="13" name="Text Placeholder 12">
            <a:extLst>
              <a:ext uri="{FF2B5EF4-FFF2-40B4-BE49-F238E27FC236}">
                <a16:creationId xmlns:a16="http://schemas.microsoft.com/office/drawing/2014/main" id="{E9B2AC9B-B30F-5E8D-00D8-627FC6217F47}"/>
              </a:ext>
            </a:extLst>
          </p:cNvPr>
          <p:cNvSpPr txBox="1">
            <a:spLocks/>
          </p:cNvSpPr>
          <p:nvPr/>
        </p:nvSpPr>
        <p:spPr>
          <a:xfrm>
            <a:off x="7727751" y="2276562"/>
            <a:ext cx="2722880" cy="35128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dirty="0">
                <a:latin typeface="+mj-lt"/>
              </a:rPr>
              <a:t>Impact of success</a:t>
            </a:r>
          </a:p>
        </p:txBody>
      </p:sp>
      <p:sp>
        <p:nvSpPr>
          <p:cNvPr id="15" name="Title 1">
            <a:extLst>
              <a:ext uri="{FF2B5EF4-FFF2-40B4-BE49-F238E27FC236}">
                <a16:creationId xmlns:a16="http://schemas.microsoft.com/office/drawing/2014/main" id="{986D57DF-CDEE-328B-A7E8-58F4B9028243}"/>
              </a:ext>
            </a:extLst>
          </p:cNvPr>
          <p:cNvSpPr>
            <a:spLocks noGrp="1"/>
          </p:cNvSpPr>
          <p:nvPr>
            <p:ph type="ctrTitle"/>
          </p:nvPr>
        </p:nvSpPr>
        <p:spPr>
          <a:xfrm>
            <a:off x="284680" y="3537134"/>
            <a:ext cx="4179570" cy="1524735"/>
          </a:xfrm>
        </p:spPr>
        <p:txBody>
          <a:bodyPr/>
          <a:lstStyle/>
          <a:p>
            <a:r>
              <a:rPr lang="en-US" sz="2800" dirty="0"/>
              <a:t>THANK YOU</a:t>
            </a:r>
          </a:p>
        </p:txBody>
      </p:sp>
      <p:sp>
        <p:nvSpPr>
          <p:cNvPr id="16" name="Subtitle 2">
            <a:extLst>
              <a:ext uri="{FF2B5EF4-FFF2-40B4-BE49-F238E27FC236}">
                <a16:creationId xmlns:a16="http://schemas.microsoft.com/office/drawing/2014/main" id="{348C9B48-16FC-FCA3-1C33-6069464C983D}"/>
              </a:ext>
            </a:extLst>
          </p:cNvPr>
          <p:cNvSpPr txBox="1">
            <a:spLocks/>
          </p:cNvSpPr>
          <p:nvPr/>
        </p:nvSpPr>
        <p:spPr>
          <a:xfrm>
            <a:off x="284680" y="4638640"/>
            <a:ext cx="4179570" cy="285018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dirty="0"/>
              <a:t>Chris Sommers</a:t>
            </a:r>
          </a:p>
          <a:p>
            <a:pPr marL="0" indent="0">
              <a:buNone/>
            </a:pPr>
            <a:r>
              <a:rPr lang="en-US" sz="1800" dirty="0"/>
              <a:t>302-547-9633</a:t>
            </a:r>
          </a:p>
          <a:p>
            <a:pPr marL="0" indent="0">
              <a:buNone/>
            </a:pPr>
            <a:r>
              <a:rPr lang="en-US" sz="1800" dirty="0"/>
              <a:t>cdsommers@gmail.com</a:t>
            </a:r>
          </a:p>
        </p:txBody>
      </p:sp>
    </p:spTree>
    <p:extLst>
      <p:ext uri="{BB962C8B-B14F-4D97-AF65-F5344CB8AC3E}">
        <p14:creationId xmlns:p14="http://schemas.microsoft.com/office/powerpoint/2010/main" val="24199709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5EDE3176-A15D-46A3-BDDB-64A0D73632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{BD205625-6389-44FF-A102-B099F6F30818}tf67328976_win32</Template>
  <TotalTime>969</TotalTime>
  <Words>603</Words>
  <Application>Microsoft Office PowerPoint</Application>
  <PresentationFormat>Widescreen</PresentationFormat>
  <Paragraphs>58</Paragraphs>
  <Slides>7</Slides>
  <Notes>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Open Sans</vt:lpstr>
      <vt:lpstr>Tenorite</vt:lpstr>
      <vt:lpstr>Custom</vt:lpstr>
      <vt:lpstr>Developing an Innovative and Impactful Solution During a pandemic</vt:lpstr>
      <vt:lpstr>New Jersey Department of Health analytics Platform</vt:lpstr>
      <vt:lpstr>What did success look like</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Christopher Sommers</dc:creator>
  <cp:lastModifiedBy>Christopher Sommers</cp:lastModifiedBy>
  <cp:revision>1</cp:revision>
  <dcterms:created xsi:type="dcterms:W3CDTF">2025-02-04T00:27:54Z</dcterms:created>
  <dcterms:modified xsi:type="dcterms:W3CDTF">2025-04-29T16:13:50Z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