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18C27-229E-46DA-90DC-C814CE4C2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EA001-3A2D-49FB-B0F5-9A8C4D1A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4A3A1-97BC-4A03-BE7F-564B84B3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32416-C6BA-4003-9EEF-5BF69DE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B9CC0-E783-43BE-8668-DD6AB932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0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9C4C9-E883-497C-9F77-16AA6F30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4A9B5-B68F-41B4-82F4-0ECFEA2E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45924-37ED-422F-B51C-5B5A4C9B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4EF0D-C97B-4A14-9498-EAB0810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A4E31-5227-4EB0-B446-8E8D93CE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4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25007-BB22-4E55-90A9-15D3F460E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3632E7-7787-4A22-8511-1153A480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E410C-B480-42D6-A407-C1D88D2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2C67C-86B0-4B59-9E77-FDD289F5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659E6-B60D-4CA4-950F-EEB99BD7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902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0EB17-717B-4AE9-9787-5ACB5233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C03C9-A59B-47C0-AADA-0B501CE4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DB7AB1-B160-46B5-AB82-A4B2326C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8F971-71A6-48BE-A0A9-837CA870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33771-D9E8-4043-9414-C8B96E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94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A465-29D7-42C9-9DA7-1AD4B221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BFD56-46C6-4E9C-82DA-5A148583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98AB0-29ED-43DF-A974-9C059DFF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755A1-5CA1-46FB-9179-AAA7CA4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7BA7A-BED8-4786-8060-79E6CED1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7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8D0BD-DC09-4AE3-8219-745B16B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80C8C-E602-43F8-8C3F-0BDE1FB42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879AED-3C83-4625-8FFD-14FC1A3C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A47A8-FF55-4B64-9E65-F2C3F693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D3C1A8-E64B-482C-8219-A344E86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D8D378-DD2A-4AEF-95FE-A49E4DA4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128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64C8B-186B-4A9C-BBBA-79443EC1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180EC-E44B-4679-AADF-77119FCD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1F49B4-CA65-4068-A2EF-D1786D4B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58BECA-F107-43FD-B9C8-BED17845B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809B53-41EB-4418-8BEE-AD8CDA05B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33ABD8-3CD2-4FF1-982B-3542FA65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FA0674-ADA1-4D79-AF8D-E2221107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B8B21-CEE4-4CA2-AFDD-203E6D0D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47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3B478-CD41-4C1D-9384-A19BF9AD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CED97C-11A6-4CEA-AB5D-9E0C3767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80242C-6142-4D1D-B1AE-D8333F55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4571A7-C08D-43AB-B694-53555353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188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2302F4-D6D0-4C85-B4A0-1FCF93F9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EABEA5-D694-4030-AB5B-0537F2DB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326BB-9544-4EEB-992D-AF9FF86B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43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5E734-F226-4FC9-A76D-60D64755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4754F-C3F3-4EEA-A5AA-F7B40CD5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99A85-C3FD-479E-B88A-E189FD58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7B18D-6B17-49DE-A05A-D5B9BA3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B7CA9-4959-47D0-952D-33334F08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A0955-4202-4529-BEF7-C175B13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32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CD9B-561A-4C2B-AEB5-CD0E9CDE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C3F4A4-D3EF-4DF3-8312-DCA792E05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F503B-DCAF-4E42-9E54-23E69791A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E3717E-DC1B-4DBE-9143-9F347EE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5BB7F9-A446-43E3-B02C-DF5F2025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C05A2-9FB1-4802-BAD3-E6BDE52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34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D7703C-3359-481A-8CB7-2FFD1B81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4249C2-A190-4442-84E1-F62FFE09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A44FE-B919-4876-89BE-D875A93C9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3A49-F31B-4109-B693-F3FE803CD8B6}" type="datetimeFigureOut">
              <a:rPr lang="es-AR" smtClean="0"/>
              <a:t>29/4/2020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C0345-4F74-468A-9B78-F9240554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3EBD7-FF91-4EC9-8854-915B3581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0EE9-1FEE-43B4-A662-DFF76DE2C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4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C3CE886-EA2F-4711-876E-868E4560D461}"/>
              </a:ext>
            </a:extLst>
          </p:cNvPr>
          <p:cNvSpPr/>
          <p:nvPr/>
        </p:nvSpPr>
        <p:spPr>
          <a:xfrm>
            <a:off x="5293453" y="293615"/>
            <a:ext cx="318781" cy="302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F555B62-0189-42F7-8833-25E654F2768F}"/>
              </a:ext>
            </a:extLst>
          </p:cNvPr>
          <p:cNvCxnSpPr>
            <a:stCxn id="4" idx="4"/>
          </p:cNvCxnSpPr>
          <p:nvPr/>
        </p:nvCxnSpPr>
        <p:spPr>
          <a:xfrm>
            <a:off x="5452844" y="595618"/>
            <a:ext cx="8389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F1ADF45-A13C-4F7C-891D-FCC613B1C263}"/>
              </a:ext>
            </a:extLst>
          </p:cNvPr>
          <p:cNvSpPr/>
          <p:nvPr/>
        </p:nvSpPr>
        <p:spPr>
          <a:xfrm>
            <a:off x="4798153" y="973123"/>
            <a:ext cx="1326160" cy="302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A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3DF4C1-23D6-4CF9-BC29-214BE92B4FB4}"/>
              </a:ext>
            </a:extLst>
          </p:cNvPr>
          <p:cNvCxnSpPr>
            <a:cxnSpLocks/>
          </p:cNvCxnSpPr>
          <p:nvPr/>
        </p:nvCxnSpPr>
        <p:spPr>
          <a:xfrm>
            <a:off x="5444455" y="1275126"/>
            <a:ext cx="0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3E153D9-6849-4AE5-8CEE-7458BD9420E3}"/>
              </a:ext>
            </a:extLst>
          </p:cNvPr>
          <p:cNvSpPr/>
          <p:nvPr/>
        </p:nvSpPr>
        <p:spPr>
          <a:xfrm>
            <a:off x="4798153" y="1744910"/>
            <a:ext cx="1326160" cy="302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B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C3370C-BE78-4E7A-91FA-DC1129DAB025}"/>
              </a:ext>
            </a:extLst>
          </p:cNvPr>
          <p:cNvCxnSpPr>
            <a:cxnSpLocks/>
          </p:cNvCxnSpPr>
          <p:nvPr/>
        </p:nvCxnSpPr>
        <p:spPr>
          <a:xfrm>
            <a:off x="5444455" y="2046913"/>
            <a:ext cx="0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24354D-B2ED-42E7-9F04-03D3B1DBD547}"/>
              </a:ext>
            </a:extLst>
          </p:cNvPr>
          <p:cNvSpPr/>
          <p:nvPr/>
        </p:nvSpPr>
        <p:spPr>
          <a:xfrm>
            <a:off x="4798153" y="2516697"/>
            <a:ext cx="1326160" cy="302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Escribir A+B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56B0537-1258-4410-AD22-3F233E9E1779}"/>
              </a:ext>
            </a:extLst>
          </p:cNvPr>
          <p:cNvCxnSpPr>
            <a:stCxn id="14" idx="2"/>
          </p:cNvCxnSpPr>
          <p:nvPr/>
        </p:nvCxnSpPr>
        <p:spPr>
          <a:xfrm>
            <a:off x="5461233" y="2818700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2F05CE1E-7024-4B80-9C38-80A679A6A067}"/>
              </a:ext>
            </a:extLst>
          </p:cNvPr>
          <p:cNvSpPr/>
          <p:nvPr/>
        </p:nvSpPr>
        <p:spPr>
          <a:xfrm>
            <a:off x="5301851" y="3179428"/>
            <a:ext cx="318763" cy="30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B9417E-D963-447C-8F1B-FCD06AE7321B}"/>
              </a:ext>
            </a:extLst>
          </p:cNvPr>
          <p:cNvSpPr/>
          <p:nvPr/>
        </p:nvSpPr>
        <p:spPr>
          <a:xfrm>
            <a:off x="5377342" y="3242344"/>
            <a:ext cx="167780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3776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 Del Negro</dc:creator>
  <cp:lastModifiedBy>Uriel Del Negro</cp:lastModifiedBy>
  <cp:revision>1</cp:revision>
  <dcterms:created xsi:type="dcterms:W3CDTF">2020-04-29T18:07:04Z</dcterms:created>
  <dcterms:modified xsi:type="dcterms:W3CDTF">2020-04-29T18:10:25Z</dcterms:modified>
</cp:coreProperties>
</file>