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46" d="100"/>
          <a:sy n="46" d="100"/>
        </p:scale>
        <p:origin x="78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6.png"/><Relationship Id="rId6" Type="http://schemas.openxmlformats.org/officeDocument/2006/relationships/image" Target="../media/image10.svg"/><Relationship Id="rId5" Type="http://schemas.openxmlformats.org/officeDocument/2006/relationships/image" Target="../media/image8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6.png"/><Relationship Id="rId6" Type="http://schemas.openxmlformats.org/officeDocument/2006/relationships/image" Target="../media/image10.svg"/><Relationship Id="rId5" Type="http://schemas.openxmlformats.org/officeDocument/2006/relationships/image" Target="../media/image8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 smtClean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 smtClean="0"/>
            <a:t>Exploratory analysis</a:t>
          </a:r>
          <a:endParaRPr lang="en-US" dirty="0"/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 smtClean="0"/>
            <a:t>Inferential analysis</a:t>
          </a:r>
          <a:endParaRPr lang="en-US" dirty="0"/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  <dgm:t>
        <a:bodyPr/>
        <a:lstStyle/>
        <a:p>
          <a:endParaRPr lang="en-US"/>
        </a:p>
      </dgm:t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  <dgm:t>
        <a:bodyPr/>
        <a:lstStyle/>
        <a:p>
          <a:endParaRPr lang="en-US"/>
        </a:p>
      </dgm:t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  <dgm:t>
        <a:bodyPr/>
        <a:lstStyle/>
        <a:p>
          <a:endParaRPr lang="en-US"/>
        </a:p>
      </dgm:t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  <dgm:t>
        <a:bodyPr/>
        <a:lstStyle/>
        <a:p>
          <a:endParaRPr lang="en-US"/>
        </a:p>
      </dgm:t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Machine learning</a:t>
          </a:r>
          <a:endParaRPr lang="en-US" sz="1900" kern="1200" dirty="0"/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Exploratory analysis</a:t>
          </a:r>
          <a:endParaRPr lang="en-US" sz="1900" kern="1200" dirty="0"/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Inferential analysis</a:t>
          </a:r>
          <a:endParaRPr lang="en-US" sz="1900" kern="1200" dirty="0"/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 smtClean="0"/>
              <a:t>Restaurant recommender system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5" y="416056"/>
            <a:ext cx="3012949" cy="30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Mapping and clustering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conclusion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26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2021-07-06T19:17:21Z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