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7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07CEF-00E5-43BA-9CB0-5BED1B68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DA0170-7CF1-49F7-98E8-45D4F5B5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8DE3A-CDC7-4154-AA6D-1135070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7474D-8957-4CC5-8A17-EEB5A511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83CC3-A2AD-40B5-AE89-009307BA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3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6B90F-8583-4858-878D-CCC3D41A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F1DA0-CCFD-4743-BDAC-C06AF8B44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D15ED-8B63-4545-B44C-63AC2B4D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79458-F3E5-40E1-8BF5-ECB28694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ADAC1-8EB1-409C-ABF9-F4896C5E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E3D484-F09C-4C3D-9C87-B195C4A4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D7EE4B-B99B-46EC-BF73-57B94E11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260E8-2BA5-47DD-A43C-04D27330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0A013-FFD6-44B9-B05A-BDF5013B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D325B-DBA7-46CE-A3FD-F16DDF62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A73C-6C8E-4DAD-883D-CCE3A447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87FC6-63DF-4354-ADFA-CBC160A4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EA704-1568-4A4B-B1C3-4534889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FBB78-4DCC-43AE-886D-F883B3F2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3686D-2433-478A-B3E6-DEBD9422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8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C9A79-004A-48D7-BE3E-C92430F8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65314F-C739-4221-8438-5A5276F6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6BEA2-1060-4A87-BF47-DE96C72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72ACB-11E3-432D-BF48-96684FA6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16332-9647-4C84-A12B-4AA76C3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2C36-D28B-4FD6-830B-00F2E2CA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A10340-DC90-4E5B-B988-556EC2F16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5EBA5A-1010-4E24-B1D0-601DB943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50CA3-339A-4FC0-9FE3-57816AD8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84F0A1-D6FC-4BD8-8D10-FBEC8BB5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D4C37-5666-421B-8D27-9CCE3E88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8C23-AE00-4737-AB9F-0A5F08DB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E6F2D9-3A3C-4648-B342-71B0DB0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9DB640-8E94-4904-B005-96D43C880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7DDE1D-A3CB-41E3-BF5A-806C4A8E6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42F393-277A-466C-AAA2-E46D6D9D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B5739-35F2-4D29-B030-E72FBB35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CE38A-0286-47CE-9564-CE5073BF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ABCBED-B4C3-49BF-AF3D-6DF2E4F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1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CE4D6-AB39-4D24-B835-A3D4A69D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AC7869-9975-4B50-96FD-21C033A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302B55-DB05-46AD-B7AE-D0ECBCAA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3479E7-4834-4C45-822B-0503739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C2D6E6-E1F8-4CD6-B66D-3DB6AF6F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FB810C-67C6-4ABF-A152-94439548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ABF80D-7470-48F4-BF97-36FAAEFD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0E4FE-EDFF-4B0D-A96A-BDA031E2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EDC4E-5FE6-41DB-BBD8-2B73AD4B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5A5B3D-D2DD-4780-A693-EF1353C59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5A35E2-EE8E-4830-B5BF-869437AE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BDBD79-F85C-4A6D-B5D2-B65F41CD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35672-9D70-4DCB-A3F4-021C44C4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3A935-2A99-47E5-9CF0-97BE92D4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EAE8A6-171F-4A58-9AF5-0139DDE7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67CA7D-79E3-4BDF-91CB-0B4A2F1E7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C8E27-7FF9-4C8E-BCA0-DAC9E629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653F9-8140-4E4E-B888-71DCB53C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7A5D1-6DB5-4CDD-B316-513F132C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3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0E2B7-84BD-4C1B-872D-803A6B7F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E274A5-F406-4014-872E-4C3F0FA2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928CC2-DAB1-46B2-B3D2-FBCED9EF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084B-5BB4-4D4B-BD4E-6C1E339CE4C5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1B433B-66ED-403E-9FDA-B59B1918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42B32-5BF0-4DB0-A164-70F1A5A55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2753-BF40-4986-AA8A-CCF00139B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5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cking">
            <a:extLst>
              <a:ext uri="{FF2B5EF4-FFF2-40B4-BE49-F238E27FC236}">
                <a16:creationId xmlns:a16="http://schemas.microsoft.com/office/drawing/2014/main" id="{F3FBA801-EA5C-4A0F-B187-EB737981D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49" y="909000"/>
            <a:ext cx="9114103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gging">
            <a:extLst>
              <a:ext uri="{FF2B5EF4-FFF2-40B4-BE49-F238E27FC236}">
                <a16:creationId xmlns:a16="http://schemas.microsoft.com/office/drawing/2014/main" id="{C91B0EBD-8C9F-4019-B68C-AA7F8633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79" y="909000"/>
            <a:ext cx="10218843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osting">
            <a:extLst>
              <a:ext uri="{FF2B5EF4-FFF2-40B4-BE49-F238E27FC236}">
                <a16:creationId xmlns:a16="http://schemas.microsoft.com/office/drawing/2014/main" id="{3751B85C-3043-4A7F-BF02-AAC66B5D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3" y="821209"/>
            <a:ext cx="10895294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65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Ляховненко Дмитрий Сергеевич</dc:creator>
  <cp:lastModifiedBy>Ляховненко Дмитрий Сергеевич</cp:lastModifiedBy>
  <cp:revision>1</cp:revision>
  <dcterms:created xsi:type="dcterms:W3CDTF">2021-12-02T08:54:11Z</dcterms:created>
  <dcterms:modified xsi:type="dcterms:W3CDTF">2021-12-02T08:56:15Z</dcterms:modified>
</cp:coreProperties>
</file>