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6" r:id="rId7"/>
    <p:sldId id="260" r:id="rId8"/>
    <p:sldId id="265" r:id="rId9"/>
    <p:sldId id="261" r:id="rId10"/>
    <p:sldId id="262" r:id="rId11"/>
    <p:sldId id="268" r:id="rId12"/>
    <p:sldId id="267" r:id="rId13"/>
    <p:sldId id="263" r:id="rId14"/>
    <p:sldId id="264" r:id="rId15"/>
    <p:sldId id="270" r:id="rId16"/>
    <p:sldId id="271" r:id="rId17"/>
    <p:sldId id="269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93274-D97B-4FF9-BBFB-3CFB3F675DE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0BD94-6AA0-424D-B77A-6258CE88C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4EA7E-517F-40F4-A160-1BEDA9DCC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9BD2A9-4B90-4935-B7C0-4184ACA4E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A195C-1E6A-40EE-A137-068933C9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5277-5463-4AAE-AD42-0197FB1D3805}" type="datetime1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C43B4-3263-4B8D-9AAC-5A89A0E0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BE00B-B647-4A24-92DB-B7A97F01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9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85294-2528-4538-AD01-F86275BA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CE5EFA-BA9A-4F3A-B254-60D44063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ACC28-202C-44E1-9E6D-0B64411C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A923-8210-4780-85AF-2E010937C6EE}" type="datetime1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D4142-A21D-42D4-A387-DD83FC6D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DF2CC7-C052-444A-8C58-BE88B86C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54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B25B16-CFDA-45CD-AE61-B43976815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29A521-0882-49AE-AC16-2F9677E1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05B54D-ACAC-43CF-B638-14DD7196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5E4A-E9DD-470D-9528-180D7A2E1F00}" type="datetime1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E984D-B222-485E-A3F2-C0C058D4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184AAE-9515-4238-8584-B66B3733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04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6EB61-6DD7-4520-8077-92B6226A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6D560-5D0D-45E3-910F-4847D0A9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7971B-D037-4284-A81D-E2D13948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5ADC-8487-45FB-BD61-680A7C078ACC}" type="datetime1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2C2C7-0B76-4AB3-A4C5-60659887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9C5727-874A-4640-B73E-9AC9B7B9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78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9B0AD-AD4F-4979-B727-731C9975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F96062-A336-40AC-8E0E-E7B062A7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627E2-04E1-46D1-A053-7E64A63D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2911-FCCE-480F-BF6C-78818A1D9C3C}" type="datetime1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2A57F-E881-477A-94B9-404C722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9643C-B46F-4550-9354-621FEC55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F08B2-B30C-4CDD-9E80-000D245B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4B2B9-E62A-4715-9FD8-2FE2D519B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0F658E-E72D-489C-B82D-3F8E9D63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2AA44C-1F43-450A-9F74-F3C50085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12EB-06F4-472A-825B-6BE042916AAF}" type="datetime1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18D727-655C-4D6E-B579-94E74515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76F33-A0D5-4ABF-ADA0-529DE184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7703F-7CF0-4E76-98D9-9009B7AB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1CFEC8-AC3F-4884-8C68-CD8C1C0F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F633D5-4E71-4CD7-8A2B-7587BB69B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CAA869-71D4-4CD1-A020-84FB8E65A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34F3B-5A04-4789-9076-40AC32833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5213FD-FFFB-4A84-9B8E-6ABF8393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EE9-93CB-4F73-8217-EEB179F8E807}" type="datetime1">
              <a:rPr lang="ru-RU" smtClean="0"/>
              <a:t>28.10.2021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5FE7B5-8DD7-45AC-A71B-277974C8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E9CF07-3472-4EA1-8F6E-6FCAE2D6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DA954-6A48-48D1-96CC-C92E7CA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0E9BE2-2273-4A15-AE57-7E77F795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136-F80E-4826-B483-1521CC242209}" type="datetime1">
              <a:rPr lang="ru-RU" smtClean="0"/>
              <a:t>28.10.2021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6B6A6B-A256-4FA1-9150-03755C3A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3B018A-56DE-4A70-86A9-812A213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27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26D9CD-4A01-46C6-9029-0A7D666F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E86-B628-441E-8F10-D62DDCD69A09}" type="datetime1">
              <a:rPr lang="ru-RU" smtClean="0"/>
              <a:t>28.10.2021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5EBB7D-05C4-4E23-BDC7-E4600090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1CAB3F-2076-49D2-9978-376AFED7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E1E52-B52E-4432-83E8-A8D6D9E4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2ECC2-394B-4212-BF75-50F67597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830662-47AC-4136-B13A-699C4134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44540A-33DD-475D-A1F8-8D151CA5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B32F-9B43-46EE-BA45-2109BFE66FD1}" type="datetime1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F8E247-F05A-40E9-8A40-8110E564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8E83C2-CE3B-4467-975D-61744144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900A4-AC8F-4A46-A99D-050D612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67FC74-A7FE-4B48-899B-BE052782F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1B46DB-706D-4675-B216-D95357A6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DCD397-C953-4A1D-9415-73DC0869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1EA9-86D5-4185-AA12-95538E7C7B9C}" type="datetime1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61479-BE21-47BD-AC40-373F7E2A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6FB3D2-73D6-4D55-886F-41DA9B4D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3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61484-0142-4E84-9416-E33A8903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C288A8-4234-4B08-A960-7A6C0B719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F4442B-B579-4D2A-9947-428BBC802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55B2-1C43-4FB8-A3CD-13BF00AFEDC6}" type="datetime1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76725-A6C4-4C30-8A1F-F0BC4A54C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AA914-78DA-44BB-9C62-1E341504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681A-F2C4-4F7F-837E-DC9E7F9B6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63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F0D7-95C0-4A3F-B36A-74C047321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3042"/>
            <a:ext cx="9144000" cy="971917"/>
          </a:xfrm>
        </p:spPr>
        <p:txBody>
          <a:bodyPr>
            <a:norm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t-SNE </a:t>
            </a:r>
            <a:r>
              <a:rPr lang="ru-RU" dirty="0">
                <a:latin typeface="Roboto Medium" panose="02000000000000000000" pitchFamily="2" charset="0"/>
                <a:ea typeface="Roboto Medium" panose="02000000000000000000" pitchFamily="2" charset="0"/>
              </a:rPr>
              <a:t>и 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UMAP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6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4A1B4E9-41F1-4746-A36D-9E12A90F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862E19-71DA-4C32-8A1B-A7996C3F7648}"/>
                  </a:ext>
                </a:extLst>
              </p:cNvPr>
              <p:cNvSpPr txBox="1"/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862E19-71DA-4C32-8A1B-A7996C3F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2E828C-CC09-43C7-AF58-E2C274F3DA97}"/>
                  </a:ext>
                </a:extLst>
              </p:cNvPr>
              <p:cNvSpPr txBox="1"/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2E828C-CC09-43C7-AF58-E2C274F3D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81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71A2F9D-8E3C-4FA9-A86C-879BEB928603}"/>
              </a:ext>
            </a:extLst>
          </p:cNvPr>
          <p:cNvGrpSpPr/>
          <p:nvPr/>
        </p:nvGrpSpPr>
        <p:grpSpPr>
          <a:xfrm>
            <a:off x="1255330" y="1539852"/>
            <a:ext cx="5000578" cy="4606426"/>
            <a:chOff x="1255330" y="1539852"/>
            <a:chExt cx="5000578" cy="4606426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B0E34E4E-C9BA-43D9-BE69-88E531DEF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30" y="1539852"/>
              <a:ext cx="5000578" cy="4320000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682F7181-F7CF-4B87-9480-154C2D68E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558"/>
            <a:stretch/>
          </p:blipFill>
          <p:spPr>
            <a:xfrm>
              <a:off x="1255330" y="4710759"/>
              <a:ext cx="4560948" cy="1435519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512A9B-564D-4B4B-869E-0FDE7523B6C5}"/>
                  </a:ext>
                </a:extLst>
              </p:cNvPr>
              <p:cNvSpPr txBox="1"/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512A9B-564D-4B4B-869E-0FDE7523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C61C1-4847-4163-A437-454B9D0BEFE6}"/>
                  </a:ext>
                </a:extLst>
              </p:cNvPr>
              <p:cNvSpPr txBox="1"/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C61C1-4847-4163-A437-454B9D0B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55C98A-389B-4F14-B1E3-85E3A44063AC}"/>
                  </a:ext>
                </a:extLst>
              </p:cNvPr>
              <p:cNvSpPr txBox="1"/>
              <p:nvPr/>
            </p:nvSpPr>
            <p:spPr>
              <a:xfrm>
                <a:off x="6617678" y="3650532"/>
                <a:ext cx="4027641" cy="106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55C98A-389B-4F14-B1E3-85E3A4406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3650532"/>
                <a:ext cx="4027641" cy="10602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1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1F6EDF7-2BF3-4FF0-9B22-27051C92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E7EF2-F68A-45CB-B425-7433500FAF24}"/>
                  </a:ext>
                </a:extLst>
              </p:cNvPr>
              <p:cNvSpPr txBox="1"/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E7EF2-F68A-45CB-B425-7433500F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6D1A7C-166A-4EDD-8EC6-699BEFEDD811}"/>
                  </a:ext>
                </a:extLst>
              </p:cNvPr>
              <p:cNvSpPr txBox="1"/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6D1A7C-166A-4EDD-8EC6-699BEFEDD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995417-8A94-478B-9D69-BA3674B50537}"/>
                  </a:ext>
                </a:extLst>
              </p:cNvPr>
              <p:cNvSpPr txBox="1"/>
              <p:nvPr/>
            </p:nvSpPr>
            <p:spPr>
              <a:xfrm>
                <a:off x="6617678" y="3650532"/>
                <a:ext cx="4027641" cy="106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995417-8A94-478B-9D69-BA3674B50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3650532"/>
                <a:ext cx="4027641" cy="10602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52216C-2255-4446-BB62-84A47BF602B3}"/>
                  </a:ext>
                </a:extLst>
              </p:cNvPr>
              <p:cNvSpPr txBox="1"/>
              <p:nvPr/>
            </p:nvSpPr>
            <p:spPr>
              <a:xfrm>
                <a:off x="6617678" y="5002687"/>
                <a:ext cx="4381071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52216C-2255-4446-BB62-84A47BF6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5002687"/>
                <a:ext cx="4381071" cy="938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AAA8BF2-2D2F-4675-B868-9615C8FB402C}"/>
              </a:ext>
            </a:extLst>
          </p:cNvPr>
          <p:cNvSpPr txBox="1"/>
          <p:nvPr/>
        </p:nvSpPr>
        <p:spPr>
          <a:xfrm>
            <a:off x="6617678" y="6086239"/>
            <a:ext cx="4015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Дивергенция </a:t>
            </a:r>
            <a:r>
              <a:rPr lang="ru-RU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Кульбака-Лейблера</a:t>
            </a:r>
            <a:endParaRPr lang="ru-RU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4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8F48D75-62A6-4E3D-B506-1A028B9D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85F796-263F-421D-B187-2DAF69F4FE12}"/>
                  </a:ext>
                </a:extLst>
              </p:cNvPr>
              <p:cNvSpPr txBox="1"/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85F796-263F-421D-B187-2DAF69F4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737D52-B3F6-400C-96BE-A9C44F90BCB8}"/>
                  </a:ext>
                </a:extLst>
              </p:cNvPr>
              <p:cNvSpPr txBox="1"/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737D52-B3F6-400C-96BE-A9C44F90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98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B94AB7-E9E0-4CE9-8249-111F95587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852"/>
            <a:ext cx="7511239" cy="432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1F6A37-DA96-4318-A1C3-588F9451BDBC}"/>
                  </a:ext>
                </a:extLst>
              </p:cNvPr>
              <p:cNvSpPr txBox="1"/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1F6A37-DA96-4318-A1C3-588F9451B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CCDAF3-A159-45B3-87DF-ABEEF085199D}"/>
                  </a:ext>
                </a:extLst>
              </p:cNvPr>
              <p:cNvSpPr txBox="1"/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CCDAF3-A159-45B3-87DF-ABEEF0851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4DC5E-B8AC-42D9-8D05-20E4D1AFFC38}"/>
                  </a:ext>
                </a:extLst>
              </p:cNvPr>
              <p:cNvSpPr txBox="1"/>
              <p:nvPr/>
            </p:nvSpPr>
            <p:spPr>
              <a:xfrm>
                <a:off x="6617678" y="3645204"/>
                <a:ext cx="3509550" cy="419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4DC5E-B8AC-42D9-8D05-20E4D1AFF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3645204"/>
                <a:ext cx="3509550" cy="419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0526DC7-D38A-4CEA-A0F5-0EBB4A27568D}"/>
              </a:ext>
            </a:extLst>
          </p:cNvPr>
          <p:cNvSpPr txBox="1"/>
          <p:nvPr/>
        </p:nvSpPr>
        <p:spPr>
          <a:xfrm>
            <a:off x="6617678" y="4200988"/>
            <a:ext cx="4015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Перплексия</a:t>
            </a:r>
            <a:endParaRPr lang="ru-RU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6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Uniform Manifold Approximation and Projection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64286B-B300-4D16-A750-3490B2C86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7" y="1899852"/>
            <a:ext cx="6357446" cy="36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2AB7CA-2E27-421D-9F65-79D92450510C}"/>
              </a:ext>
            </a:extLst>
          </p:cNvPr>
          <p:cNvSpPr txBox="1"/>
          <p:nvPr/>
        </p:nvSpPr>
        <p:spPr>
          <a:xfrm>
            <a:off x="434051" y="1043354"/>
            <a:ext cx="532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https://www.youtube.com/watch?v=nq6iPZVUxZU</a:t>
            </a:r>
          </a:p>
        </p:txBody>
      </p:sp>
    </p:spTree>
    <p:extLst>
      <p:ext uri="{BB962C8B-B14F-4D97-AF65-F5344CB8AC3E}">
        <p14:creationId xmlns:p14="http://schemas.microsoft.com/office/powerpoint/2010/main" val="317564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6B5B76-D62D-45FA-8374-6A1453B6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7" y="1899852"/>
            <a:ext cx="6357446" cy="360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Uniform Manifold Approximation and Projection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35C43F-4220-4F46-8D00-160C4CEBC941}"/>
                  </a:ext>
                </a:extLst>
              </p:cNvPr>
              <p:cNvSpPr txBox="1"/>
              <p:nvPr/>
            </p:nvSpPr>
            <p:spPr>
              <a:xfrm>
                <a:off x="7578969" y="1899852"/>
                <a:ext cx="145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35C43F-4220-4F46-8D00-160C4CEB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1899852"/>
                <a:ext cx="1455720" cy="276999"/>
              </a:xfrm>
              <a:prstGeom prst="rect">
                <a:avLst/>
              </a:prstGeom>
              <a:blipFill>
                <a:blip r:embed="rId3"/>
                <a:stretch>
                  <a:fillRect l="-3347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70E689-1D13-4656-ACAC-A907BCE7DB4D}"/>
                  </a:ext>
                </a:extLst>
              </p:cNvPr>
              <p:cNvSpPr txBox="1"/>
              <p:nvPr/>
            </p:nvSpPr>
            <p:spPr>
              <a:xfrm>
                <a:off x="7578969" y="2427390"/>
                <a:ext cx="1685974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70E689-1D13-4656-ACAC-A907BCE7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2427390"/>
                <a:ext cx="1685974" cy="360612"/>
              </a:xfrm>
              <a:prstGeom prst="rect">
                <a:avLst/>
              </a:prstGeom>
              <a:blipFill>
                <a:blip r:embed="rId4"/>
                <a:stretch>
                  <a:fillRect l="-2888" b="-16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3F5921-165E-4831-8A50-8BAE28388C3D}"/>
                  </a:ext>
                </a:extLst>
              </p:cNvPr>
              <p:cNvSpPr txBox="1"/>
              <p:nvPr/>
            </p:nvSpPr>
            <p:spPr>
              <a:xfrm>
                <a:off x="7578969" y="3033349"/>
                <a:ext cx="3336875" cy="689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3F5921-165E-4831-8A50-8BAE28388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3033349"/>
                <a:ext cx="3336875" cy="6896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3A4D412-F7A7-4162-B8CD-8F38F5932039}"/>
              </a:ext>
            </a:extLst>
          </p:cNvPr>
          <p:cNvSpPr txBox="1"/>
          <p:nvPr/>
        </p:nvSpPr>
        <p:spPr>
          <a:xfrm>
            <a:off x="434051" y="1043354"/>
            <a:ext cx="532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https://www.youtube.com/watch?v=nq6iPZVUxZU</a:t>
            </a:r>
          </a:p>
        </p:txBody>
      </p:sp>
    </p:spTree>
    <p:extLst>
      <p:ext uri="{BB962C8B-B14F-4D97-AF65-F5344CB8AC3E}">
        <p14:creationId xmlns:p14="http://schemas.microsoft.com/office/powerpoint/2010/main" val="141348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текст, ожерелье&#10;&#10;Автоматически созданное описание">
            <a:extLst>
              <a:ext uri="{FF2B5EF4-FFF2-40B4-BE49-F238E27FC236}">
                <a16:creationId xmlns:a16="http://schemas.microsoft.com/office/drawing/2014/main" id="{2A68B499-B9ED-47DF-BB8D-675A1766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7" y="1899852"/>
            <a:ext cx="6357446" cy="360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Uniform Manifold Approximation and Projection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6EBCD-AAC2-4274-9611-64580EB3FC38}"/>
                  </a:ext>
                </a:extLst>
              </p:cNvPr>
              <p:cNvSpPr txBox="1"/>
              <p:nvPr/>
            </p:nvSpPr>
            <p:spPr>
              <a:xfrm>
                <a:off x="7578969" y="1899852"/>
                <a:ext cx="145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6EBCD-AAC2-4274-9611-64580EB3F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1899852"/>
                <a:ext cx="1455720" cy="276999"/>
              </a:xfrm>
              <a:prstGeom prst="rect">
                <a:avLst/>
              </a:prstGeom>
              <a:blipFill>
                <a:blip r:embed="rId3"/>
                <a:stretch>
                  <a:fillRect l="-3347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5CC710-EA23-4F87-A35A-533FF55AC9DD}"/>
                  </a:ext>
                </a:extLst>
              </p:cNvPr>
              <p:cNvSpPr txBox="1"/>
              <p:nvPr/>
            </p:nvSpPr>
            <p:spPr>
              <a:xfrm>
                <a:off x="7578969" y="2427390"/>
                <a:ext cx="1685974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5CC710-EA23-4F87-A35A-533FF55AC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2427390"/>
                <a:ext cx="1685974" cy="360612"/>
              </a:xfrm>
              <a:prstGeom prst="rect">
                <a:avLst/>
              </a:prstGeom>
              <a:blipFill>
                <a:blip r:embed="rId4"/>
                <a:stretch>
                  <a:fillRect l="-2888" b="-16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793E37-DD4C-47EE-BFA0-494555CA951C}"/>
                  </a:ext>
                </a:extLst>
              </p:cNvPr>
              <p:cNvSpPr txBox="1"/>
              <p:nvPr/>
            </p:nvSpPr>
            <p:spPr>
              <a:xfrm>
                <a:off x="7578969" y="3033349"/>
                <a:ext cx="3336875" cy="689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793E37-DD4C-47EE-BFA0-494555CA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3033349"/>
                <a:ext cx="3336875" cy="6896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76A087-87ED-4D5B-9245-1ECB9ABCB7E5}"/>
                  </a:ext>
                </a:extLst>
              </p:cNvPr>
              <p:cNvSpPr txBox="1"/>
              <p:nvPr/>
            </p:nvSpPr>
            <p:spPr>
              <a:xfrm>
                <a:off x="7578969" y="3968372"/>
                <a:ext cx="2997295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76A087-87ED-4D5B-9245-1ECB9ABC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3968372"/>
                <a:ext cx="2997295" cy="489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281730-C542-42B7-A946-C08752D8029E}"/>
                  </a:ext>
                </a:extLst>
              </p:cNvPr>
              <p:cNvSpPr txBox="1"/>
              <p:nvPr/>
            </p:nvSpPr>
            <p:spPr>
              <a:xfrm>
                <a:off x="7517158" y="4703533"/>
                <a:ext cx="3998915" cy="638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281730-C542-42B7-A946-C08752D80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58" y="4703533"/>
                <a:ext cx="3998915" cy="638123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C4DD274-D1D1-4B07-818A-A0583F4F82DB}"/>
              </a:ext>
            </a:extLst>
          </p:cNvPr>
          <p:cNvSpPr txBox="1"/>
          <p:nvPr/>
        </p:nvSpPr>
        <p:spPr>
          <a:xfrm>
            <a:off x="434051" y="1043354"/>
            <a:ext cx="532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https://www.youtube.com/watch?v=nq6iPZVUxZU</a:t>
            </a:r>
          </a:p>
        </p:txBody>
      </p:sp>
    </p:spTree>
    <p:extLst>
      <p:ext uri="{BB962C8B-B14F-4D97-AF65-F5344CB8AC3E}">
        <p14:creationId xmlns:p14="http://schemas.microsoft.com/office/powerpoint/2010/main" val="294713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текст, ожерелье&#10;&#10;Автоматически созданное описание">
            <a:extLst>
              <a:ext uri="{FF2B5EF4-FFF2-40B4-BE49-F238E27FC236}">
                <a16:creationId xmlns:a16="http://schemas.microsoft.com/office/drawing/2014/main" id="{2A68B499-B9ED-47DF-BB8D-675A1766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7" y="1899852"/>
            <a:ext cx="6357446" cy="360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Uniform Manifold Approximation and Projection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6EBCD-AAC2-4274-9611-64580EB3FC38}"/>
                  </a:ext>
                </a:extLst>
              </p:cNvPr>
              <p:cNvSpPr txBox="1"/>
              <p:nvPr/>
            </p:nvSpPr>
            <p:spPr>
              <a:xfrm>
                <a:off x="7578969" y="1899852"/>
                <a:ext cx="145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6EBCD-AAC2-4274-9611-64580EB3F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1899852"/>
                <a:ext cx="1455720" cy="276999"/>
              </a:xfrm>
              <a:prstGeom prst="rect">
                <a:avLst/>
              </a:prstGeom>
              <a:blipFill>
                <a:blip r:embed="rId3"/>
                <a:stretch>
                  <a:fillRect l="-3347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5CC710-EA23-4F87-A35A-533FF55AC9DD}"/>
                  </a:ext>
                </a:extLst>
              </p:cNvPr>
              <p:cNvSpPr txBox="1"/>
              <p:nvPr/>
            </p:nvSpPr>
            <p:spPr>
              <a:xfrm>
                <a:off x="7578969" y="2427390"/>
                <a:ext cx="1685974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5CC710-EA23-4F87-A35A-533FF55AC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2427390"/>
                <a:ext cx="1685974" cy="360612"/>
              </a:xfrm>
              <a:prstGeom prst="rect">
                <a:avLst/>
              </a:prstGeom>
              <a:blipFill>
                <a:blip r:embed="rId4"/>
                <a:stretch>
                  <a:fillRect l="-2888" b="-16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793E37-DD4C-47EE-BFA0-494555CA951C}"/>
                  </a:ext>
                </a:extLst>
              </p:cNvPr>
              <p:cNvSpPr txBox="1"/>
              <p:nvPr/>
            </p:nvSpPr>
            <p:spPr>
              <a:xfrm>
                <a:off x="7578969" y="3033349"/>
                <a:ext cx="3336875" cy="689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793E37-DD4C-47EE-BFA0-494555CA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3033349"/>
                <a:ext cx="3336875" cy="6896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76A087-87ED-4D5B-9245-1ECB9ABCB7E5}"/>
                  </a:ext>
                </a:extLst>
              </p:cNvPr>
              <p:cNvSpPr txBox="1"/>
              <p:nvPr/>
            </p:nvSpPr>
            <p:spPr>
              <a:xfrm>
                <a:off x="7578969" y="3968372"/>
                <a:ext cx="2997295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76A087-87ED-4D5B-9245-1ECB9ABC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969" y="3968372"/>
                <a:ext cx="2997295" cy="489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281730-C542-42B7-A946-C08752D8029E}"/>
                  </a:ext>
                </a:extLst>
              </p:cNvPr>
              <p:cNvSpPr txBox="1"/>
              <p:nvPr/>
            </p:nvSpPr>
            <p:spPr>
              <a:xfrm>
                <a:off x="7517158" y="4703533"/>
                <a:ext cx="3998915" cy="638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281730-C542-42B7-A946-C08752D80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58" y="4703533"/>
                <a:ext cx="3998915" cy="638123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C94AAD6-3D37-47B0-9388-56DB97430656}"/>
              </a:ext>
            </a:extLst>
          </p:cNvPr>
          <p:cNvSpPr txBox="1"/>
          <p:nvPr/>
        </p:nvSpPr>
        <p:spPr>
          <a:xfrm>
            <a:off x="434051" y="1043354"/>
            <a:ext cx="532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https://www.youtube.com/watch?v=nq6iPZVUxZU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E7B140-E73F-498A-9493-05D407396250}"/>
                  </a:ext>
                </a:extLst>
              </p:cNvPr>
              <p:cNvSpPr txBox="1"/>
              <p:nvPr/>
            </p:nvSpPr>
            <p:spPr>
              <a:xfrm>
                <a:off x="3195078" y="5849236"/>
                <a:ext cx="5801845" cy="689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E7B140-E73F-498A-9493-05D40739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78" y="5849236"/>
                <a:ext cx="5801845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15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2</a:t>
            </a:fld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1B931E-9A71-4242-AF47-0048D32E8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5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69DA91-BCB9-4598-9460-189039AF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32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4</a:t>
            </a:fld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1B931E-9A71-4242-AF47-0048D32E8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8A1EF15-6240-49A5-BC5F-7746155DA83F}"/>
              </a:ext>
            </a:extLst>
          </p:cNvPr>
          <p:cNvCxnSpPr>
            <a:cxnSpLocks/>
          </p:cNvCxnSpPr>
          <p:nvPr/>
        </p:nvCxnSpPr>
        <p:spPr>
          <a:xfrm flipV="1">
            <a:off x="2192215" y="1359877"/>
            <a:ext cx="2157047" cy="22098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36CCA1-03A7-4D18-A864-04147DA8B42A}"/>
              </a:ext>
            </a:extLst>
          </p:cNvPr>
          <p:cNvSpPr txBox="1"/>
          <p:nvPr/>
        </p:nvSpPr>
        <p:spPr>
          <a:xfrm rot="18858256">
            <a:off x="3745770" y="130505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ГК</a:t>
            </a:r>
          </a:p>
        </p:txBody>
      </p:sp>
    </p:spTree>
    <p:extLst>
      <p:ext uri="{BB962C8B-B14F-4D97-AF65-F5344CB8AC3E}">
        <p14:creationId xmlns:p14="http://schemas.microsoft.com/office/powerpoint/2010/main" val="7848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1F6EDF7-2BF3-4FF0-9B22-27051C92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59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7FF596A-D2BE-4FE8-886B-35723488F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66"/>
          <a:stretch/>
        </p:blipFill>
        <p:spPr>
          <a:xfrm>
            <a:off x="1255330" y="1539852"/>
            <a:ext cx="5000578" cy="25632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0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7FF596A-D2BE-4FE8-886B-35723488F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7CFEB2-2723-4266-9F40-486C32381159}"/>
                  </a:ext>
                </a:extLst>
              </p:cNvPr>
              <p:cNvSpPr txBox="1"/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7CFEB2-2723-4266-9F40-486C3238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1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7FF596A-D2BE-4FE8-886B-35723488F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528391-08C7-46A4-84D0-422E2BEB7F4A}"/>
                  </a:ext>
                </a:extLst>
              </p:cNvPr>
              <p:cNvSpPr txBox="1"/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528391-08C7-46A4-84D0-422E2BE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0D45F7-80F8-42B9-845A-603222499822}"/>
                  </a:ext>
                </a:extLst>
              </p:cNvPr>
              <p:cNvSpPr txBox="1"/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0D45F7-80F8-42B9-845A-603222499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6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3C11694-593F-499C-A63B-155E1716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0" y="1539852"/>
            <a:ext cx="5000578" cy="432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3E07E-D237-4B8B-B02E-0B04B2A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4" y="365125"/>
            <a:ext cx="10515600" cy="6782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t-distributed Stochastic Neighbor Embedding</a:t>
            </a:r>
            <a:endParaRPr lang="ru-RU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94C900-C976-4E0E-8EAA-90EF4F4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81A-F2C4-4F7F-837E-DC9E7F9B6184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236D7-812B-4280-AFAC-943CB25644A6}"/>
                  </a:ext>
                </a:extLst>
              </p:cNvPr>
              <p:cNvSpPr txBox="1"/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236D7-812B-4280-AFAC-943CB256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1356527"/>
                <a:ext cx="4640886" cy="1027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84A30D-434A-461D-A19E-98E0B1EBFED0}"/>
                  </a:ext>
                </a:extLst>
              </p:cNvPr>
              <p:cNvSpPr txBox="1"/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84A30D-434A-461D-A19E-98E0B1EBF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78" y="2676109"/>
                <a:ext cx="2089098" cy="68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299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277</Words>
  <Application>Microsoft Office PowerPoint</Application>
  <PresentationFormat>Широкоэкранный</PresentationFormat>
  <Paragraphs>77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Roboto Light</vt:lpstr>
      <vt:lpstr>Roboto Medium</vt:lpstr>
      <vt:lpstr>Тема Office</vt:lpstr>
      <vt:lpstr>t-SNE и UMAP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Uniform Manifold Approximation and Projection</vt:lpstr>
      <vt:lpstr>Uniform Manifold Approximation and Projection</vt:lpstr>
      <vt:lpstr>Uniform Manifold Approximation and Projection</vt:lpstr>
      <vt:lpstr>Uniform Manifold Approximation and Projection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 и UMAP</dc:title>
  <dc:creator>Ляховненко Дмитрий Сергеевич</dc:creator>
  <cp:lastModifiedBy>Ляховненко Дмитрий Сергеевич</cp:lastModifiedBy>
  <cp:revision>19</cp:revision>
  <dcterms:created xsi:type="dcterms:W3CDTF">2021-10-27T19:56:37Z</dcterms:created>
  <dcterms:modified xsi:type="dcterms:W3CDTF">2021-10-27T22:20:27Z</dcterms:modified>
</cp:coreProperties>
</file>