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6" r:id="rId3"/>
    <p:sldId id="264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api.foursquar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8813-168D-4497-9347-8CBDB643B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Recommendation System for restaurant Contractors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3BF3-C510-4159-930A-34A3DE0B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9250"/>
          </a:xfrm>
        </p:spPr>
        <p:txBody>
          <a:bodyPr/>
          <a:lstStyle/>
          <a:p>
            <a:r>
              <a:rPr lang="en-US" dirty="0"/>
              <a:t>Part 1-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2448-62AC-456D-A958-C1AD7B7E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Restaurant contractors specialize in managing the supply chain for restaurants in consumables like groceries, bakery items, fruits, dairy products and other consumables.</a:t>
            </a:r>
          </a:p>
          <a:p>
            <a:r>
              <a:rPr lang="en-US" b="1" dirty="0"/>
              <a:t>Contractors in Toronto would like to see which areas in Toronto have high revenue potential</a:t>
            </a:r>
          </a:p>
          <a:p>
            <a:r>
              <a:rPr lang="en-US" b="1" dirty="0"/>
              <a:t>The objective is to explore the areas in Toronto holding huge earning potential where their services could be used to full extent</a:t>
            </a:r>
          </a:p>
          <a:p>
            <a:r>
              <a:rPr lang="en-US" b="1" dirty="0"/>
              <a:t>The contractors would also like to focus on the North York area of Toronto and examine areas in and around the neighborhood of North York which provides more service opportunities.</a:t>
            </a:r>
          </a:p>
          <a:p>
            <a:r>
              <a:rPr lang="en-US" b="1" dirty="0"/>
              <a:t>The contractors want to build a storage unit for the groceries they buy from villagers and farmers inside the borough and also reduce the transportation costs for the Restaurant owners with Transportation logistic services</a:t>
            </a:r>
          </a:p>
        </p:txBody>
      </p:sp>
    </p:spTree>
    <p:extLst>
      <p:ext uri="{BB962C8B-B14F-4D97-AF65-F5344CB8AC3E}">
        <p14:creationId xmlns:p14="http://schemas.microsoft.com/office/powerpoint/2010/main" val="7312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3BF3-C510-4159-930A-34A3DE0B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would be interested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2448-62AC-456D-A958-C1AD7B7E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managers in Toronto would like to explore the Toronto area to see what kind of venues exist and what kind of restaurants will be suitable for the neighborhood</a:t>
            </a:r>
          </a:p>
          <a:p>
            <a:r>
              <a:rPr lang="en-US" dirty="0"/>
              <a:t>Transportation service providers would like to see which areas in Toronto would need time crucial transportation services especially perishables</a:t>
            </a:r>
          </a:p>
          <a:p>
            <a:r>
              <a:rPr lang="en-US" dirty="0"/>
              <a:t>Residents of Toronto would like to know about the kind or restaurants available in Toronto and know where specialty restaurants like Thai Restaurant or Vietnamese restaurants are available</a:t>
            </a:r>
          </a:p>
          <a:p>
            <a:r>
              <a:rPr lang="en-US" dirty="0"/>
              <a:t>Residents of North York, Toronto would like to see the most common venues in their area</a:t>
            </a:r>
          </a:p>
        </p:txBody>
      </p:sp>
    </p:spTree>
    <p:extLst>
      <p:ext uri="{BB962C8B-B14F-4D97-AF65-F5344CB8AC3E}">
        <p14:creationId xmlns:p14="http://schemas.microsoft.com/office/powerpoint/2010/main" val="252069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8280-8B53-402C-8F00-5D689455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2 - DATA description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E21197-9390-419D-B5A6-D24A36D1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2" y="1850548"/>
            <a:ext cx="9905999" cy="4692492"/>
          </a:xfrm>
        </p:spPr>
        <p:txBody>
          <a:bodyPr>
            <a:normAutofit/>
          </a:bodyPr>
          <a:lstStyle/>
          <a:p>
            <a:r>
              <a:rPr lang="en-US" b="1" dirty="0"/>
              <a:t>Wikipedia 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https://en.wikipedia.org/wiki/List_of_postal_codes_of_Canada:_M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Is used to collect information about Toronto neighborhoods and their postal codes</a:t>
            </a:r>
          </a:p>
          <a:p>
            <a:r>
              <a:rPr lang="en-US" b="1" dirty="0"/>
              <a:t>Geospatial coordinates csv file o</a:t>
            </a:r>
            <a:r>
              <a:rPr lang="en-US" dirty="0"/>
              <a:t>f the neighborhoods using the Geocoder package, having geographical coordinates of each postal code: </a:t>
            </a:r>
            <a:r>
              <a:rPr lang="en-US" dirty="0">
                <a:hlinkClick r:id="rId3"/>
              </a:rPr>
              <a:t>http://cocl.us/Geospatial_data</a:t>
            </a:r>
            <a:endParaRPr lang="en-US" b="1" dirty="0"/>
          </a:p>
          <a:p>
            <a:r>
              <a:rPr lang="en-US" dirty="0">
                <a:hlinkClick r:id="rId4"/>
              </a:rPr>
              <a:t>https://api.foursquare.com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is used to</a:t>
            </a:r>
          </a:p>
          <a:p>
            <a:pPr marL="0" indent="0">
              <a:buNone/>
            </a:pPr>
            <a:r>
              <a:rPr lang="en-US" dirty="0"/>
              <a:t>     get Location details like venues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4520A-FFEB-4D95-8B18-E86A7AFBB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520" y="3641625"/>
            <a:ext cx="3706812" cy="21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C675-C23B-4A47-BAB7-A1900B9A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573" y="248795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80497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328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 Recommendation System for restaurant Contractors</vt:lpstr>
      <vt:lpstr>Part 1- problem description</vt:lpstr>
      <vt:lpstr>Who would be interested in this project</vt:lpstr>
      <vt:lpstr>Part 2 - DATA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Recommender System for restaurant Contractors</dc:title>
  <dc:creator>uma devi bitra</dc:creator>
  <cp:lastModifiedBy>uma devi bitra</cp:lastModifiedBy>
  <cp:revision>12</cp:revision>
  <dcterms:created xsi:type="dcterms:W3CDTF">2018-11-14T12:39:26Z</dcterms:created>
  <dcterms:modified xsi:type="dcterms:W3CDTF">2018-11-14T13:49:33Z</dcterms:modified>
</cp:coreProperties>
</file>