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6" r:id="rId3"/>
    <p:sldId id="264" r:id="rId4"/>
    <p:sldId id="262" r:id="rId5"/>
    <p:sldId id="263" r:id="rId6"/>
    <p:sldId id="259" r:id="rId7"/>
    <p:sldId id="265" r:id="rId8"/>
    <p:sldId id="266" r:id="rId9"/>
    <p:sldId id="267" r:id="rId10"/>
    <p:sldId id="269" r:id="rId11"/>
    <p:sldId id="271" r:id="rId12"/>
    <p:sldId id="272" r:id="rId13"/>
    <p:sldId id="268" r:id="rId14"/>
    <p:sldId id="270" r:id="rId15"/>
    <p:sldId id="273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pi.foursqua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cognitiveclass.ai/tools/jupyterla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8813-168D-4497-9347-8CBDB643B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Recommendation System for restaurant Contractors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8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74F3-9477-4A80-854D-B771DD8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1170"/>
          </a:xfrm>
        </p:spPr>
        <p:txBody>
          <a:bodyPr/>
          <a:lstStyle/>
          <a:p>
            <a:r>
              <a:rPr lang="en-US" dirty="0"/>
              <a:t>Map of North York, Toronto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2A1DDD-83C0-43B4-8F2C-2983186E8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588" y="1381760"/>
            <a:ext cx="8976024" cy="4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4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DDD-15A4-4E43-A3D9-D06BC7E2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in North York, 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4480-E276-4755-92E0-E131F514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2" y="1391920"/>
            <a:ext cx="8915400" cy="3777622"/>
          </a:xfrm>
        </p:spPr>
        <p:txBody>
          <a:bodyPr/>
          <a:lstStyle/>
          <a:p>
            <a:r>
              <a:rPr lang="en-US" dirty="0"/>
              <a:t>Representative sample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BF444-3AB7-44A9-A124-E7D48217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60" y="1690356"/>
            <a:ext cx="9129027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DDD-15A4-4E43-A3D9-D06BC7E2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in North York, Toronto with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4480-E276-4755-92E0-E131F514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2" y="139192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51C99-BACA-4400-B0E4-65E2FF16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85" y="1857375"/>
            <a:ext cx="7458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FDD8-C182-44A5-A8CD-CF9B40D7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with venue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EE74FD-7B78-4916-BFEC-B10828A1E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161" y="2133600"/>
            <a:ext cx="495142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EA00-FB9D-4D72-89B6-3649A40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Venues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D1DE7-3D97-4F01-A6A4-644A04D15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70" y="1384256"/>
            <a:ext cx="9946396" cy="41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EA00-FB9D-4D72-89B6-3649A40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restaurants in North York, Toronto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FFCD6-E738-4AD7-86E7-96B948F9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38861-43DB-4564-973F-89F47734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19" y="1965011"/>
            <a:ext cx="10018906" cy="41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3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EA00-FB9D-4D72-89B6-3649A40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restaurants in North York, Toronto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03A721F-BDB9-423C-98DB-15D88E94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480" y="2133600"/>
            <a:ext cx="63703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EA00-FB9D-4D72-89B6-3649A40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recommendation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4FDA9-38DB-4BFF-BEF6-4A00223E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Below are the areas where the number of restaurants are the highest hence having potential for higher revenues for Restaurant operational service support</a:t>
            </a:r>
          </a:p>
          <a:p>
            <a:r>
              <a:rPr lang="en-US" dirty="0"/>
              <a:t>The best Neighborhood is Henry Farm with 14 restaurants</a:t>
            </a:r>
          </a:p>
          <a:p>
            <a:r>
              <a:rPr lang="en-US" dirty="0"/>
              <a:t>Second best Neighborhood is Bedford Park with 12 restaurants</a:t>
            </a:r>
          </a:p>
          <a:p>
            <a:r>
              <a:rPr lang="en-US"/>
              <a:t>Third </a:t>
            </a:r>
            <a:r>
              <a:rPr lang="en-US" dirty="0"/>
              <a:t>best Neighborhood is </a:t>
            </a:r>
            <a:r>
              <a:rPr lang="en-US" dirty="0" err="1"/>
              <a:t>Flemingdon</a:t>
            </a:r>
            <a:r>
              <a:rPr lang="en-US" dirty="0"/>
              <a:t> Park with 9 restaurants</a:t>
            </a:r>
          </a:p>
        </p:txBody>
      </p:sp>
    </p:spTree>
    <p:extLst>
      <p:ext uri="{BB962C8B-B14F-4D97-AF65-F5344CB8AC3E}">
        <p14:creationId xmlns:p14="http://schemas.microsoft.com/office/powerpoint/2010/main" val="390371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675-C23B-4A47-BAB7-A1900B9A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573" y="248795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804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BF3-C510-4159-930A-34A3DE0B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9250"/>
          </a:xfrm>
        </p:spPr>
        <p:txBody>
          <a:bodyPr/>
          <a:lstStyle/>
          <a:p>
            <a:r>
              <a:rPr lang="en-US" dirty="0"/>
              <a:t>Part 1-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2448-62AC-456D-A958-C1AD7B7E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Restaurant contractors specialize in managing the supply chain for restaurants in consumables like groceries, bakery items, fruits, dairy products and other consumables.</a:t>
            </a:r>
          </a:p>
          <a:p>
            <a:r>
              <a:rPr lang="en-US" b="1" dirty="0"/>
              <a:t>Contractors in Toronto would like to see which areas in Toronto have high revenue potential</a:t>
            </a:r>
          </a:p>
          <a:p>
            <a:r>
              <a:rPr lang="en-US" b="1" dirty="0"/>
              <a:t>The objective is to explore the areas in Toronto holding huge earning potential where their services could be used to full extent</a:t>
            </a:r>
          </a:p>
          <a:p>
            <a:r>
              <a:rPr lang="en-US" b="1" dirty="0"/>
              <a:t>The contractors would also like to focus on the North York area of Toronto and examine areas in and around the neighborhood of North York which provides more service opportunities.</a:t>
            </a:r>
          </a:p>
          <a:p>
            <a:r>
              <a:rPr lang="en-US" b="1" dirty="0"/>
              <a:t>The contractors want to build a storage unit for the groceries they buy from villagers and farmers inside the borough and also reduce the transportation costs for the Restaurant owners with Transportation logistic services</a:t>
            </a:r>
          </a:p>
        </p:txBody>
      </p:sp>
    </p:spTree>
    <p:extLst>
      <p:ext uri="{BB962C8B-B14F-4D97-AF65-F5344CB8AC3E}">
        <p14:creationId xmlns:p14="http://schemas.microsoft.com/office/powerpoint/2010/main" val="7312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3BF3-C510-4159-930A-34A3DE0B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would be interested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2448-62AC-456D-A958-C1AD7B7E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managers in Toronto would like to explore the Toronto area to see what kind of venues exist and what kind of restaurants will be suitable for the neighborhood</a:t>
            </a:r>
          </a:p>
          <a:p>
            <a:r>
              <a:rPr lang="en-US" dirty="0"/>
              <a:t>Transportation service providers would like to see which areas in Toronto would need time crucial transportation services especially perishables</a:t>
            </a:r>
          </a:p>
          <a:p>
            <a:r>
              <a:rPr lang="en-US" dirty="0"/>
              <a:t>Residents of Toronto would like to know about the kind or restaurants available in Toronto and know where specialty restaurants like Thai Restaurant or Vietnamese restaurants are available</a:t>
            </a:r>
          </a:p>
          <a:p>
            <a:r>
              <a:rPr lang="en-US" dirty="0"/>
              <a:t>Residents of North York, Toronto would like to see the most common venues in their area</a:t>
            </a:r>
          </a:p>
        </p:txBody>
      </p:sp>
    </p:spTree>
    <p:extLst>
      <p:ext uri="{BB962C8B-B14F-4D97-AF65-F5344CB8AC3E}">
        <p14:creationId xmlns:p14="http://schemas.microsoft.com/office/powerpoint/2010/main" val="25206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8280-8B53-402C-8F00-5D689455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2 - DATA description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E21197-9390-419D-B5A6-D24A36D1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1850548"/>
            <a:ext cx="9905999" cy="4692492"/>
          </a:xfrm>
        </p:spPr>
        <p:txBody>
          <a:bodyPr>
            <a:normAutofit/>
          </a:bodyPr>
          <a:lstStyle/>
          <a:p>
            <a:r>
              <a:rPr lang="en-US" b="1" dirty="0"/>
              <a:t>Wikipedia 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https://en.wikipedia.org/wiki/List_of_postal_codes_of_Canada:_M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Is used to collect information about Toronto neighborhoods and their postal codes</a:t>
            </a:r>
          </a:p>
          <a:p>
            <a:r>
              <a:rPr lang="en-US" b="1" dirty="0"/>
              <a:t>Geospatial coordinates csv file o</a:t>
            </a:r>
            <a:r>
              <a:rPr lang="en-US" dirty="0"/>
              <a:t>f the neighborhoods using the Geocoder package, having geographical coordinates of each postal code: </a:t>
            </a:r>
            <a:r>
              <a:rPr lang="en-US" dirty="0">
                <a:hlinkClick r:id="rId3"/>
              </a:rPr>
              <a:t>http://cocl.us/Geospatial_data</a:t>
            </a:r>
            <a:endParaRPr lang="en-US" b="1" dirty="0"/>
          </a:p>
          <a:p>
            <a:r>
              <a:rPr lang="en-US" dirty="0">
                <a:hlinkClick r:id="rId4"/>
              </a:rPr>
              <a:t>https://api.foursquare.com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is used to</a:t>
            </a:r>
          </a:p>
          <a:p>
            <a:pPr marL="0" indent="0">
              <a:buNone/>
            </a:pPr>
            <a:r>
              <a:rPr lang="en-US" dirty="0"/>
              <a:t>     get Location details like 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4520A-FFEB-4D95-8B18-E86A7AFBB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20" y="3641625"/>
            <a:ext cx="3706812" cy="21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FA8B-061D-4E4E-B8F5-3B81E867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AB2F-DF1B-4D3D-8EB0-164AFCC3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19401"/>
          </a:xfrm>
        </p:spPr>
        <p:txBody>
          <a:bodyPr/>
          <a:lstStyle/>
          <a:p>
            <a:r>
              <a:rPr lang="en-US" dirty="0"/>
              <a:t>Scripting Language	- Python (Python 3x)</a:t>
            </a:r>
          </a:p>
          <a:p>
            <a:r>
              <a:rPr lang="en-US" dirty="0"/>
              <a:t>IDE					- </a:t>
            </a:r>
            <a:r>
              <a:rPr lang="en-US" dirty="0">
                <a:hlinkClick r:id="rId2"/>
              </a:rPr>
              <a:t>https://labs.cognitiveclass.ai/tools/jupyterlab</a:t>
            </a:r>
            <a:endParaRPr lang="en-US" dirty="0"/>
          </a:p>
          <a:p>
            <a:r>
              <a:rPr lang="en-US" dirty="0"/>
              <a:t>Packages used		- </a:t>
            </a:r>
            <a:r>
              <a:rPr lang="en-US" dirty="0" err="1"/>
              <a:t>BeautifulSoup</a:t>
            </a:r>
            <a:r>
              <a:rPr lang="en-US" dirty="0"/>
              <a:t> package for web scraping</a:t>
            </a:r>
          </a:p>
          <a:p>
            <a:pPr marL="0" indent="0">
              <a:buNone/>
            </a:pPr>
            <a:r>
              <a:rPr lang="en-US" dirty="0"/>
              <a:t>						- </a:t>
            </a:r>
            <a:r>
              <a:rPr lang="en-US" dirty="0" err="1"/>
              <a:t>Sklearn</a:t>
            </a:r>
            <a:r>
              <a:rPr lang="en-US" dirty="0"/>
              <a:t> for forming neighborhood clusters based on </a:t>
            </a:r>
          </a:p>
          <a:p>
            <a:pPr marL="0" indent="0">
              <a:buNone/>
            </a:pPr>
            <a:r>
              <a:rPr lang="en-US" dirty="0"/>
              <a:t>						  venue categories using unsupervised k-means </a:t>
            </a:r>
          </a:p>
          <a:p>
            <a:pPr marL="0" indent="0">
              <a:buNone/>
            </a:pPr>
            <a:r>
              <a:rPr lang="en-US" dirty="0"/>
              <a:t>   						   clustering algorithm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483" y="354390"/>
            <a:ext cx="7141891" cy="1507067"/>
          </a:xfrm>
        </p:spPr>
        <p:txBody>
          <a:bodyPr>
            <a:normAutofit/>
          </a:bodyPr>
          <a:lstStyle/>
          <a:p>
            <a:r>
              <a:rPr lang="en-US" dirty="0"/>
              <a:t>Python packages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29" y="1965960"/>
            <a:ext cx="8534400" cy="446096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Pandas 		-	Library for Data Analysis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NumPy 		– 	Library to handle data in a vectorized manner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JSON 		– 	Library to handle JSON files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Geopy		– 	To retrieve Location Data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Requests	– 	Library to handle http requests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Matplotlib	– 	Python Plotting Module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Sklearn	 	– 	Python machine learning Library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Folium 		– 	Map rendering Library</a:t>
            </a:r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D46D-457B-43C7-BD7F-5A52341F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– Boroughs with postal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DE2A-74B4-4416-AE5A-8797CD94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US" dirty="0"/>
              <a:t>Representative list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3A7B5-393C-482A-B850-E0804466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361055"/>
            <a:ext cx="6575742" cy="5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1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6CA0-306D-498D-BD7B-D20B1F48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neighborhood with Latitude &amp; Longitude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FF040-D6C4-42E0-AB30-9B8728AB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290" y="1808480"/>
            <a:ext cx="7197269" cy="47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A588-C883-4286-AF08-C79E4DCF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York- longitude and Latitudes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BBACF-4B37-426B-893B-676AFB86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05124"/>
            <a:ext cx="8915400" cy="32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14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451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A Recommendation System for restaurant Contractors</vt:lpstr>
      <vt:lpstr>Part 1- problem description</vt:lpstr>
      <vt:lpstr>Who would be interested in this project</vt:lpstr>
      <vt:lpstr>Part 2 - DATA description</vt:lpstr>
      <vt:lpstr>Methodology</vt:lpstr>
      <vt:lpstr>Python packages :</vt:lpstr>
      <vt:lpstr>Toronto – Boroughs with postal codes</vt:lpstr>
      <vt:lpstr>Toronto neighborhood with Latitude &amp; Longitude information</vt:lpstr>
      <vt:lpstr>North York- longitude and Latitudes</vt:lpstr>
      <vt:lpstr>Map of North York, Toronto</vt:lpstr>
      <vt:lpstr>Venues in North York, Toronto</vt:lpstr>
      <vt:lpstr>Venues in North York, Toronto with categories</vt:lpstr>
      <vt:lpstr>Neighborhood with venue details</vt:lpstr>
      <vt:lpstr>Most common Venues</vt:lpstr>
      <vt:lpstr>Explore restaurants in North York, Toronto</vt:lpstr>
      <vt:lpstr>Explore restaurants in North York, Toronto</vt:lpstr>
      <vt:lpstr>Neighborhood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 for restaurant Contractors</dc:title>
  <dc:creator>uma devi bitra</dc:creator>
  <cp:lastModifiedBy>uma devi bitra</cp:lastModifiedBy>
  <cp:revision>11</cp:revision>
  <dcterms:created xsi:type="dcterms:W3CDTF">2018-11-14T12:39:26Z</dcterms:created>
  <dcterms:modified xsi:type="dcterms:W3CDTF">2018-11-14T13:48:30Z</dcterms:modified>
</cp:coreProperties>
</file>