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HCL Technologies Mexico / USAA</a:t>
            </a:r>
            <a:endParaRPr lang="en-US" dirty="0"/>
          </a:p>
        </p:txBody>
      </p:sp>
      <p:pic>
        <p:nvPicPr>
          <p:cNvPr id="1026" name="Picture 2" descr="https://upload.wikimedia.org/wikipedia/commons/thumb/8/8a/HCL_Technologies_logo.svg/1000px-HCL_Technologie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88" y="281165"/>
            <a:ext cx="2725316" cy="4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luewaveinsurance.com/wp-content/uploads/2017/04/us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916" y="129008"/>
            <a:ext cx="2691087" cy="7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5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documents must start with a document type declaration: </a:t>
            </a:r>
            <a:r>
              <a:rPr lang="en-US" b="1" dirty="0"/>
              <a:t>&lt;!DOCTYPE html&gt;</a:t>
            </a:r>
            <a:r>
              <a:rPr lang="en-US" dirty="0"/>
              <a:t>.</a:t>
            </a:r>
          </a:p>
          <a:p>
            <a:r>
              <a:rPr lang="en-US" dirty="0"/>
              <a:t>The HTML document itself begins with </a:t>
            </a:r>
            <a:r>
              <a:rPr lang="en-US" b="1" dirty="0"/>
              <a:t>&lt;html&gt;</a:t>
            </a:r>
            <a:r>
              <a:rPr lang="en-US" dirty="0"/>
              <a:t> and ends with </a:t>
            </a:r>
            <a:r>
              <a:rPr lang="en-US" b="1" dirty="0"/>
              <a:t>&lt;/html&gt;</a:t>
            </a:r>
            <a:r>
              <a:rPr lang="en-US" dirty="0"/>
              <a:t>.</a:t>
            </a:r>
          </a:p>
          <a:p>
            <a:r>
              <a:rPr lang="en-US" dirty="0"/>
              <a:t>The visible part of the HTML document is between </a:t>
            </a:r>
            <a:r>
              <a:rPr lang="en-US" b="1" dirty="0"/>
              <a:t>&lt;body&gt;</a:t>
            </a:r>
            <a:r>
              <a:rPr lang="en-US" dirty="0"/>
              <a:t> and </a:t>
            </a:r>
            <a:r>
              <a:rPr lang="en-US" b="1" dirty="0"/>
              <a:t>&lt;/body&gt;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10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HTML</vt:lpstr>
      <vt:lpstr>HTML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Olegario Castellanos Guzman</dc:creator>
  <cp:lastModifiedBy>Olegario Castellanos Guzman</cp:lastModifiedBy>
  <cp:revision>6</cp:revision>
  <dcterms:created xsi:type="dcterms:W3CDTF">2018-02-06T15:30:16Z</dcterms:created>
  <dcterms:modified xsi:type="dcterms:W3CDTF">2018-02-06T15:45:57Z</dcterms:modified>
</cp:coreProperties>
</file>