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fastspring.com/enthuware/product/japv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arsonvue.com/oracle/" TargetMode="External"/><Relationship Id="rId2" Type="http://schemas.openxmlformats.org/officeDocument/2006/relationships/hyperlink" Target="https://certview.orac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sr.pearsonvue.com/testtaker/registration/SelectTestCenterProximity/ORACLE/111842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drive.com/media/2380466/oca-java-se-8-programmer-i-study-guide-exam-1z0-808" TargetMode="External"/><Relationship Id="rId2" Type="http://schemas.openxmlformats.org/officeDocument/2006/relationships/hyperlink" Target="https://education.oracle.com/pls/web_prod-plq-dad/db_pages.getpage?page_id=5001&amp;get_params=p_exam_id:1Z0-8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ad.tpu.ru/1955/Java%20books/OCA%20Java%20SE%208%20Programmer%20I%20Certification%20Guide.pdf" TargetMode="External"/><Relationship Id="rId5" Type="http://schemas.openxmlformats.org/officeDocument/2006/relationships/hyperlink" Target="http://freepdf-books.com/oca-oracle-certified-associate-java-se-8-programmer-study-guide-exam-1z0-808/" TargetMode="External"/><Relationship Id="rId4" Type="http://schemas.openxmlformats.org/officeDocument/2006/relationships/hyperlink" Target="http://enthuware.com/index.php/mock-exams/oracle-certified-associate/java-oca-certification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Programmer I </a:t>
            </a:r>
            <a:br>
              <a:rPr lang="en-US" dirty="0"/>
            </a:br>
            <a:r>
              <a:rPr lang="en-US" dirty="0"/>
              <a:t>1z0-808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L.I. Olegario Castellanos Guzm</a:t>
            </a:r>
            <a:r>
              <a:rPr lang="es-MX" dirty="0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9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¿En qué consiste el exAmen?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Código</a:t>
            </a:r>
            <a:r>
              <a:rPr lang="en-US" dirty="0"/>
              <a:t>: </a:t>
            </a:r>
            <a:r>
              <a:rPr lang="en-US" dirty="0"/>
              <a:t>1Z0-808</a:t>
            </a:r>
          </a:p>
          <a:p>
            <a:r>
              <a:rPr lang="en-US" dirty="0"/>
              <a:t>T</a:t>
            </a:r>
            <a:r>
              <a:rPr lang="es-MX" dirty="0"/>
              <a:t>í</a:t>
            </a:r>
            <a:r>
              <a:rPr lang="en-US" dirty="0"/>
              <a:t>tulo: </a:t>
            </a:r>
            <a:r>
              <a:rPr lang="en-US" dirty="0"/>
              <a:t>Java SE 8 Programmer I</a:t>
            </a:r>
          </a:p>
          <a:p>
            <a:r>
              <a:rPr lang="es-MX" dirty="0"/>
              <a:t>Duración</a:t>
            </a:r>
            <a:r>
              <a:rPr lang="en-US" dirty="0"/>
              <a:t>: </a:t>
            </a:r>
            <a:r>
              <a:rPr lang="en-US" dirty="0"/>
              <a:t>150 minutos</a:t>
            </a:r>
          </a:p>
          <a:p>
            <a:r>
              <a:rPr lang="en-US" dirty="0"/>
              <a:t>N</a:t>
            </a:r>
            <a:r>
              <a:rPr lang="es-MX" dirty="0"/>
              <a:t>úmero de preguntas</a:t>
            </a:r>
            <a:r>
              <a:rPr lang="en-US" dirty="0"/>
              <a:t>: 70</a:t>
            </a:r>
          </a:p>
          <a:p>
            <a:r>
              <a:rPr lang="en-US" dirty="0"/>
              <a:t>Puntaje para pasar: </a:t>
            </a:r>
            <a:r>
              <a:rPr lang="en-US" dirty="0"/>
              <a:t>65% </a:t>
            </a:r>
          </a:p>
          <a:p>
            <a:r>
              <a:rPr lang="en-US" dirty="0"/>
              <a:t>Precio: $ 2926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9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 Java</a:t>
            </a:r>
          </a:p>
          <a:p>
            <a:r>
              <a:rPr lang="es-ES" dirty="0"/>
              <a:t>Trabajando con tipos de datos de Java</a:t>
            </a:r>
          </a:p>
          <a:p>
            <a:r>
              <a:rPr lang="es-ES" dirty="0"/>
              <a:t>Uso de operadores y construcciones de decisión</a:t>
            </a:r>
          </a:p>
          <a:p>
            <a:r>
              <a:rPr lang="en-US" dirty="0" err="1"/>
              <a:t>Crear</a:t>
            </a:r>
            <a:r>
              <a:rPr lang="en-US" dirty="0"/>
              <a:t> y </a:t>
            </a:r>
            <a:r>
              <a:rPr lang="en-US" dirty="0" err="1"/>
              <a:t>usar</a:t>
            </a:r>
            <a:r>
              <a:rPr lang="en-US" dirty="0"/>
              <a:t> matrices</a:t>
            </a:r>
          </a:p>
          <a:p>
            <a:r>
              <a:rPr lang="es-ES" dirty="0"/>
              <a:t>Uso de construcciones de bucle</a:t>
            </a:r>
          </a:p>
          <a:p>
            <a:r>
              <a:rPr lang="es-ES" dirty="0"/>
              <a:t>Trabajando con métodos y encapsulación</a:t>
            </a:r>
          </a:p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/>
              <a:t>Herencia</a:t>
            </a:r>
            <a:endParaRPr lang="en-US" dirty="0"/>
          </a:p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endParaRPr lang="en-US" dirty="0"/>
          </a:p>
          <a:p>
            <a:r>
              <a:rPr lang="es-ES" dirty="0"/>
              <a:t>Trabajando con clases seleccionadas de la API de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4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 de estudio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OCA Java SE 8 Programmer I Study Guide (Exam 1Z0-808)</a:t>
            </a:r>
          </a:p>
        </p:txBody>
      </p:sp>
      <p:pic>
        <p:nvPicPr>
          <p:cNvPr id="1026" name="Picture 2" descr="Cov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72" y="2699657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8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 de estudio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OCA Java SE 8 Programmer I Certification Guide</a:t>
            </a:r>
          </a:p>
        </p:txBody>
      </p:sp>
      <p:pic>
        <p:nvPicPr>
          <p:cNvPr id="3074" name="Picture 2" descr="Image result for oca java s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2714625"/>
            <a:ext cx="29015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2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SIMULADOR EXAMEN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Ir a Ethuware para más información buscando por la clave del examen.</a:t>
            </a:r>
          </a:p>
          <a:p>
            <a:pPr lvl="1"/>
            <a:r>
              <a:rPr lang="en-US" dirty="0">
                <a:hlinkClick r:id="rId2"/>
              </a:rPr>
              <a:t>https://sites.fastspring.com/enthuware/product/japv8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8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calendarizo mi examen?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Paso 1</a:t>
            </a:r>
            <a:r>
              <a:rPr lang="en-US" dirty="0"/>
              <a:t>: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Oracle</a:t>
            </a:r>
          </a:p>
          <a:p>
            <a:pPr lvl="1"/>
            <a:r>
              <a:rPr lang="en-US" dirty="0">
                <a:hlinkClick r:id="rId2"/>
              </a:rPr>
              <a:t>https://certview.oracle.com/</a:t>
            </a:r>
            <a:endParaRPr lang="en-US" dirty="0"/>
          </a:p>
          <a:p>
            <a:r>
              <a:rPr lang="es-MX" dirty="0"/>
              <a:t>Paso 2</a:t>
            </a:r>
            <a:r>
              <a:rPr lang="en-US" dirty="0"/>
              <a:t>: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Pearson VUE</a:t>
            </a:r>
          </a:p>
          <a:p>
            <a:pPr lvl="1"/>
            <a:r>
              <a:rPr lang="en-US" dirty="0">
                <a:hlinkClick r:id="rId3"/>
              </a:rPr>
              <a:t>http://pearsonvue.com/oracle/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2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¿Dónde puedo TOMAR EL EXAMEN?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https://wsr.pearsonvue.com/testtaker/registration/SelectTestCenterProximity/ORACLE/1118429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1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https://education.oracle.com/pls/web_prod-plq-dad/db_pages.getpage?page_id=5001&amp;get_params=p_exam_id:1Z0-808</a:t>
            </a:r>
            <a:endParaRPr lang="en-US" dirty="0"/>
          </a:p>
          <a:p>
            <a:r>
              <a:rPr lang="en-US" dirty="0">
                <a:hlinkClick r:id="rId3"/>
              </a:rPr>
              <a:t>https://www.overdrive.com/media/2380466/oca-java-se-8-programmer-i-study-guide-exam-1z0-808</a:t>
            </a:r>
            <a:endParaRPr lang="en-US" dirty="0"/>
          </a:p>
          <a:p>
            <a:r>
              <a:rPr lang="en-US" dirty="0">
                <a:hlinkClick r:id="rId4"/>
              </a:rPr>
              <a:t>http://enthuware.com/index.php/mock-exams/oracle-certified-associate/java-oca-certification-8</a:t>
            </a:r>
            <a:endParaRPr lang="en-US" dirty="0"/>
          </a:p>
          <a:p>
            <a:r>
              <a:rPr lang="en-US" dirty="0">
                <a:hlinkClick r:id="rId5"/>
              </a:rPr>
              <a:t>http://freepdf-books.com/oca-oracle-certified-associate-java-se-8-programmer-study-guide-exam-1z0-808/</a:t>
            </a:r>
            <a:endParaRPr lang="en-US" dirty="0"/>
          </a:p>
          <a:p>
            <a:r>
              <a:rPr lang="en-US" dirty="0">
                <a:hlinkClick r:id="rId6"/>
              </a:rPr>
              <a:t>http://aad.tpu.ru/1955/Java%20books/OCA%20Java%20SE%208%20Programmer%20I%20Certification%20Guide.pdf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06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69</TotalTime>
  <Words>314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Java Programmer I  1z0-808</vt:lpstr>
      <vt:lpstr>¿En qué consiste el exAmen?</vt:lpstr>
      <vt:lpstr>Temas</vt:lpstr>
      <vt:lpstr>Material de estudio</vt:lpstr>
      <vt:lpstr>Material de estudio</vt:lpstr>
      <vt:lpstr>SIMULADOR EXAMEN</vt:lpstr>
      <vt:lpstr>¿Cómo calendarizo mi examen?</vt:lpstr>
      <vt:lpstr>¿Dónde puedo TOMAR EL EXAMEN?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Olegario Castellanos Guzman</dc:creator>
  <cp:lastModifiedBy>Olegario Castellanos Guzman</cp:lastModifiedBy>
  <cp:revision>40</cp:revision>
  <dcterms:created xsi:type="dcterms:W3CDTF">2018-02-23T17:05:29Z</dcterms:created>
  <dcterms:modified xsi:type="dcterms:W3CDTF">2018-02-23T18:14:48Z</dcterms:modified>
</cp:coreProperties>
</file>