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1" r:id="rId11"/>
    <p:sldId id="267" r:id="rId12"/>
    <p:sldId id="268" r:id="rId13"/>
    <p:sldId id="269" r:id="rId14"/>
    <p:sldId id="273" r:id="rId15"/>
    <p:sldId id="274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A09B-7C86-4B49-BBCE-833AED68C814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F799-EC7C-4AB9-A333-FEA7DF7E2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69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A09B-7C86-4B49-BBCE-833AED68C814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F799-EC7C-4AB9-A333-FEA7DF7E2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93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A09B-7C86-4B49-BBCE-833AED68C814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F799-EC7C-4AB9-A333-FEA7DF7E2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30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A09B-7C86-4B49-BBCE-833AED68C814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F799-EC7C-4AB9-A333-FEA7DF7E2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37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A09B-7C86-4B49-BBCE-833AED68C814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F799-EC7C-4AB9-A333-FEA7DF7E2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62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A09B-7C86-4B49-BBCE-833AED68C814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F799-EC7C-4AB9-A333-FEA7DF7E2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23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A09B-7C86-4B49-BBCE-833AED68C814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F799-EC7C-4AB9-A333-FEA7DF7E2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76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A09B-7C86-4B49-BBCE-833AED68C814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F799-EC7C-4AB9-A333-FEA7DF7E2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01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A09B-7C86-4B49-BBCE-833AED68C814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F799-EC7C-4AB9-A333-FEA7DF7E2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79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A09B-7C86-4B49-BBCE-833AED68C814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F799-EC7C-4AB9-A333-FEA7DF7E2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6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A09B-7C86-4B49-BBCE-833AED68C814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F799-EC7C-4AB9-A333-FEA7DF7E2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69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6A09B-7C86-4B49-BBCE-833AED68C814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0F799-EC7C-4AB9-A333-FEA7DF7E2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18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hyperlink" Target="http://jscompress.com/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467600" cy="533399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New Html E-Learning Player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800600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Description : </a:t>
            </a:r>
            <a:endParaRPr lang="en-US" sz="1600" b="1" dirty="0">
              <a:solidFill>
                <a:schemeClr val="tx1"/>
              </a:solidFill>
            </a:endParaRP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This is shell is developed in html5 which will synchronize the html data with provided audio, based on audio timer. </a:t>
            </a:r>
          </a:p>
          <a:p>
            <a:pPr algn="l"/>
            <a:endParaRPr lang="en-US" sz="1400" dirty="0">
              <a:solidFill>
                <a:schemeClr val="tx1"/>
              </a:solidFill>
            </a:endParaRPr>
          </a:p>
          <a:p>
            <a:pPr algn="l"/>
            <a:r>
              <a:rPr lang="en-US" sz="1600" b="1" dirty="0" smtClean="0">
                <a:solidFill>
                  <a:schemeClr val="tx1"/>
                </a:solidFill>
              </a:rPr>
              <a:t>How it Works ?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It sync the audio and html with help of </a:t>
            </a:r>
            <a:r>
              <a:rPr lang="en-US" sz="1400" b="1" dirty="0" smtClean="0">
                <a:solidFill>
                  <a:schemeClr val="tx1"/>
                </a:solidFill>
              </a:rPr>
              <a:t>data </a:t>
            </a:r>
            <a:r>
              <a:rPr lang="en-US" sz="1400" dirty="0" smtClean="0">
                <a:solidFill>
                  <a:schemeClr val="tx1"/>
                </a:solidFill>
              </a:rPr>
              <a:t> attribute which is a html attribute. We have to declare </a:t>
            </a:r>
            <a:r>
              <a:rPr lang="en-US" sz="1400" b="1" dirty="0" smtClean="0">
                <a:solidFill>
                  <a:schemeClr val="tx1"/>
                </a:solidFill>
              </a:rPr>
              <a:t>data-slide-time </a:t>
            </a:r>
            <a:r>
              <a:rPr lang="en-US" sz="1400" dirty="0" smtClean="0">
                <a:solidFill>
                  <a:schemeClr val="tx1"/>
                </a:solidFill>
              </a:rPr>
              <a:t>to the html element which we want to synch with audio. This </a:t>
            </a:r>
            <a:r>
              <a:rPr lang="en-US" sz="1400" b="1" dirty="0" smtClean="0">
                <a:solidFill>
                  <a:schemeClr val="tx1"/>
                </a:solidFill>
              </a:rPr>
              <a:t>data-slide-time </a:t>
            </a:r>
            <a:r>
              <a:rPr lang="en-US" sz="1400" dirty="0" smtClean="0">
                <a:solidFill>
                  <a:schemeClr val="tx1"/>
                </a:solidFill>
              </a:rPr>
              <a:t>attribute will have one parent element which consist a class </a:t>
            </a:r>
            <a:r>
              <a:rPr lang="en-US" sz="1400" b="1" dirty="0" smtClean="0">
                <a:solidFill>
                  <a:schemeClr val="tx1"/>
                </a:solidFill>
              </a:rPr>
              <a:t>audio-slides. </a:t>
            </a:r>
            <a:r>
              <a:rPr lang="en-US" sz="1400" dirty="0" smtClean="0">
                <a:solidFill>
                  <a:schemeClr val="tx1"/>
                </a:solidFill>
              </a:rPr>
              <a:t>The </a:t>
            </a:r>
            <a:r>
              <a:rPr lang="en-US" sz="1400" b="1" dirty="0" smtClean="0">
                <a:solidFill>
                  <a:schemeClr val="tx1"/>
                </a:solidFill>
              </a:rPr>
              <a:t>audio-slide </a:t>
            </a:r>
            <a:r>
              <a:rPr lang="en-US" sz="1400" dirty="0" smtClean="0">
                <a:solidFill>
                  <a:schemeClr val="tx1"/>
                </a:solidFill>
              </a:rPr>
              <a:t> class will help to find the </a:t>
            </a:r>
            <a:r>
              <a:rPr lang="en-US" sz="1400" b="1" dirty="0" smtClean="0">
                <a:solidFill>
                  <a:schemeClr val="tx1"/>
                </a:solidFill>
              </a:rPr>
              <a:t>data-slide-time </a:t>
            </a:r>
            <a:r>
              <a:rPr lang="en-US" sz="1400" dirty="0" smtClean="0">
                <a:solidFill>
                  <a:schemeClr val="tx1"/>
                </a:solidFill>
              </a:rPr>
              <a:t>attribute and send it the data to player console.</a:t>
            </a:r>
          </a:p>
          <a:p>
            <a:pPr algn="l"/>
            <a:endParaRPr lang="en-US" sz="1400" b="1" dirty="0">
              <a:solidFill>
                <a:schemeClr val="tx1"/>
              </a:solidFill>
            </a:endParaRP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The content will not appear until and unless the audio will to reach to its corresponding mentioned time.</a:t>
            </a:r>
          </a:p>
          <a:p>
            <a:pPr algn="l"/>
            <a:endParaRPr lang="en-US" sz="1400" dirty="0" smtClean="0">
              <a:solidFill>
                <a:schemeClr val="tx1"/>
              </a:solidFill>
            </a:endParaRPr>
          </a:p>
          <a:p>
            <a:pPr algn="l"/>
            <a:endParaRPr lang="en-US" sz="1400" b="1" dirty="0" smtClean="0">
              <a:solidFill>
                <a:schemeClr val="tx1"/>
              </a:solidFill>
            </a:endParaRPr>
          </a:p>
          <a:p>
            <a:pPr algn="l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53400" y="6400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sz="1400" dirty="0" smtClean="0"/>
              <a:t>Udey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72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467600" cy="533399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New Html E-Learning Player &gt;&gt; Audio and html Synching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800600"/>
          </a:xfrm>
        </p:spPr>
        <p:txBody>
          <a:bodyPr>
            <a:normAutofit/>
          </a:bodyPr>
          <a:lstStyle/>
          <a:p>
            <a:pPr algn="l"/>
            <a:endParaRPr lang="en-US" sz="1400" b="1" dirty="0" smtClean="0">
              <a:solidFill>
                <a:schemeClr val="tx1"/>
              </a:solidFill>
            </a:endParaRPr>
          </a:p>
          <a:p>
            <a:pPr algn="l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176048"/>
            <a:ext cx="76200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Synchronization of audio and html together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How to do ?</a:t>
            </a:r>
          </a:p>
          <a:p>
            <a:endParaRPr lang="en-US" b="1" dirty="0" smtClean="0"/>
          </a:p>
          <a:p>
            <a:r>
              <a:rPr lang="en-US" dirty="0" smtClean="0"/>
              <a:t>In every page we need to callback a function on ready of the document.</a:t>
            </a:r>
          </a:p>
          <a:p>
            <a:endParaRPr lang="en-US" dirty="0"/>
          </a:p>
          <a:p>
            <a:r>
              <a:rPr lang="en-US" dirty="0" smtClean="0"/>
              <a:t>&lt;script&gt;</a:t>
            </a:r>
          </a:p>
          <a:p>
            <a:r>
              <a:rPr lang="en-US" dirty="0" smtClean="0"/>
              <a:t>    $(document).ready(function(){</a:t>
            </a:r>
          </a:p>
          <a:p>
            <a:r>
              <a:rPr lang="en-US" dirty="0" smtClean="0"/>
              <a:t>        $('#audio-slideshow').</a:t>
            </a:r>
            <a:r>
              <a:rPr lang="en-US" dirty="0" err="1" smtClean="0"/>
              <a:t>udSynch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});</a:t>
            </a:r>
          </a:p>
          <a:p>
            <a:r>
              <a:rPr lang="en-US" dirty="0" smtClean="0"/>
              <a:t>&lt;/script&gt;</a:t>
            </a:r>
          </a:p>
          <a:p>
            <a:endParaRPr lang="en-US" dirty="0"/>
          </a:p>
          <a:p>
            <a:r>
              <a:rPr lang="en-US" dirty="0" smtClean="0"/>
              <a:t>Copy the above code and paste it in &lt;head&gt; part of the other pages except the index.html. </a:t>
            </a:r>
          </a:p>
          <a:p>
            <a:endParaRPr lang="en-US" dirty="0"/>
          </a:p>
          <a:p>
            <a:r>
              <a:rPr lang="en-US" dirty="0" smtClean="0"/>
              <a:t>If the code is not placed then synching will not work.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153400" y="6400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sz="1400" dirty="0" smtClean="0"/>
              <a:t>Udey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37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467600" cy="533399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New Html E-Learning Player &gt;&gt; Audio and html Synching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800600"/>
          </a:xfrm>
        </p:spPr>
        <p:txBody>
          <a:bodyPr>
            <a:normAutofit/>
          </a:bodyPr>
          <a:lstStyle/>
          <a:p>
            <a:pPr algn="l"/>
            <a:endParaRPr lang="en-US" sz="1400" b="1" dirty="0" smtClean="0">
              <a:solidFill>
                <a:schemeClr val="tx1"/>
              </a:solidFill>
            </a:endParaRPr>
          </a:p>
          <a:p>
            <a:pPr algn="l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176048"/>
            <a:ext cx="7620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Synchronization of audio and html together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How to do ?</a:t>
            </a:r>
          </a:p>
          <a:p>
            <a:endParaRPr lang="en-US" b="1" dirty="0" smtClean="0"/>
          </a:p>
          <a:p>
            <a:r>
              <a:rPr lang="en-US" b="1" dirty="0" smtClean="0"/>
              <a:t>Scenario  1</a:t>
            </a:r>
            <a:r>
              <a:rPr lang="en-US" dirty="0" smtClean="0"/>
              <a:t>:  Suppose audio  has some text/ image need to appear in 10 seconds. Then you need to place the particular time inside the attribute (</a:t>
            </a:r>
            <a:r>
              <a:rPr lang="en-US" b="1" dirty="0" smtClean="0"/>
              <a:t>data-slide-time=“10”</a:t>
            </a:r>
            <a:r>
              <a:rPr lang="en-US" dirty="0" smtClean="0"/>
              <a:t>). Before doing it, you have to check whether it has parent class(</a:t>
            </a:r>
            <a:r>
              <a:rPr lang="en-US" b="1" dirty="0" smtClean="0"/>
              <a:t>audio-slides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en-US" dirty="0" smtClean="0"/>
              <a:t>Example : </a:t>
            </a:r>
          </a:p>
          <a:p>
            <a:endParaRPr lang="en-US" dirty="0"/>
          </a:p>
          <a:p>
            <a:r>
              <a:rPr lang="en-US" dirty="0" smtClean="0"/>
              <a:t>&lt;div class=“audio-slides”&gt;</a:t>
            </a:r>
          </a:p>
          <a:p>
            <a:r>
              <a:rPr lang="en-US" dirty="0" smtClean="0"/>
              <a:t>&lt;div data-slide-time=“10”&gt;</a:t>
            </a:r>
          </a:p>
          <a:p>
            <a:r>
              <a:rPr lang="en-US" dirty="0" smtClean="0"/>
              <a:t>&lt;p&gt;Hello World&lt;/p&gt;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=“images/one.png”&gt;</a:t>
            </a:r>
            <a:endParaRPr lang="en-US" dirty="0"/>
          </a:p>
          <a:p>
            <a:r>
              <a:rPr lang="en-US" dirty="0" smtClean="0"/>
              <a:t>&lt;/div&gt;</a:t>
            </a:r>
            <a:endParaRPr lang="en-US" dirty="0"/>
          </a:p>
          <a:p>
            <a:r>
              <a:rPr lang="en-US" dirty="0" smtClean="0"/>
              <a:t>&lt;/div&gt;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153400" y="6400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sz="1400" dirty="0" smtClean="0"/>
              <a:t>Udey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628900" y="3429000"/>
            <a:ext cx="990600" cy="9144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124200" y="3701143"/>
            <a:ext cx="990600" cy="9144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84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467600" cy="533399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New Html E-Learning Player &gt;&gt; Audio and html Synching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800600"/>
          </a:xfrm>
        </p:spPr>
        <p:txBody>
          <a:bodyPr>
            <a:normAutofit/>
          </a:bodyPr>
          <a:lstStyle/>
          <a:p>
            <a:pPr algn="l"/>
            <a:endParaRPr lang="en-US" sz="1400" b="1" dirty="0" smtClean="0">
              <a:solidFill>
                <a:schemeClr val="tx1"/>
              </a:solidFill>
            </a:endParaRPr>
          </a:p>
          <a:p>
            <a:pPr algn="l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176048"/>
            <a:ext cx="76200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Synchronization of audio and html together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How to do ?</a:t>
            </a:r>
          </a:p>
          <a:p>
            <a:endParaRPr lang="en-US" b="1" dirty="0" smtClean="0"/>
          </a:p>
          <a:p>
            <a:r>
              <a:rPr lang="en-US" b="1" dirty="0" smtClean="0"/>
              <a:t>Scenario  2</a:t>
            </a:r>
            <a:r>
              <a:rPr lang="en-US" dirty="0" smtClean="0"/>
              <a:t>: Suppose you want to show the one content till end of the audio and want to show some textual or graphical content on it. Then just put one class </a:t>
            </a:r>
            <a:r>
              <a:rPr lang="en-US" b="1" dirty="0" smtClean="0"/>
              <a:t>show-previous</a:t>
            </a:r>
            <a:r>
              <a:rPr lang="en-US" dirty="0" smtClean="0"/>
              <a:t> on next </a:t>
            </a:r>
            <a:r>
              <a:rPr lang="en-US" b="1" dirty="0" smtClean="0"/>
              <a:t>audio-slide </a:t>
            </a:r>
            <a:r>
              <a:rPr lang="en-US" dirty="0" smtClean="0"/>
              <a:t> class. </a:t>
            </a:r>
          </a:p>
          <a:p>
            <a:endParaRPr lang="en-US" b="1" dirty="0"/>
          </a:p>
          <a:p>
            <a:r>
              <a:rPr lang="en-US" b="1" dirty="0" smtClean="0"/>
              <a:t>Example : </a:t>
            </a:r>
          </a:p>
          <a:p>
            <a:r>
              <a:rPr lang="en-US" u="sng" dirty="0" smtClean="0">
                <a:solidFill>
                  <a:srgbClr val="00B0F0"/>
                </a:solidFill>
              </a:rPr>
              <a:t>Previous slide</a:t>
            </a:r>
          </a:p>
          <a:p>
            <a:r>
              <a:rPr lang="en-US" dirty="0" smtClean="0"/>
              <a:t>&lt;div class=“audio-slides”&gt;</a:t>
            </a:r>
          </a:p>
          <a:p>
            <a:r>
              <a:rPr lang="en-US" dirty="0" smtClean="0"/>
              <a:t>&lt;div data-slide-time=“10”&gt;</a:t>
            </a:r>
          </a:p>
          <a:p>
            <a:r>
              <a:rPr lang="en-US" dirty="0" smtClean="0"/>
              <a:t>&lt;p&gt;Hello World&lt;/p&gt;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=“images/one.png”&gt;</a:t>
            </a:r>
          </a:p>
          <a:p>
            <a:r>
              <a:rPr lang="en-US" dirty="0" smtClean="0"/>
              <a:t>&lt;/div&gt;</a:t>
            </a:r>
          </a:p>
          <a:p>
            <a:r>
              <a:rPr lang="en-US" dirty="0" smtClean="0"/>
              <a:t>&lt;/div&gt;</a:t>
            </a:r>
          </a:p>
          <a:p>
            <a:endParaRPr lang="en-US" b="1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153400" y="6400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sz="1400" dirty="0" smtClean="0"/>
              <a:t>Udey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06686" y="3733800"/>
            <a:ext cx="403751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00B0F0"/>
                </a:solidFill>
              </a:rPr>
              <a:t>Next slide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smtClean="0"/>
              <a:t>&lt;div class=“show-previous audio-slides”&gt;</a:t>
            </a:r>
          </a:p>
          <a:p>
            <a:r>
              <a:rPr lang="en-US" dirty="0" smtClean="0"/>
              <a:t>&lt;div data-slide-time=“12”&gt;</a:t>
            </a:r>
          </a:p>
          <a:p>
            <a:r>
              <a:rPr lang="en-US" dirty="0" smtClean="0"/>
              <a:t>&lt;p&gt;Hello World2&lt;/p&gt;</a:t>
            </a:r>
          </a:p>
          <a:p>
            <a:r>
              <a:rPr lang="en-US" dirty="0" smtClean="0"/>
              <a:t>&lt;/div&gt;</a:t>
            </a:r>
          </a:p>
          <a:p>
            <a:r>
              <a:rPr lang="en-US" dirty="0" smtClean="0"/>
              <a:t>&lt;/div&gt;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49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467600" cy="533399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New Html E-Learning Player &gt;&gt; Audio and html Synching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800600"/>
          </a:xfrm>
        </p:spPr>
        <p:txBody>
          <a:bodyPr>
            <a:normAutofit/>
          </a:bodyPr>
          <a:lstStyle/>
          <a:p>
            <a:pPr algn="l"/>
            <a:endParaRPr lang="en-US" sz="1400" b="1" dirty="0" smtClean="0">
              <a:solidFill>
                <a:schemeClr val="tx1"/>
              </a:solidFill>
            </a:endParaRPr>
          </a:p>
          <a:p>
            <a:pPr algn="l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176048"/>
            <a:ext cx="762000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How to add animation</a:t>
            </a:r>
            <a:r>
              <a:rPr lang="en-US" dirty="0" smtClean="0"/>
              <a:t>.</a:t>
            </a:r>
          </a:p>
          <a:p>
            <a:endParaRPr lang="en-US" b="1" dirty="0"/>
          </a:p>
          <a:p>
            <a:r>
              <a:rPr lang="en-US" b="1" dirty="0" smtClean="0"/>
              <a:t>Example : </a:t>
            </a:r>
            <a:r>
              <a:rPr lang="en-US" dirty="0" smtClean="0"/>
              <a:t>To add animation we need to add a class called </a:t>
            </a:r>
            <a:r>
              <a:rPr lang="en-US" b="1" dirty="0" smtClean="0"/>
              <a:t>“animated” </a:t>
            </a:r>
            <a:r>
              <a:rPr lang="en-US" dirty="0" smtClean="0"/>
              <a:t>with animation name </a:t>
            </a:r>
            <a:r>
              <a:rPr lang="en-US" dirty="0" err="1" smtClean="0"/>
              <a:t>e.g</a:t>
            </a:r>
            <a:r>
              <a:rPr lang="en-US" dirty="0" smtClean="0"/>
              <a:t> – </a:t>
            </a:r>
            <a:r>
              <a:rPr lang="en-US" dirty="0" err="1" smtClean="0"/>
              <a:t>fadeIn</a:t>
            </a:r>
            <a:r>
              <a:rPr lang="en-US" dirty="0" smtClean="0"/>
              <a:t>, </a:t>
            </a:r>
            <a:r>
              <a:rPr lang="en-US" dirty="0" err="1" smtClean="0"/>
              <a:t>fadeOut</a:t>
            </a:r>
            <a:r>
              <a:rPr lang="en-US" dirty="0"/>
              <a:t> </a:t>
            </a:r>
            <a:r>
              <a:rPr lang="en-US" dirty="0" smtClean="0"/>
              <a:t>etc. </a:t>
            </a:r>
            <a:r>
              <a:rPr lang="en-US" b="1" dirty="0" smtClean="0"/>
              <a:t> </a:t>
            </a:r>
          </a:p>
          <a:p>
            <a:r>
              <a:rPr lang="en-US" u="sng" dirty="0" smtClean="0">
                <a:solidFill>
                  <a:srgbClr val="00B0F0"/>
                </a:solidFill>
              </a:rPr>
              <a:t>Previous slide</a:t>
            </a:r>
          </a:p>
          <a:p>
            <a:r>
              <a:rPr lang="en-US" dirty="0" smtClean="0"/>
              <a:t>&lt;div class=“audio-slides”&gt;</a:t>
            </a:r>
          </a:p>
          <a:p>
            <a:r>
              <a:rPr lang="en-US" dirty="0" smtClean="0"/>
              <a:t>&lt;div class=“animated </a:t>
            </a:r>
            <a:r>
              <a:rPr lang="en-US" dirty="0" err="1" smtClean="0"/>
              <a:t>fadeIn</a:t>
            </a:r>
            <a:r>
              <a:rPr lang="en-US" dirty="0" smtClean="0"/>
              <a:t>” data-slide-time=“10”&gt;</a:t>
            </a:r>
          </a:p>
          <a:p>
            <a:r>
              <a:rPr lang="en-US" dirty="0" smtClean="0"/>
              <a:t>&lt;p&gt;Hello World&lt;/p&gt;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=“images/one.png”&gt;</a:t>
            </a:r>
          </a:p>
          <a:p>
            <a:r>
              <a:rPr lang="en-US" dirty="0" smtClean="0"/>
              <a:t>&lt;/div&gt;</a:t>
            </a:r>
          </a:p>
          <a:p>
            <a:r>
              <a:rPr lang="en-US" dirty="0" smtClean="0"/>
              <a:t>&lt;/div&gt;</a:t>
            </a:r>
          </a:p>
          <a:p>
            <a:endParaRPr lang="en-US" b="1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153400" y="6400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sz="1400" dirty="0" smtClean="0"/>
              <a:t>Udey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4310810"/>
            <a:ext cx="36248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00B0F0"/>
                </a:solidFill>
              </a:rPr>
              <a:t>Next slide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smtClean="0"/>
              <a:t>&lt;div class=“show-previous audio-slides”&gt;</a:t>
            </a:r>
          </a:p>
          <a:p>
            <a:r>
              <a:rPr lang="en-US" dirty="0" smtClean="0"/>
              <a:t>&lt;div class=“animated </a:t>
            </a:r>
            <a:r>
              <a:rPr lang="en-US" dirty="0" err="1" smtClean="0"/>
              <a:t>fadeIn</a:t>
            </a:r>
            <a:r>
              <a:rPr lang="en-US" dirty="0" smtClean="0"/>
              <a:t>”  data-slide-time=“12”&gt;</a:t>
            </a:r>
          </a:p>
          <a:p>
            <a:r>
              <a:rPr lang="en-US" dirty="0" smtClean="0"/>
              <a:t>&lt;p&gt;Hello World2&lt;/p&gt;</a:t>
            </a:r>
          </a:p>
          <a:p>
            <a:r>
              <a:rPr lang="en-US" dirty="0" smtClean="0"/>
              <a:t>&lt;/div&gt;</a:t>
            </a:r>
          </a:p>
          <a:p>
            <a:r>
              <a:rPr lang="en-US" dirty="0" smtClean="0"/>
              <a:t>&lt;/div&gt;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1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467600" cy="533399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New Html E-Learning Player &gt;&gt; Audio and html Synching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800600"/>
          </a:xfrm>
        </p:spPr>
        <p:txBody>
          <a:bodyPr>
            <a:normAutofit/>
          </a:bodyPr>
          <a:lstStyle/>
          <a:p>
            <a:pPr algn="l"/>
            <a:endParaRPr lang="en-US" sz="1400" b="1" dirty="0" smtClean="0">
              <a:solidFill>
                <a:schemeClr val="tx1"/>
              </a:solidFill>
            </a:endParaRPr>
          </a:p>
          <a:p>
            <a:pPr algn="l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176048"/>
            <a:ext cx="76200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Create JS : How to implement.</a:t>
            </a:r>
          </a:p>
          <a:p>
            <a:endParaRPr lang="en-US" sz="2000" dirty="0"/>
          </a:p>
          <a:p>
            <a:r>
              <a:rPr lang="en-US" dirty="0" smtClean="0"/>
              <a:t>Use Iframe and call the </a:t>
            </a:r>
            <a:r>
              <a:rPr lang="en-US" dirty="0" err="1" smtClean="0"/>
              <a:t>url</a:t>
            </a:r>
            <a:r>
              <a:rPr lang="en-US" dirty="0" smtClean="0"/>
              <a:t> of create </a:t>
            </a:r>
            <a:r>
              <a:rPr lang="en-US" dirty="0" err="1" smtClean="0"/>
              <a:t>js</a:t>
            </a:r>
            <a:r>
              <a:rPr lang="en-US" dirty="0" smtClean="0"/>
              <a:t> inside it.</a:t>
            </a:r>
          </a:p>
          <a:p>
            <a:endParaRPr lang="en-US" sz="2000" dirty="0" smtClean="0"/>
          </a:p>
          <a:p>
            <a:r>
              <a:rPr lang="en-US" dirty="0" smtClean="0"/>
              <a:t>Example :</a:t>
            </a:r>
          </a:p>
          <a:p>
            <a:r>
              <a:rPr lang="en-US" dirty="0" smtClean="0"/>
              <a:t>&lt;div class=“animated </a:t>
            </a:r>
            <a:r>
              <a:rPr lang="en-US" dirty="0" err="1" smtClean="0"/>
              <a:t>fadeIn</a:t>
            </a:r>
            <a:r>
              <a:rPr lang="en-US" dirty="0" smtClean="0"/>
              <a:t>” data-slide-time=“0”&gt;</a:t>
            </a:r>
            <a:endParaRPr lang="en-US" dirty="0"/>
          </a:p>
          <a:p>
            <a:r>
              <a:rPr lang="en-US" dirty="0" smtClean="0"/>
              <a:t> &lt;iframe class="block"  </a:t>
            </a:r>
            <a:r>
              <a:rPr lang="en-US" dirty="0" err="1" smtClean="0"/>
              <a:t>src</a:t>
            </a:r>
            <a:r>
              <a:rPr lang="en-US" dirty="0" smtClean="0"/>
              <a:t>="</a:t>
            </a:r>
            <a:r>
              <a:rPr lang="en-US" dirty="0" err="1" smtClean="0"/>
              <a:t>createjs</a:t>
            </a:r>
            <a:r>
              <a:rPr lang="en-US" dirty="0" smtClean="0"/>
              <a:t>/video1.html" </a:t>
            </a:r>
            <a:r>
              <a:rPr lang="en-US" dirty="0" err="1" smtClean="0"/>
              <a:t>frameborder</a:t>
            </a:r>
            <a:r>
              <a:rPr lang="en-US" dirty="0" smtClean="0"/>
              <a:t>="0" scrolling="no"&gt;&lt;/iframe&gt;</a:t>
            </a:r>
          </a:p>
          <a:p>
            <a:r>
              <a:rPr lang="en-US" dirty="0" smtClean="0"/>
              <a:t>&lt;/div&gt;</a:t>
            </a:r>
          </a:p>
          <a:p>
            <a:endParaRPr lang="en-US" dirty="0"/>
          </a:p>
          <a:p>
            <a:endParaRPr lang="en-US" dirty="0" smtClean="0"/>
          </a:p>
          <a:p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8153400" y="6400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sz="1400" dirty="0" smtClean="0"/>
              <a:t>Udey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36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467600" cy="533399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New Html E-Learning Player &gt;&gt; Release time after QA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800600"/>
          </a:xfrm>
        </p:spPr>
        <p:txBody>
          <a:bodyPr>
            <a:normAutofit/>
          </a:bodyPr>
          <a:lstStyle/>
          <a:p>
            <a:pPr algn="l"/>
            <a:endParaRPr lang="en-US" sz="1400" b="1" dirty="0" smtClean="0">
              <a:solidFill>
                <a:schemeClr val="tx1"/>
              </a:solidFill>
            </a:endParaRPr>
          </a:p>
          <a:p>
            <a:pPr algn="l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176048"/>
            <a:ext cx="76200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Minify the script and lock the screen.</a:t>
            </a:r>
          </a:p>
          <a:p>
            <a:endParaRPr lang="en-US" sz="2000" dirty="0" smtClean="0"/>
          </a:p>
          <a:p>
            <a:pPr marL="342900" indent="-342900">
              <a:buAutoNum type="arabicPeriod"/>
            </a:pPr>
            <a:r>
              <a:rPr lang="en-US" dirty="0" smtClean="0"/>
              <a:t>Use </a:t>
            </a:r>
            <a:r>
              <a:rPr lang="en-US" dirty="0" err="1" smtClean="0"/>
              <a:t>Jcompressor</a:t>
            </a:r>
            <a:r>
              <a:rPr lang="en-US" dirty="0" smtClean="0"/>
              <a:t> to compress the script to make code more </a:t>
            </a:r>
            <a:r>
              <a:rPr lang="en-US" dirty="0" smtClean="0"/>
              <a:t>secure -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://jscompress.com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smtClean="0"/>
              <a:t>2. Comment </a:t>
            </a:r>
            <a:r>
              <a:rPr lang="en-US" dirty="0" smtClean="0"/>
              <a:t>the normal body and uncomment the body tag  in mainpage.html which is already there with script callback. 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8153400" y="6400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sz="1400" dirty="0" smtClean="0"/>
              <a:t>Udey</a:t>
            </a:r>
            <a:endParaRPr lang="en-US" dirty="0"/>
          </a:p>
        </p:txBody>
      </p:sp>
      <p:pic>
        <p:nvPicPr>
          <p:cNvPr id="7" name="Picture 6" descr="mainpage.html (influenza) - Bracket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09" t="26721" r="2499" b="58785"/>
          <a:stretch/>
        </p:blipFill>
        <p:spPr>
          <a:xfrm>
            <a:off x="870857" y="3452225"/>
            <a:ext cx="78486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9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467600" cy="533399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New Html E-Learning Player &gt;&gt; Other Interactivity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800600"/>
          </a:xfrm>
        </p:spPr>
        <p:txBody>
          <a:bodyPr>
            <a:normAutofit/>
          </a:bodyPr>
          <a:lstStyle/>
          <a:p>
            <a:pPr algn="l"/>
            <a:endParaRPr lang="en-US" sz="1400" b="1" dirty="0" smtClean="0">
              <a:solidFill>
                <a:schemeClr val="tx1"/>
              </a:solidFill>
            </a:endParaRPr>
          </a:p>
          <a:p>
            <a:pPr algn="l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176048"/>
            <a:ext cx="7620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Do’s and Don’t</a:t>
            </a:r>
            <a:r>
              <a:rPr lang="en-US" dirty="0" smtClean="0"/>
              <a:t>.</a:t>
            </a:r>
          </a:p>
          <a:p>
            <a:endParaRPr lang="en-US" b="1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8153400" y="6400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sz="1400" dirty="0" smtClean="0"/>
              <a:t>Udey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486017"/>
              </p:ext>
            </p:extLst>
          </p:nvPr>
        </p:nvGraphicFramePr>
        <p:xfrm>
          <a:off x="838200" y="1779541"/>
          <a:ext cx="7696200" cy="4555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8100"/>
                <a:gridCol w="3848100"/>
              </a:tblGrid>
              <a:tr h="2520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Do’s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Don’t</a:t>
                      </a:r>
                      <a:endParaRPr lang="en-US" dirty="0"/>
                    </a:p>
                  </a:txBody>
                  <a:tcPr/>
                </a:tc>
              </a:tr>
              <a:tr h="441007">
                <a:tc>
                  <a:txBody>
                    <a:bodyPr/>
                    <a:lstStyle/>
                    <a:p>
                      <a:r>
                        <a:rPr lang="en-US" dirty="0" smtClean="0"/>
                        <a:t>Shell level UI changes - Shellbinder.css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ghpages-materialize.css</a:t>
                      </a:r>
                      <a:endParaRPr lang="en-US" dirty="0"/>
                    </a:p>
                  </a:txBody>
                  <a:tcPr/>
                </a:tc>
              </a:tr>
              <a:tr h="8190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Page level UI changes - pagename.css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Or &lt;head&gt;</a:t>
                      </a:r>
                      <a:r>
                        <a:rPr lang="en-US" baseline="0" dirty="0" smtClean="0"/>
                        <a:t> of the page.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jquery.audioslideshow.js</a:t>
                      </a:r>
                      <a:endParaRPr lang="en-US" dirty="0"/>
                    </a:p>
                  </a:txBody>
                  <a:tcPr/>
                </a:tc>
              </a:tr>
              <a:tr h="11970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To add other interactivity pick the template rename it and place it to your project folder and change the skin the template as per your requirement.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 not delete SCORM_API_wrapper.js</a:t>
                      </a:r>
                      <a:endParaRPr lang="en-US" dirty="0"/>
                    </a:p>
                  </a:txBody>
                  <a:tcPr/>
                </a:tc>
              </a:tr>
              <a:tr h="4410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 not delete</a:t>
                      </a:r>
                    </a:p>
                    <a:p>
                      <a:r>
                        <a:rPr lang="en-US" dirty="0" smtClean="0"/>
                        <a:t>imsmanifest.xml</a:t>
                      </a:r>
                      <a:endParaRPr lang="en-US" dirty="0"/>
                    </a:p>
                  </a:txBody>
                  <a:tcPr/>
                </a:tc>
              </a:tr>
              <a:tr h="2520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20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297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467600" cy="533399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New Html E-Learning Player &gt;&gt; Skinning of player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800600"/>
          </a:xfrm>
        </p:spPr>
        <p:txBody>
          <a:bodyPr>
            <a:normAutofit/>
          </a:bodyPr>
          <a:lstStyle/>
          <a:p>
            <a:pPr algn="l"/>
            <a:endParaRPr lang="en-US" sz="1400" b="1" dirty="0" smtClean="0">
              <a:solidFill>
                <a:schemeClr val="tx1"/>
              </a:solidFill>
            </a:endParaRPr>
          </a:p>
          <a:p>
            <a:pPr algn="l"/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4" name="Picture 3" descr="Influenza Vaccines Competitive Landscape - Influenza Learning System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25" t="11330" r="18425" b="8132"/>
          <a:stretch/>
        </p:blipFill>
        <p:spPr>
          <a:xfrm>
            <a:off x="1248863" y="1752600"/>
            <a:ext cx="6534423" cy="45174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1176048"/>
            <a:ext cx="6776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Step1 :  Launch screen skinning, what need to change in launch screen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257800" y="5410200"/>
            <a:ext cx="1371600" cy="152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7783286" y="2362200"/>
            <a:ext cx="370114" cy="533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791200" y="4226292"/>
            <a:ext cx="838200" cy="3646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860471" y="2231571"/>
            <a:ext cx="838200" cy="152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572000" y="1981200"/>
            <a:ext cx="742950" cy="1713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14950" y="1762703"/>
            <a:ext cx="160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Course name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98671" y="2066853"/>
            <a:ext cx="160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Module name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96200" y="2819400"/>
            <a:ext cx="160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Launch image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24400" y="3826662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Launch button Image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29400" y="51932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 logo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838200" y="5423836"/>
            <a:ext cx="381000" cy="3673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2323" y="5835134"/>
            <a:ext cx="2233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Footer of launch page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153400" y="6400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sz="1400" dirty="0" smtClean="0"/>
              <a:t>Udey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9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eveloper Tools - http://localhost/newhtmlshell_indegene/influenza/mainpage.htm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2" t="22024" r="54579" b="51371"/>
          <a:stretch/>
        </p:blipFill>
        <p:spPr>
          <a:xfrm>
            <a:off x="1153886" y="2930374"/>
            <a:ext cx="3624943" cy="1959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467600" cy="533399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New Html E-Learning Player &gt;&gt; Skinning of player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800600"/>
          </a:xfrm>
        </p:spPr>
        <p:txBody>
          <a:bodyPr>
            <a:normAutofit/>
          </a:bodyPr>
          <a:lstStyle/>
          <a:p>
            <a:pPr algn="l"/>
            <a:endParaRPr lang="en-US" sz="1400" b="1" dirty="0" smtClean="0">
              <a:solidFill>
                <a:schemeClr val="tx1"/>
              </a:solidFill>
            </a:endParaRPr>
          </a:p>
          <a:p>
            <a:pPr algn="l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176048"/>
            <a:ext cx="76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Step2 :  How to change the launch image of the player. There are two way to change the launch image . </a:t>
            </a:r>
          </a:p>
          <a:p>
            <a:r>
              <a:rPr lang="en-US" b="1" dirty="0" smtClean="0"/>
              <a:t>1. using </a:t>
            </a:r>
            <a:r>
              <a:rPr lang="en-US" b="1" dirty="0" err="1" smtClean="0"/>
              <a:t>css</a:t>
            </a:r>
            <a:r>
              <a:rPr lang="en-US" b="1" dirty="0" smtClean="0"/>
              <a:t>. </a:t>
            </a:r>
          </a:p>
          <a:p>
            <a:r>
              <a:rPr lang="en-US" b="1" dirty="0" smtClean="0"/>
              <a:t>2. using image replacement.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b="1" dirty="0" smtClean="0"/>
              <a:t>Using CSS </a:t>
            </a:r>
            <a:r>
              <a:rPr lang="en-US" dirty="0" smtClean="0"/>
              <a:t>- </a:t>
            </a:r>
            <a:r>
              <a:rPr lang="en-US" sz="1400" dirty="0" smtClean="0"/>
              <a:t>Go to </a:t>
            </a:r>
            <a:r>
              <a:rPr lang="en-US" sz="1400" b="1" dirty="0" smtClean="0"/>
              <a:t>shellbinder.css </a:t>
            </a:r>
            <a:r>
              <a:rPr lang="en-US" sz="1400" dirty="0" smtClean="0"/>
              <a:t>find a class </a:t>
            </a:r>
            <a:r>
              <a:rPr lang="en-US" sz="1400" b="1" dirty="0" err="1" smtClean="0"/>
              <a:t>launch_wrapper</a:t>
            </a:r>
            <a:r>
              <a:rPr lang="en-US" sz="1400" b="1" dirty="0" smtClean="0"/>
              <a:t> </a:t>
            </a:r>
            <a:r>
              <a:rPr lang="en-US" sz="1400" dirty="0" smtClean="0"/>
              <a:t>and change the image name.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495800" y="4027714"/>
            <a:ext cx="11430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60571" y="3843048"/>
            <a:ext cx="1006766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There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153400" y="6400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sz="1400" dirty="0" smtClean="0"/>
              <a:t>Udey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39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467600" cy="533399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New Html E-Learning Player &gt;&gt; Skinning of player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800600"/>
          </a:xfrm>
        </p:spPr>
        <p:txBody>
          <a:bodyPr>
            <a:normAutofit/>
          </a:bodyPr>
          <a:lstStyle/>
          <a:p>
            <a:pPr algn="l"/>
            <a:endParaRPr lang="en-US" sz="1400" b="1" dirty="0" smtClean="0">
              <a:solidFill>
                <a:schemeClr val="tx1"/>
              </a:solidFill>
            </a:endParaRPr>
          </a:p>
          <a:p>
            <a:pPr algn="l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176048"/>
            <a:ext cx="7620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Step3 :  How to change the launch image of the player. There are two way to change the launch image . </a:t>
            </a:r>
          </a:p>
          <a:p>
            <a:r>
              <a:rPr lang="en-US" b="1" dirty="0" smtClean="0"/>
              <a:t>2. Using CSS </a:t>
            </a:r>
            <a:r>
              <a:rPr lang="en-US" dirty="0" smtClean="0"/>
              <a:t>- </a:t>
            </a:r>
            <a:r>
              <a:rPr lang="en-US" sz="1400" dirty="0" smtClean="0"/>
              <a:t>Go to </a:t>
            </a:r>
            <a:r>
              <a:rPr lang="en-US" sz="1400" b="1" dirty="0" smtClean="0"/>
              <a:t>image folder </a:t>
            </a:r>
            <a:r>
              <a:rPr lang="en-US" sz="1400" dirty="0" smtClean="0"/>
              <a:t> rename your image file as per existing launch image and replace it with same .</a:t>
            </a:r>
          </a:p>
        </p:txBody>
      </p:sp>
      <p:pic>
        <p:nvPicPr>
          <p:cNvPr id="8" name="Picture 7" descr="image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7" t="10837" b="6956"/>
          <a:stretch/>
        </p:blipFill>
        <p:spPr>
          <a:xfrm>
            <a:off x="685800" y="2365361"/>
            <a:ext cx="7696200" cy="3825888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2286000" y="4126123"/>
            <a:ext cx="685800" cy="44609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14600" y="3745468"/>
            <a:ext cx="118942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This Image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153400" y="6400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sz="1400" dirty="0" smtClean="0"/>
              <a:t>Udey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6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467600" cy="533399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New Html E-Learning Player &gt;&gt; Skinning of player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800600"/>
          </a:xfrm>
        </p:spPr>
        <p:txBody>
          <a:bodyPr>
            <a:normAutofit/>
          </a:bodyPr>
          <a:lstStyle/>
          <a:p>
            <a:pPr algn="l"/>
            <a:endParaRPr lang="en-US" sz="1400" b="1" dirty="0" smtClean="0">
              <a:solidFill>
                <a:schemeClr val="tx1"/>
              </a:solidFill>
            </a:endParaRPr>
          </a:p>
          <a:p>
            <a:pPr algn="l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176048"/>
            <a:ext cx="762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Step3 : Change course name and module name.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Go to </a:t>
            </a:r>
            <a:r>
              <a:rPr lang="en-US" b="1" dirty="0" smtClean="0"/>
              <a:t>index.html </a:t>
            </a:r>
            <a:r>
              <a:rPr lang="en-US" dirty="0" smtClean="0"/>
              <a:t>find two class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moduletitle</a:t>
            </a:r>
            <a:r>
              <a:rPr lang="en-US" b="1" dirty="0" smtClean="0"/>
              <a:t>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modulesubtexttitle</a:t>
            </a:r>
            <a:endParaRPr lang="en-US" b="1" dirty="0" smtClean="0"/>
          </a:p>
        </p:txBody>
      </p:sp>
      <p:pic>
        <p:nvPicPr>
          <p:cNvPr id="4" name="Picture 3" descr="Developer Tools - http://localhost/newhtmlshell_indegene/influenza/mainpage.htm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" t="15184" r="33095" b="49804"/>
          <a:stretch/>
        </p:blipFill>
        <p:spPr>
          <a:xfrm>
            <a:off x="1012371" y="2743200"/>
            <a:ext cx="7543799" cy="381000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5181600" y="3418115"/>
            <a:ext cx="1219200" cy="762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124200" y="3048000"/>
            <a:ext cx="1638299" cy="38644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153400" y="6400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sz="1400" dirty="0" smtClean="0"/>
              <a:t>Udey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01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2209800"/>
            <a:ext cx="7694613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467600" cy="533399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New Html E-Learning Player &gt;&gt; Skinning of player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800600"/>
          </a:xfrm>
        </p:spPr>
        <p:txBody>
          <a:bodyPr>
            <a:normAutofit/>
          </a:bodyPr>
          <a:lstStyle/>
          <a:p>
            <a:pPr algn="l"/>
            <a:endParaRPr lang="en-US" sz="1400" b="1" dirty="0" smtClean="0">
              <a:solidFill>
                <a:schemeClr val="tx1"/>
              </a:solidFill>
            </a:endParaRPr>
          </a:p>
          <a:p>
            <a:pPr algn="l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176048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Step4 : Replacing a client logo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Rename your file as same name of logo image  and replace the same. </a:t>
            </a:r>
            <a:endParaRPr lang="en-US" b="1" dirty="0" smtClean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048001" y="3733800"/>
            <a:ext cx="1371599" cy="84772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53400" y="6400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sz="1400" dirty="0" smtClean="0"/>
              <a:t>Udey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1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467600" cy="533399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New Html E-Learning Player &gt;&gt; Skinning of player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800600"/>
          </a:xfrm>
        </p:spPr>
        <p:txBody>
          <a:bodyPr>
            <a:normAutofit/>
          </a:bodyPr>
          <a:lstStyle/>
          <a:p>
            <a:pPr algn="l"/>
            <a:endParaRPr lang="en-US" sz="1400" b="1" dirty="0" smtClean="0">
              <a:solidFill>
                <a:schemeClr val="tx1"/>
              </a:solidFill>
            </a:endParaRPr>
          </a:p>
          <a:p>
            <a:pPr algn="l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176048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Step5 : Change footer background color.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Go to index.html and find a class </a:t>
            </a:r>
            <a:r>
              <a:rPr lang="en-US" b="1" dirty="0" smtClean="0"/>
              <a:t>footer-padding </a:t>
            </a:r>
            <a:r>
              <a:rPr lang="en-US" dirty="0" smtClean="0"/>
              <a:t> and color of the footer</a:t>
            </a:r>
            <a:r>
              <a:rPr lang="en-US" b="1" dirty="0" smtClean="0"/>
              <a:t> </a:t>
            </a:r>
            <a:r>
              <a:rPr lang="en-US" dirty="0" smtClean="0"/>
              <a:t>.</a:t>
            </a:r>
            <a:endParaRPr lang="en-US" b="1" dirty="0" smtClean="0"/>
          </a:p>
        </p:txBody>
      </p:sp>
      <p:pic>
        <p:nvPicPr>
          <p:cNvPr id="4" name="Picture 3" descr="Developer Tools - http://localhost/newhtmlshell_indegene/Html5_E_Learning_Shell_final_release/influenza/mainpage.htm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" t="19774" r="60834" b="50000"/>
          <a:stretch/>
        </p:blipFill>
        <p:spPr>
          <a:xfrm>
            <a:off x="996529" y="2209800"/>
            <a:ext cx="6998542" cy="27432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5105400" y="2438400"/>
            <a:ext cx="990600" cy="9144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153400" y="6400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sz="1400" dirty="0" smtClean="0"/>
              <a:t>Udey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20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38400"/>
            <a:ext cx="7694613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467600" cy="533399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New Html E-Learning Player &gt;&gt; Skinning of player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800600"/>
          </a:xfrm>
        </p:spPr>
        <p:txBody>
          <a:bodyPr>
            <a:normAutofit/>
          </a:bodyPr>
          <a:lstStyle/>
          <a:p>
            <a:pPr algn="l"/>
            <a:endParaRPr lang="en-US" sz="1400" b="1" dirty="0" smtClean="0">
              <a:solidFill>
                <a:schemeClr val="tx1"/>
              </a:solidFill>
            </a:endParaRPr>
          </a:p>
          <a:p>
            <a:pPr algn="l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176048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Step6 : Change Play or Launch button.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Go to images folder and change the replace the play button image file with you file.</a:t>
            </a:r>
            <a:endParaRPr lang="en-US" b="1" dirty="0" smtClean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629400" y="3895725"/>
            <a:ext cx="990600" cy="9144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53400" y="6400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sz="1400" dirty="0" smtClean="0"/>
              <a:t>Udey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66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467600" cy="533399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New Html E-Learning Player &gt;&gt; Skinning of player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800600"/>
          </a:xfrm>
        </p:spPr>
        <p:txBody>
          <a:bodyPr>
            <a:normAutofit/>
          </a:bodyPr>
          <a:lstStyle/>
          <a:p>
            <a:pPr algn="l"/>
            <a:endParaRPr lang="en-US" sz="1400" b="1" dirty="0" smtClean="0">
              <a:solidFill>
                <a:schemeClr val="tx1"/>
              </a:solidFill>
            </a:endParaRPr>
          </a:p>
          <a:p>
            <a:pPr algn="l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176048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Step6 : Skinning header and footer.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Replace header logo image and control icons of the player.</a:t>
            </a:r>
            <a:endParaRPr lang="en-US" b="1" dirty="0" smtClean="0"/>
          </a:p>
        </p:txBody>
      </p:sp>
      <p:pic>
        <p:nvPicPr>
          <p:cNvPr id="4" name="Picture 3" descr="Influenza Vaccines Competitive Landscape - Influenza Learning System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6" t="11639" r="18214" b="13252"/>
          <a:stretch/>
        </p:blipFill>
        <p:spPr>
          <a:xfrm>
            <a:off x="1981200" y="2514600"/>
            <a:ext cx="5823858" cy="372291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2667000" y="2209800"/>
            <a:ext cx="259080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696200" y="2209800"/>
            <a:ext cx="457200" cy="39188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369629" y="2122715"/>
            <a:ext cx="457200" cy="39188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805058" y="3973285"/>
            <a:ext cx="457200" cy="39188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447800" y="4027711"/>
            <a:ext cx="533400" cy="39188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082143" y="5519057"/>
            <a:ext cx="533400" cy="39188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305301" y="5475514"/>
            <a:ext cx="533400" cy="39188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724401" y="5431971"/>
            <a:ext cx="533400" cy="39188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032173" y="5519057"/>
            <a:ext cx="533400" cy="39188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153400" y="6400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sz="1400" dirty="0" smtClean="0"/>
              <a:t>Udey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4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1044</Words>
  <Application>Microsoft Office PowerPoint</Application>
  <PresentationFormat>On-screen Show (4:3)</PresentationFormat>
  <Paragraphs>167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New Html E-Learning Player</vt:lpstr>
      <vt:lpstr>New Html E-Learning Player &gt;&gt; Skinning of player</vt:lpstr>
      <vt:lpstr>New Html E-Learning Player &gt;&gt; Skinning of player</vt:lpstr>
      <vt:lpstr>New Html E-Learning Player &gt;&gt; Skinning of player</vt:lpstr>
      <vt:lpstr>New Html E-Learning Player &gt;&gt; Skinning of player</vt:lpstr>
      <vt:lpstr>New Html E-Learning Player &gt;&gt; Skinning of player</vt:lpstr>
      <vt:lpstr>New Html E-Learning Player &gt;&gt; Skinning of player</vt:lpstr>
      <vt:lpstr>New Html E-Learning Player &gt;&gt; Skinning of player</vt:lpstr>
      <vt:lpstr>New Html E-Learning Player &gt;&gt; Skinning of player</vt:lpstr>
      <vt:lpstr>New Html E-Learning Player &gt;&gt; Audio and html Synching</vt:lpstr>
      <vt:lpstr>New Html E-Learning Player &gt;&gt; Audio and html Synching</vt:lpstr>
      <vt:lpstr>New Html E-Learning Player &gt;&gt; Audio and html Synching</vt:lpstr>
      <vt:lpstr>New Html E-Learning Player &gt;&gt; Audio and html Synching</vt:lpstr>
      <vt:lpstr>New Html E-Learning Player &gt;&gt; Audio and html Synching</vt:lpstr>
      <vt:lpstr>New Html E-Learning Player &gt;&gt; Release time after QA</vt:lpstr>
      <vt:lpstr>New Html E-Learning Player &gt;&gt; Other Interactivity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Html E-Learning Player</dc:title>
  <dc:creator>Udeyandra Kumar</dc:creator>
  <cp:lastModifiedBy>Udeyandra Kumar</cp:lastModifiedBy>
  <cp:revision>148</cp:revision>
  <dcterms:created xsi:type="dcterms:W3CDTF">2016-02-15T06:07:54Z</dcterms:created>
  <dcterms:modified xsi:type="dcterms:W3CDTF">2016-02-15T11:20:07Z</dcterms:modified>
</cp:coreProperties>
</file>