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05ed1425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05ed1425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05ed142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05ed142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05ed1425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05ed1425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05ed1425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05ed1425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05ed1425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05ed1425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05ed1425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05ed1425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05ed1425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05ed1425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63909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COVID19 FACT CHECKER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The Data Detectives: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Dominick Sinopoli, Prosper Anyidoho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</a:t>
            </a:r>
            <a:r>
              <a:rPr lang="en"/>
              <a:t>tatement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❏"/>
            </a:pPr>
            <a:r>
              <a:rPr lang="en" sz="1865"/>
              <a:t>Misinformation during COVID19 has been </a:t>
            </a:r>
            <a:r>
              <a:rPr lang="en" sz="1865"/>
              <a:t>problematic</a:t>
            </a:r>
            <a:r>
              <a:rPr lang="en" sz="1865"/>
              <a:t> </a:t>
            </a:r>
            <a:endParaRPr sz="186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❏"/>
            </a:pPr>
            <a:r>
              <a:rPr lang="en" sz="1865"/>
              <a:t>Fake news/facts comes from non-</a:t>
            </a:r>
            <a:r>
              <a:rPr lang="en" sz="1865"/>
              <a:t>accredited</a:t>
            </a:r>
            <a:r>
              <a:rPr lang="en" sz="1865"/>
              <a:t> </a:t>
            </a:r>
            <a:r>
              <a:rPr lang="en" sz="1865"/>
              <a:t>sources </a:t>
            </a:r>
            <a:endParaRPr sz="186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❏"/>
            </a:pPr>
            <a:r>
              <a:rPr lang="en" sz="1865"/>
              <a:t>While real news/facts comes from accredited sources like the CDC,WHO</a:t>
            </a:r>
            <a:endParaRPr sz="186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❏"/>
            </a:pPr>
            <a:r>
              <a:rPr lang="en" sz="1865"/>
              <a:t>False news is mostly fueled by social media</a:t>
            </a:r>
            <a:endParaRPr sz="186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❏"/>
            </a:pPr>
            <a:r>
              <a:rPr lang="en" sz="1865"/>
              <a:t>A covid19 fact checker can be used to help identify and stop the spread of fake news/facts</a:t>
            </a:r>
            <a:endParaRPr sz="1865"/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65"/>
              <a:buChar char="❏"/>
            </a:pPr>
            <a:r>
              <a:rPr lang="en" sz="1865"/>
              <a:t>To achieve this goal machine learning algorithms will be applied to a text data set and embedded into a web application</a:t>
            </a:r>
            <a:endParaRPr sz="18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 from CodaLab Covid19 fake news detector competition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 gathered from social media platforms: Twitter, Facebook, Instagram. Etc.,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8560 instances; 4080 fake tweets and 4480 real tweets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Data cleaning to remove punctuations, stopwords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on Tweet Data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4248"/>
            <a:ext cx="4450126" cy="3036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25275"/>
            <a:ext cx="4358838" cy="29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9875"/>
            <a:ext cx="628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4080 False and 4480 True 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Saved 500 False and 500 True for </a:t>
            </a:r>
            <a:r>
              <a:rPr lang="en"/>
              <a:t>validation</a:t>
            </a:r>
            <a:r>
              <a:rPr lang="en"/>
              <a:t> set and rest for </a:t>
            </a:r>
            <a:r>
              <a:rPr lang="en"/>
              <a:t>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Used an </a:t>
            </a:r>
            <a:r>
              <a:rPr lang="en"/>
              <a:t>ensemble</a:t>
            </a:r>
            <a:r>
              <a:rPr lang="en"/>
              <a:t> </a:t>
            </a:r>
            <a:r>
              <a:rPr lang="en"/>
              <a:t>approach</a:t>
            </a:r>
            <a:r>
              <a:rPr lang="en"/>
              <a:t> of simplistic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Chose between Naive Bayes, and Logistic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Each sub-model t</a:t>
            </a:r>
            <a:r>
              <a:rPr lang="en"/>
              <a:t>rained</a:t>
            </a:r>
            <a:r>
              <a:rPr lang="en"/>
              <a:t> on a random subset of 3000 False instances and 3000 True instances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of each?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705300"/>
            <a:ext cx="37338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05300"/>
            <a:ext cx="37338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the ensemble approach work?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Accuracy on validation set: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25 Naive Bayes -&gt; 91.4%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35 Logistic -&gt; 93.7%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25 Naive Bayes and 35 Logistic -&gt; 94.1%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Exploring more </a:t>
            </a:r>
            <a:r>
              <a:rPr lang="en"/>
              <a:t>complicated</a:t>
            </a:r>
            <a:r>
              <a:rPr lang="en"/>
              <a:t> methods of </a:t>
            </a:r>
            <a:r>
              <a:rPr lang="en"/>
              <a:t>prediction including neural nets/deep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Other data processing techniques like using ngram, tf-idf, and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Adding more data to generate a more robust data 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Embedding our model into social media or news sites to check for accurate information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