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5e6f633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5e6f633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75e6f6335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75e6f633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75e6f6335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75e6f6335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75e6f6335_2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75e6f633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5e6f633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5e6f633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5e6f633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5e6f633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5e6f633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5e6f633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5e6f6335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5e6f6335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5e6f6335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5e6f6335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park.apache.org/docs/latest/sql-programming-guide.html" TargetMode="External"/><Relationship Id="rId4" Type="http://schemas.openxmlformats.org/officeDocument/2006/relationships/hyperlink" Target="https://spark.apache.org/docs/latest/" TargetMode="External"/><Relationship Id="rId5" Type="http://schemas.openxmlformats.org/officeDocument/2006/relationships/hyperlink" Target="https://kafka.apache.org/24/documentation.html#gettingStarte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park.apache.org/docs/latest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961825" y="8128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823350" y="2048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SIDDAGANGA INSTITUTE OF TECHNOLOGY, TUMKUR-3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(An autonomous institution affiliated to VTU, Belagavi, Approved by AICTE, New Delhi and ISO 9001:2015 Certified)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723" y="1387450"/>
            <a:ext cx="1960050" cy="17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1022550" y="333667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MAJOR PROJECT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PRESENTATION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BIG DATA TECHNOLOGY USED IN COMPANIES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6022825" y="43341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Presented By,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UDHAV MOHATA (1SI16TE045)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645900" y="3464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Pipeline</a:t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614325" y="2167950"/>
            <a:ext cx="1903200" cy="11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Source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data from log files.</a:t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3477000" y="2167950"/>
            <a:ext cx="1903200" cy="11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Processing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spark to count the errors</a:t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6594900" y="2167950"/>
            <a:ext cx="1903200" cy="11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Sink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display or store the count of errors.</a:t>
            </a:r>
            <a:endParaRPr/>
          </a:p>
        </p:txBody>
      </p:sp>
      <p:cxnSp>
        <p:nvCxnSpPr>
          <p:cNvPr id="199" name="Google Shape;199;p34"/>
          <p:cNvCxnSpPr>
            <a:endCxn id="197" idx="1"/>
          </p:cNvCxnSpPr>
          <p:nvPr/>
        </p:nvCxnSpPr>
        <p:spPr>
          <a:xfrm>
            <a:off x="2517600" y="2734050"/>
            <a:ext cx="95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4"/>
          <p:cNvCxnSpPr>
            <a:stCxn id="197" idx="3"/>
            <a:endCxn id="198" idx="1"/>
          </p:cNvCxnSpPr>
          <p:nvPr/>
        </p:nvCxnSpPr>
        <p:spPr>
          <a:xfrm>
            <a:off x="5380200" y="2734050"/>
            <a:ext cx="121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to be Completed:</a:t>
            </a: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311700" y="1784775"/>
            <a:ext cx="1246200" cy="66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Log Files</a:t>
            </a:r>
            <a:endParaRPr sz="1700"/>
          </a:p>
        </p:txBody>
      </p:sp>
      <p:cxnSp>
        <p:nvCxnSpPr>
          <p:cNvPr id="207" name="Google Shape;207;p35"/>
          <p:cNvCxnSpPr>
            <a:stCxn id="206" idx="3"/>
            <a:endCxn id="208" idx="1"/>
          </p:cNvCxnSpPr>
          <p:nvPr/>
        </p:nvCxnSpPr>
        <p:spPr>
          <a:xfrm>
            <a:off x="1557900" y="21156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5"/>
          <p:cNvCxnSpPr/>
          <p:nvPr/>
        </p:nvCxnSpPr>
        <p:spPr>
          <a:xfrm>
            <a:off x="3903175" y="2139766"/>
            <a:ext cx="10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5"/>
          <p:cNvSpPr txBox="1"/>
          <p:nvPr/>
        </p:nvSpPr>
        <p:spPr>
          <a:xfrm>
            <a:off x="1193725" y="1533075"/>
            <a:ext cx="154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Streaming </a:t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1341125" y="3318925"/>
            <a:ext cx="2860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3213475" y="1187350"/>
            <a:ext cx="2468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Spark consumes 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data from 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kafka topic 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7017175" y="1594125"/>
            <a:ext cx="1967700" cy="10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Processing (Spark SQL or Spark Streaming) </a:t>
            </a:r>
            <a:endParaRPr sz="1700"/>
          </a:p>
        </p:txBody>
      </p:sp>
      <p:cxnSp>
        <p:nvCxnSpPr>
          <p:cNvPr id="214" name="Google Shape;214;p35"/>
          <p:cNvCxnSpPr/>
          <p:nvPr/>
        </p:nvCxnSpPr>
        <p:spPr>
          <a:xfrm>
            <a:off x="6454975" y="2139766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5"/>
          <p:cNvCxnSpPr/>
          <p:nvPr/>
        </p:nvCxnSpPr>
        <p:spPr>
          <a:xfrm flipH="1">
            <a:off x="7414016" y="2637225"/>
            <a:ext cx="61110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5"/>
          <p:cNvSpPr txBox="1"/>
          <p:nvPr/>
        </p:nvSpPr>
        <p:spPr>
          <a:xfrm>
            <a:off x="7738675" y="2844800"/>
            <a:ext cx="12462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Processed data to another kafka topic</a:t>
            </a:r>
            <a:endParaRPr sz="17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2289500" y="3013850"/>
            <a:ext cx="2060700" cy="92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Received data used for analytics or save the data to HIVE</a:t>
            </a:r>
            <a:endParaRPr/>
          </a:p>
        </p:txBody>
      </p:sp>
      <p:cxnSp>
        <p:nvCxnSpPr>
          <p:cNvPr id="218" name="Google Shape;218;p35"/>
          <p:cNvCxnSpPr>
            <a:stCxn id="219" idx="1"/>
            <a:endCxn id="217" idx="3"/>
          </p:cNvCxnSpPr>
          <p:nvPr/>
        </p:nvCxnSpPr>
        <p:spPr>
          <a:xfrm rot="10800000">
            <a:off x="4350200" y="3475250"/>
            <a:ext cx="15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5"/>
          <p:cNvSpPr txBox="1"/>
          <p:nvPr/>
        </p:nvSpPr>
        <p:spPr>
          <a:xfrm>
            <a:off x="4201325" y="2844800"/>
            <a:ext cx="1894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 consumed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from the topic 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50" y="1696726"/>
            <a:ext cx="1594030" cy="83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28575">
              <a:srgbClr val="FFFFFF">
                <a:alpha val="50000"/>
              </a:srgbClr>
            </a:outerShdw>
          </a:effectLst>
        </p:spPr>
      </p:pic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963" y="3056301"/>
            <a:ext cx="1594030" cy="83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28575">
              <a:srgbClr val="FFFFFF">
                <a:alpha val="50000"/>
              </a:srgbClr>
            </a:outerShdw>
          </a:effectLst>
        </p:spPr>
      </p:pic>
      <p:pic>
        <p:nvPicPr>
          <p:cNvPr id="223" name="Google Shape;223;p35"/>
          <p:cNvPicPr preferRelativeResize="0"/>
          <p:nvPr/>
        </p:nvPicPr>
        <p:blipFill rotWithShape="1">
          <a:blip r:embed="rId4">
            <a:alphaModFix/>
          </a:blip>
          <a:srcRect b="8003" l="7996" r="2861" t="10576"/>
          <a:stretch/>
        </p:blipFill>
        <p:spPr>
          <a:xfrm>
            <a:off x="4991875" y="1648275"/>
            <a:ext cx="1544400" cy="10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645900" y="2260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Scope and Conclusion:</a:t>
            </a:r>
            <a:endParaRPr b="1"/>
          </a:p>
        </p:txBody>
      </p:sp>
      <p:sp>
        <p:nvSpPr>
          <p:cNvPr id="229" name="Google Shape;229;p36"/>
          <p:cNvSpPr txBox="1"/>
          <p:nvPr/>
        </p:nvSpPr>
        <p:spPr>
          <a:xfrm>
            <a:off x="493875" y="1156375"/>
            <a:ext cx="82392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 can connect to any type and any number of sources.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 can be used to read details from different sensors and process it in </a:t>
            </a: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parallel. </a:t>
            </a: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processed data can be sent to any output, like: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○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Console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○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Text Message or Email.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verage"/>
              <a:buChar char="○"/>
            </a:pPr>
            <a:r>
              <a:rPr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Webpage</a:t>
            </a:r>
            <a:endParaRPr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5" name="Google Shape;235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https://spark.apache.org/docs/latest/sql-programming-guide.html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https://spark.apache.org/docs/latest/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5"/>
              </a:rPr>
              <a:t>https://kafka.apache.org/24/documentation.html#gettingStarted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490250" y="526350"/>
            <a:ext cx="7821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671258" y="11533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/>
          </a:p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695341" y="30303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used Big Data Technology!</a:t>
            </a:r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3102175" y="463975"/>
            <a:ext cx="2953200" cy="14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000" y="463975"/>
            <a:ext cx="2776008" cy="14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Spark: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is a engine/technology used for large scale data processing.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Documentation: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https://spark.apache.org/docs/latest/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Version:</a:t>
            </a:r>
            <a:r>
              <a:rPr lang="en" sz="1600"/>
              <a:t> Apache Spark </a:t>
            </a:r>
            <a:r>
              <a:rPr lang="en" sz="1600"/>
              <a:t>2.4.5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709" y="1690400"/>
            <a:ext cx="4180576" cy="19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Spark fits in Big Data?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100" y="1072075"/>
            <a:ext cx="6805801" cy="38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in Spark</a:t>
            </a:r>
            <a:endParaRPr/>
          </a:p>
        </p:txBody>
      </p:sp>
      <p:grpSp>
        <p:nvGrpSpPr>
          <p:cNvPr id="153" name="Google Shape;153;p2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4" name="Google Shape;154;p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Spark Core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9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First Module developed for Apache Spark.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used for </a:t>
            </a:r>
            <a:r>
              <a:rPr lang="en" sz="1600"/>
              <a:t>Batch</a:t>
            </a:r>
            <a:r>
              <a:rPr lang="en" sz="1600"/>
              <a:t> Processing.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uses RDD Variables.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It supports languages like Java, Python, Scala.</a:t>
            </a:r>
            <a:endParaRPr sz="1600"/>
          </a:p>
        </p:txBody>
      </p:sp>
      <p:grpSp>
        <p:nvGrpSpPr>
          <p:cNvPr id="158" name="Google Shape;158;p2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59" name="Google Shape;159;p2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Spark SQL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module is used to process or manipulate Dataframe(Table).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used for both Batch and Real time processing.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It supports languages like Java, Python, Scala, R, SQL.</a:t>
            </a:r>
            <a:endParaRPr sz="1600"/>
          </a:p>
        </p:txBody>
      </p:sp>
      <p:grpSp>
        <p:nvGrpSpPr>
          <p:cNvPr id="163" name="Google Shape;163;p2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4" name="Google Shape;164;p2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Spark Streaming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9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most used module to process data.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used for Real time Processing.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uses DATASET.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It supports languages like Java, Python, Scala, R.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is a Open Source Technology.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Spark does not depend on hadoop, it can create its own clusters and run in standalone mode.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Integration of Kafka + Spark and Spark + any DB is very easy.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read log files, hdfs files and S3, etc..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process TBs of data streaming inside the cluster in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Spark Streaming can process batch data in Streams.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90250" y="526350"/>
            <a:ext cx="7821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Get real time data from log files and to show the count of types of error generated in a website. 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Used: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Kafka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Spark (PySpark)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Spark SQL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/>
              <a:t>Spark Streamin</a:t>
            </a:r>
            <a:r>
              <a:rPr lang="en" sz="1600"/>
              <a:t>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Hive or any other real time Data Warehouse.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Scala?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is a Dynamic and functional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Scala runs in java environment so even Java codes can be executed inside scala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Spark is built on scala so this is prefered.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Scala is more easy to understand.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falls in between Java and 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