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71" r:id="rId2"/>
    <p:sldId id="256" r:id="rId3"/>
    <p:sldId id="258" r:id="rId4"/>
    <p:sldId id="261" r:id="rId5"/>
    <p:sldId id="266" r:id="rId6"/>
    <p:sldId id="265" r:id="rId7"/>
    <p:sldId id="263" r:id="rId8"/>
    <p:sldId id="269" r:id="rId9"/>
    <p:sldId id="277" r:id="rId10"/>
    <p:sldId id="280" r:id="rId11"/>
    <p:sldId id="281" r:id="rId12"/>
    <p:sldId id="275" r:id="rId13"/>
    <p:sldId id="270" r:id="rId14"/>
    <p:sldId id="272" r:id="rId15"/>
    <p:sldId id="274" r:id="rId16"/>
    <p:sldId id="278" r:id="rId17"/>
    <p:sldId id="276" r:id="rId18"/>
    <p:sldId id="28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0" autoAdjust="0"/>
    <p:restoredTop sz="94632" autoAdjust="0"/>
  </p:normalViewPr>
  <p:slideViewPr>
    <p:cSldViewPr snapToGrid="0">
      <p:cViewPr varScale="1">
        <p:scale>
          <a:sx n="122" d="100"/>
          <a:sy n="122" d="100"/>
        </p:scale>
        <p:origin x="-32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nakshi" userId="9b0d77a0711e377b" providerId="LiveId" clId="{D77BDBB0-CB0A-4C68-9C7A-11E5BFBAE020}"/>
    <pc:docChg chg="undo custSel addSld delSld modSld">
      <pc:chgData name="Meenakshi" userId="9b0d77a0711e377b" providerId="LiveId" clId="{D77BDBB0-CB0A-4C68-9C7A-11E5BFBAE020}" dt="2022-06-19T11:25:16.958" v="4860"/>
      <pc:docMkLst>
        <pc:docMk/>
      </pc:docMkLst>
      <pc:sldChg chg="modSp mod modAnim">
        <pc:chgData name="Meenakshi" userId="9b0d77a0711e377b" providerId="LiveId" clId="{D77BDBB0-CB0A-4C68-9C7A-11E5BFBAE020}" dt="2022-06-19T11:20:34.868" v="4830"/>
        <pc:sldMkLst>
          <pc:docMk/>
          <pc:sldMk cId="1509210718" sldId="256"/>
        </pc:sldMkLst>
        <pc:spChg chg="mod">
          <ac:chgData name="Meenakshi" userId="9b0d77a0711e377b" providerId="LiveId" clId="{D77BDBB0-CB0A-4C68-9C7A-11E5BFBAE020}" dt="2022-06-19T11:20:24.992" v="4828" actId="688"/>
          <ac:spMkLst>
            <pc:docMk/>
            <pc:sldMk cId="1509210718" sldId="256"/>
            <ac:spMk id="2" creationId="{ACA35432-59FD-192F-D63B-6825B6A8C776}"/>
          </ac:spMkLst>
        </pc:spChg>
        <pc:spChg chg="mod">
          <ac:chgData name="Meenakshi" userId="9b0d77a0711e377b" providerId="LiveId" clId="{D77BDBB0-CB0A-4C68-9C7A-11E5BFBAE020}" dt="2022-06-19T10:38:04.983" v="2867" actId="255"/>
          <ac:spMkLst>
            <pc:docMk/>
            <pc:sldMk cId="1509210718" sldId="256"/>
            <ac:spMk id="3" creationId="{4360AA7D-8330-27A9-C127-D76EC6C4311E}"/>
          </ac:spMkLst>
        </pc:spChg>
      </pc:sldChg>
      <pc:sldChg chg="modSp mod modAnim">
        <pc:chgData name="Meenakshi" userId="9b0d77a0711e377b" providerId="LiveId" clId="{D77BDBB0-CB0A-4C68-9C7A-11E5BFBAE020}" dt="2022-06-19T11:21:01.101" v="4832"/>
        <pc:sldMkLst>
          <pc:docMk/>
          <pc:sldMk cId="2166639575" sldId="257"/>
        </pc:sldMkLst>
        <pc:spChg chg="mod">
          <ac:chgData name="Meenakshi" userId="9b0d77a0711e377b" providerId="LiveId" clId="{D77BDBB0-CB0A-4C68-9C7A-11E5BFBAE020}" dt="2022-06-19T10:55:56.475" v="4073"/>
          <ac:spMkLst>
            <pc:docMk/>
            <pc:sldMk cId="2166639575" sldId="257"/>
            <ac:spMk id="3" creationId="{5479C0B6-D7CC-352D-DA51-DD25A414CB98}"/>
          </ac:spMkLst>
        </pc:spChg>
      </pc:sldChg>
      <pc:sldChg chg="modSp mod modAnim">
        <pc:chgData name="Meenakshi" userId="9b0d77a0711e377b" providerId="LiveId" clId="{D77BDBB0-CB0A-4C68-9C7A-11E5BFBAE020}" dt="2022-06-19T11:21:52.159" v="4838"/>
        <pc:sldMkLst>
          <pc:docMk/>
          <pc:sldMk cId="2169272509" sldId="258"/>
        </pc:sldMkLst>
        <pc:spChg chg="mod">
          <ac:chgData name="Meenakshi" userId="9b0d77a0711e377b" providerId="LiveId" clId="{D77BDBB0-CB0A-4C68-9C7A-11E5BFBAE020}" dt="2022-06-19T10:39:26.141" v="2910" actId="20577"/>
          <ac:spMkLst>
            <pc:docMk/>
            <pc:sldMk cId="2169272509" sldId="258"/>
            <ac:spMk id="3" creationId="{8544FEC8-7F2B-56BD-4BF6-0DEF4F9FCCA4}"/>
          </ac:spMkLst>
        </pc:spChg>
      </pc:sldChg>
      <pc:sldChg chg="modSp del mod">
        <pc:chgData name="Meenakshi" userId="9b0d77a0711e377b" providerId="LiveId" clId="{D77BDBB0-CB0A-4C68-9C7A-11E5BFBAE020}" dt="2022-06-19T10:18:44.205" v="1034" actId="47"/>
        <pc:sldMkLst>
          <pc:docMk/>
          <pc:sldMk cId="58823232" sldId="259"/>
        </pc:sldMkLst>
        <pc:spChg chg="mod">
          <ac:chgData name="Meenakshi" userId="9b0d77a0711e377b" providerId="LiveId" clId="{D77BDBB0-CB0A-4C68-9C7A-11E5BFBAE020}" dt="2022-06-19T10:18:39.911" v="1033" actId="20577"/>
          <ac:spMkLst>
            <pc:docMk/>
            <pc:sldMk cId="58823232" sldId="259"/>
            <ac:spMk id="3" creationId="{190BD01B-7D18-89AF-BD53-413306572B63}"/>
          </ac:spMkLst>
        </pc:spChg>
      </pc:sldChg>
      <pc:sldChg chg="addSp delSp modSp new mod modAnim">
        <pc:chgData name="Meenakshi" userId="9b0d77a0711e377b" providerId="LiveId" clId="{D77BDBB0-CB0A-4C68-9C7A-11E5BFBAE020}" dt="2022-06-19T11:24:47.920" v="4857"/>
        <pc:sldMkLst>
          <pc:docMk/>
          <pc:sldMk cId="1744755215" sldId="260"/>
        </pc:sldMkLst>
        <pc:spChg chg="mod">
          <ac:chgData name="Meenakshi" userId="9b0d77a0711e377b" providerId="LiveId" clId="{D77BDBB0-CB0A-4C68-9C7A-11E5BFBAE020}" dt="2022-06-19T10:00:23.657" v="457" actId="20577"/>
          <ac:spMkLst>
            <pc:docMk/>
            <pc:sldMk cId="1744755215" sldId="260"/>
            <ac:spMk id="2" creationId="{26763D16-F317-FC86-9A9B-6E565C39E9CC}"/>
          </ac:spMkLst>
        </pc:spChg>
        <pc:spChg chg="del">
          <ac:chgData name="Meenakshi" userId="9b0d77a0711e377b" providerId="LiveId" clId="{D77BDBB0-CB0A-4C68-9C7A-11E5BFBAE020}" dt="2022-06-19T10:00:32.106" v="458"/>
          <ac:spMkLst>
            <pc:docMk/>
            <pc:sldMk cId="1744755215" sldId="260"/>
            <ac:spMk id="3" creationId="{B622A8D7-47B9-1574-6DDE-4CABD6BCC250}"/>
          </ac:spMkLst>
        </pc:spChg>
        <pc:spChg chg="add del mod">
          <ac:chgData name="Meenakshi" userId="9b0d77a0711e377b" providerId="LiveId" clId="{D77BDBB0-CB0A-4C68-9C7A-11E5BFBAE020}" dt="2022-06-19T10:01:07.025" v="460"/>
          <ac:spMkLst>
            <pc:docMk/>
            <pc:sldMk cId="1744755215" sldId="260"/>
            <ac:spMk id="7" creationId="{1BCA3A39-A37C-DB03-B885-5D18B3899EA7}"/>
          </ac:spMkLst>
        </pc:spChg>
        <pc:spChg chg="add del mod">
          <ac:chgData name="Meenakshi" userId="9b0d77a0711e377b" providerId="LiveId" clId="{D77BDBB0-CB0A-4C68-9C7A-11E5BFBAE020}" dt="2022-06-19T10:03:15.037" v="468"/>
          <ac:spMkLst>
            <pc:docMk/>
            <pc:sldMk cId="1744755215" sldId="260"/>
            <ac:spMk id="11" creationId="{A06FB6D3-9928-E804-3641-887392E3F417}"/>
          </ac:spMkLst>
        </pc:spChg>
        <pc:picChg chg="add del mod">
          <ac:chgData name="Meenakshi" userId="9b0d77a0711e377b" providerId="LiveId" clId="{D77BDBB0-CB0A-4C68-9C7A-11E5BFBAE020}" dt="2022-06-19T10:00:38.870" v="459" actId="478"/>
          <ac:picMkLst>
            <pc:docMk/>
            <pc:sldMk cId="1744755215" sldId="260"/>
            <ac:picMk id="5" creationId="{B5BE6CAB-0BCE-D069-105E-84B6615D9E2A}"/>
          </ac:picMkLst>
        </pc:picChg>
        <pc:picChg chg="add del mod">
          <ac:chgData name="Meenakshi" userId="9b0d77a0711e377b" providerId="LiveId" clId="{D77BDBB0-CB0A-4C68-9C7A-11E5BFBAE020}" dt="2022-06-19T10:03:10.444" v="467" actId="478"/>
          <ac:picMkLst>
            <pc:docMk/>
            <pc:sldMk cId="1744755215" sldId="260"/>
            <ac:picMk id="9" creationId="{C22FE2DF-1FA3-2B78-FFCF-3675B368022A}"/>
          </ac:picMkLst>
        </pc:picChg>
        <pc:picChg chg="add mod">
          <ac:chgData name="Meenakshi" userId="9b0d77a0711e377b" providerId="LiveId" clId="{D77BDBB0-CB0A-4C68-9C7A-11E5BFBAE020}" dt="2022-06-19T10:03:43.297" v="532" actId="1035"/>
          <ac:picMkLst>
            <pc:docMk/>
            <pc:sldMk cId="1744755215" sldId="260"/>
            <ac:picMk id="13" creationId="{E4AA2C58-D6EF-05AD-ADCF-5CCB54DE4058}"/>
          </ac:picMkLst>
        </pc:picChg>
      </pc:sldChg>
      <pc:sldChg chg="modSp new mod modAnim">
        <pc:chgData name="Meenakshi" userId="9b0d77a0711e377b" providerId="LiveId" clId="{D77BDBB0-CB0A-4C68-9C7A-11E5BFBAE020}" dt="2022-06-19T11:22:46.002" v="4845"/>
        <pc:sldMkLst>
          <pc:docMk/>
          <pc:sldMk cId="3118404606" sldId="261"/>
        </pc:sldMkLst>
        <pc:spChg chg="mod">
          <ac:chgData name="Meenakshi" userId="9b0d77a0711e377b" providerId="LiveId" clId="{D77BDBB0-CB0A-4C68-9C7A-11E5BFBAE020}" dt="2022-06-19T10:25:31.148" v="1927" actId="20577"/>
          <ac:spMkLst>
            <pc:docMk/>
            <pc:sldMk cId="3118404606" sldId="261"/>
            <ac:spMk id="2" creationId="{8A0BEF2A-39D6-DB68-D394-BCE54A01933D}"/>
          </ac:spMkLst>
        </pc:spChg>
        <pc:spChg chg="mod">
          <ac:chgData name="Meenakshi" userId="9b0d77a0711e377b" providerId="LiveId" clId="{D77BDBB0-CB0A-4C68-9C7A-11E5BFBAE020}" dt="2022-06-19T11:18:06.432" v="4827" actId="1037"/>
          <ac:spMkLst>
            <pc:docMk/>
            <pc:sldMk cId="3118404606" sldId="261"/>
            <ac:spMk id="3" creationId="{AC3122BA-15CF-66C6-D322-33A58607EF3D}"/>
          </ac:spMkLst>
        </pc:spChg>
      </pc:sldChg>
      <pc:sldChg chg="modSp new mod modAnim">
        <pc:chgData name="Meenakshi" userId="9b0d77a0711e377b" providerId="LiveId" clId="{D77BDBB0-CB0A-4C68-9C7A-11E5BFBAE020}" dt="2022-06-19T11:23:49.549" v="4851"/>
        <pc:sldMkLst>
          <pc:docMk/>
          <pc:sldMk cId="1948817867" sldId="262"/>
        </pc:sldMkLst>
        <pc:spChg chg="mod">
          <ac:chgData name="Meenakshi" userId="9b0d77a0711e377b" providerId="LiveId" clId="{D77BDBB0-CB0A-4C68-9C7A-11E5BFBAE020}" dt="2022-06-19T10:45:08.996" v="3450" actId="20577"/>
          <ac:spMkLst>
            <pc:docMk/>
            <pc:sldMk cId="1948817867" sldId="262"/>
            <ac:spMk id="2" creationId="{77F4701F-D94B-6F23-5AB5-8787B2737B52}"/>
          </ac:spMkLst>
        </pc:spChg>
        <pc:spChg chg="mod">
          <ac:chgData name="Meenakshi" userId="9b0d77a0711e377b" providerId="LiveId" clId="{D77BDBB0-CB0A-4C68-9C7A-11E5BFBAE020}" dt="2022-06-19T11:06:16.825" v="4264" actId="20577"/>
          <ac:spMkLst>
            <pc:docMk/>
            <pc:sldMk cId="1948817867" sldId="262"/>
            <ac:spMk id="3" creationId="{B7B56851-6CA6-2485-81BA-8524E4CDF4A9}"/>
          </ac:spMkLst>
        </pc:spChg>
      </pc:sldChg>
      <pc:sldChg chg="modSp new mod modAnim">
        <pc:chgData name="Meenakshi" userId="9b0d77a0711e377b" providerId="LiveId" clId="{D77BDBB0-CB0A-4C68-9C7A-11E5BFBAE020}" dt="2022-06-19T11:25:04.064" v="4859"/>
        <pc:sldMkLst>
          <pc:docMk/>
          <pc:sldMk cId="1697862792" sldId="263"/>
        </pc:sldMkLst>
        <pc:spChg chg="mod">
          <ac:chgData name="Meenakshi" userId="9b0d77a0711e377b" providerId="LiveId" clId="{D77BDBB0-CB0A-4C68-9C7A-11E5BFBAE020}" dt="2022-06-19T10:53:28.064" v="4049" actId="20577"/>
          <ac:spMkLst>
            <pc:docMk/>
            <pc:sldMk cId="1697862792" sldId="263"/>
            <ac:spMk id="2" creationId="{8F018044-4067-9AB1-C675-F103B7F593BE}"/>
          </ac:spMkLst>
        </pc:spChg>
        <pc:spChg chg="mod">
          <ac:chgData name="Meenakshi" userId="9b0d77a0711e377b" providerId="LiveId" clId="{D77BDBB0-CB0A-4C68-9C7A-11E5BFBAE020}" dt="2022-06-19T11:04:05.916" v="4243" actId="20577"/>
          <ac:spMkLst>
            <pc:docMk/>
            <pc:sldMk cId="1697862792" sldId="263"/>
            <ac:spMk id="3" creationId="{7CD99784-AD92-E0BF-C05F-3FC05FE36313}"/>
          </ac:spMkLst>
        </pc:spChg>
      </pc:sldChg>
      <pc:sldChg chg="new del">
        <pc:chgData name="Meenakshi" userId="9b0d77a0711e377b" providerId="LiveId" clId="{D77BDBB0-CB0A-4C68-9C7A-11E5BFBAE020}" dt="2022-06-19T11:06:28.207" v="4266" actId="47"/>
        <pc:sldMkLst>
          <pc:docMk/>
          <pc:sldMk cId="3062554824" sldId="264"/>
        </pc:sldMkLst>
      </pc:sldChg>
      <pc:sldChg chg="delSp modSp new mod modAnim">
        <pc:chgData name="Meenakshi" userId="9b0d77a0711e377b" providerId="LiveId" clId="{D77BDBB0-CB0A-4C68-9C7A-11E5BFBAE020}" dt="2022-06-19T11:25:16.958" v="4860"/>
        <pc:sldMkLst>
          <pc:docMk/>
          <pc:sldMk cId="3210865388" sldId="264"/>
        </pc:sldMkLst>
        <pc:spChg chg="mod">
          <ac:chgData name="Meenakshi" userId="9b0d77a0711e377b" providerId="LiveId" clId="{D77BDBB0-CB0A-4C68-9C7A-11E5BFBAE020}" dt="2022-06-19T11:06:46.091" v="4278" actId="20577"/>
          <ac:spMkLst>
            <pc:docMk/>
            <pc:sldMk cId="3210865388" sldId="264"/>
            <ac:spMk id="2" creationId="{B11899B9-4245-8A38-710E-88D7EA094B62}"/>
          </ac:spMkLst>
        </pc:spChg>
        <pc:spChg chg="del mod">
          <ac:chgData name="Meenakshi" userId="9b0d77a0711e377b" providerId="LiveId" clId="{D77BDBB0-CB0A-4C68-9C7A-11E5BFBAE020}" dt="2022-06-19T11:06:38.232" v="4269" actId="478"/>
          <ac:spMkLst>
            <pc:docMk/>
            <pc:sldMk cId="3210865388" sldId="264"/>
            <ac:spMk id="3" creationId="{DBB0CFE0-04D8-85A7-9835-DE1481017D7A}"/>
          </ac:spMkLst>
        </pc:spChg>
      </pc:sldChg>
      <pc:sldChg chg="new del">
        <pc:chgData name="Meenakshi" userId="9b0d77a0711e377b" providerId="LiveId" clId="{D77BDBB0-CB0A-4C68-9C7A-11E5BFBAE020}" dt="2022-06-19T10:58:55.575" v="4150" actId="680"/>
        <pc:sldMkLst>
          <pc:docMk/>
          <pc:sldMk cId="3442762784"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29AEF5-FF58-4EA4-9849-A79BEB33539A}"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4E422-E7A5-4830-B54B-5D8C51B74F2C}" type="slidenum">
              <a:rPr lang="en-US" smtClean="0"/>
              <a:t>‹#›</a:t>
            </a:fld>
            <a:endParaRPr lang="en-US"/>
          </a:p>
        </p:txBody>
      </p:sp>
    </p:spTree>
    <p:extLst>
      <p:ext uri="{BB962C8B-B14F-4D97-AF65-F5344CB8AC3E}">
        <p14:creationId xmlns:p14="http://schemas.microsoft.com/office/powerpoint/2010/main" val="2421328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9AEF5-FF58-4EA4-9849-A79BEB33539A}"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4E422-E7A5-4830-B54B-5D8C51B74F2C}" type="slidenum">
              <a:rPr lang="en-US" smtClean="0"/>
              <a:t>‹#›</a:t>
            </a:fld>
            <a:endParaRPr lang="en-US"/>
          </a:p>
        </p:txBody>
      </p:sp>
    </p:spTree>
    <p:extLst>
      <p:ext uri="{BB962C8B-B14F-4D97-AF65-F5344CB8AC3E}">
        <p14:creationId xmlns:p14="http://schemas.microsoft.com/office/powerpoint/2010/main" val="1991041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FE29AEF5-FF58-4EA4-9849-A79BEB33539A}" type="datetimeFigureOut">
              <a:rPr lang="en-US" smtClean="0"/>
              <a:t>6/23/2022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F4A4E422-E7A5-4830-B54B-5D8C51B74F2C}" type="slidenum">
              <a:rPr lang="en-US" smtClean="0"/>
              <a:t>‹#›</a:t>
            </a:fld>
            <a:endParaRPr lang="en-US"/>
          </a:p>
        </p:txBody>
      </p:sp>
    </p:spTree>
    <p:extLst>
      <p:ext uri="{BB962C8B-B14F-4D97-AF65-F5344CB8AC3E}">
        <p14:creationId xmlns:p14="http://schemas.microsoft.com/office/powerpoint/2010/main" val="125471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9AEF5-FF58-4EA4-9849-A79BEB33539A}"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A4E422-E7A5-4830-B54B-5D8C51B74F2C}" type="slidenum">
              <a:rPr lang="en-US" smtClean="0"/>
              <a:t>‹#›</a:t>
            </a:fld>
            <a:endParaRPr lang="en-US"/>
          </a:p>
        </p:txBody>
      </p:sp>
    </p:spTree>
    <p:extLst>
      <p:ext uri="{BB962C8B-B14F-4D97-AF65-F5344CB8AC3E}">
        <p14:creationId xmlns:p14="http://schemas.microsoft.com/office/powerpoint/2010/main" val="2946108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FE29AEF5-FF58-4EA4-9849-A79BEB33539A}" type="datetimeFigureOut">
              <a:rPr lang="en-US" smtClean="0"/>
              <a:t>6/23/2022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4A4E422-E7A5-4830-B54B-5D8C51B74F2C}" type="slidenum">
              <a:rPr lang="en-US" smtClean="0"/>
              <a:t>‹#›</a:t>
            </a:fld>
            <a:endParaRPr lang="en-US"/>
          </a:p>
        </p:txBody>
      </p:sp>
    </p:spTree>
    <p:extLst>
      <p:ext uri="{BB962C8B-B14F-4D97-AF65-F5344CB8AC3E}">
        <p14:creationId xmlns:p14="http://schemas.microsoft.com/office/powerpoint/2010/main" val="98334796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29AEF5-FF58-4EA4-9849-A79BEB33539A}"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4E422-E7A5-4830-B54B-5D8C51B74F2C}" type="slidenum">
              <a:rPr lang="en-US" smtClean="0"/>
              <a:t>‹#›</a:t>
            </a:fld>
            <a:endParaRPr lang="en-US"/>
          </a:p>
        </p:txBody>
      </p:sp>
    </p:spTree>
    <p:extLst>
      <p:ext uri="{BB962C8B-B14F-4D97-AF65-F5344CB8AC3E}">
        <p14:creationId xmlns:p14="http://schemas.microsoft.com/office/powerpoint/2010/main" val="20464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29AEF5-FF58-4EA4-9849-A79BEB33539A}" type="datetimeFigureOut">
              <a:rPr lang="en-US" smtClean="0"/>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A4E422-E7A5-4830-B54B-5D8C51B74F2C}" type="slidenum">
              <a:rPr lang="en-US" smtClean="0"/>
              <a:t>‹#›</a:t>
            </a:fld>
            <a:endParaRPr lang="en-US"/>
          </a:p>
        </p:txBody>
      </p:sp>
    </p:spTree>
    <p:extLst>
      <p:ext uri="{BB962C8B-B14F-4D97-AF65-F5344CB8AC3E}">
        <p14:creationId xmlns:p14="http://schemas.microsoft.com/office/powerpoint/2010/main" val="117117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29AEF5-FF58-4EA4-9849-A79BEB33539A}" type="datetimeFigureOut">
              <a:rPr lang="en-US" smtClean="0"/>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A4E422-E7A5-4830-B54B-5D8C51B74F2C}" type="slidenum">
              <a:rPr lang="en-US" smtClean="0"/>
              <a:t>‹#›</a:t>
            </a:fld>
            <a:endParaRPr lang="en-US"/>
          </a:p>
        </p:txBody>
      </p:sp>
    </p:spTree>
    <p:extLst>
      <p:ext uri="{BB962C8B-B14F-4D97-AF65-F5344CB8AC3E}">
        <p14:creationId xmlns:p14="http://schemas.microsoft.com/office/powerpoint/2010/main" val="355964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9AEF5-FF58-4EA4-9849-A79BEB33539A}" type="datetimeFigureOut">
              <a:rPr lang="en-US" smtClean="0"/>
              <a:t>6/23/2022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A4E422-E7A5-4830-B54B-5D8C51B74F2C}" type="slidenum">
              <a:rPr lang="en-US" smtClean="0"/>
              <a:t>‹#›</a:t>
            </a:fld>
            <a:endParaRPr lang="en-US"/>
          </a:p>
        </p:txBody>
      </p:sp>
    </p:spTree>
    <p:extLst>
      <p:ext uri="{BB962C8B-B14F-4D97-AF65-F5344CB8AC3E}">
        <p14:creationId xmlns:p14="http://schemas.microsoft.com/office/powerpoint/2010/main" val="977335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29AEF5-FF58-4EA4-9849-A79BEB33539A}"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4E422-E7A5-4830-B54B-5D8C51B74F2C}" type="slidenum">
              <a:rPr lang="en-US" smtClean="0"/>
              <a:t>‹#›</a:t>
            </a:fld>
            <a:endParaRPr lang="en-US"/>
          </a:p>
        </p:txBody>
      </p:sp>
    </p:spTree>
    <p:extLst>
      <p:ext uri="{BB962C8B-B14F-4D97-AF65-F5344CB8AC3E}">
        <p14:creationId xmlns:p14="http://schemas.microsoft.com/office/powerpoint/2010/main" val="426090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29AEF5-FF58-4EA4-9849-A79BEB33539A}"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A4E422-E7A5-4830-B54B-5D8C51B74F2C}" type="slidenum">
              <a:rPr lang="en-US" smtClean="0"/>
              <a:t>‹#›</a:t>
            </a:fld>
            <a:endParaRPr lang="en-US"/>
          </a:p>
        </p:txBody>
      </p:sp>
    </p:spTree>
    <p:extLst>
      <p:ext uri="{BB962C8B-B14F-4D97-AF65-F5344CB8AC3E}">
        <p14:creationId xmlns:p14="http://schemas.microsoft.com/office/powerpoint/2010/main" val="4100516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FE29AEF5-FF58-4EA4-9849-A79BEB33539A}" type="datetimeFigureOut">
              <a:rPr lang="en-US" smtClean="0"/>
              <a:t>6/23/2022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F4A4E422-E7A5-4830-B54B-5D8C51B74F2C}" type="slidenum">
              <a:rPr lang="en-US" smtClean="0"/>
              <a:t>‹#›</a:t>
            </a:fld>
            <a:endParaRPr lang="en-US"/>
          </a:p>
        </p:txBody>
      </p:sp>
    </p:spTree>
    <p:extLst>
      <p:ext uri="{BB962C8B-B14F-4D97-AF65-F5344CB8AC3E}">
        <p14:creationId xmlns:p14="http://schemas.microsoft.com/office/powerpoint/2010/main" val="1379972191"/>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5138" y="2094522"/>
            <a:ext cx="11462186" cy="1826819"/>
          </a:xfrm>
        </p:spPr>
        <p:txBody>
          <a:bodyPr>
            <a:normAutofit fontScale="90000"/>
          </a:bodyPr>
          <a:lstStyle/>
          <a:p>
            <a:r>
              <a:rPr lang="en-US" dirty="0" smtClean="0"/>
              <a:t>Movie Recommender System, Whatsapp analysis tool &amp; Olympic data analysis tool</a:t>
            </a:r>
            <a:endParaRPr lang="en-IN" dirty="0"/>
          </a:p>
        </p:txBody>
      </p:sp>
      <p:sp>
        <p:nvSpPr>
          <p:cNvPr id="3" name="Subtitle 2"/>
          <p:cNvSpPr>
            <a:spLocks noGrp="1"/>
          </p:cNvSpPr>
          <p:nvPr>
            <p:ph type="subTitle" idx="1"/>
          </p:nvPr>
        </p:nvSpPr>
        <p:spPr>
          <a:xfrm>
            <a:off x="1524000" y="4079375"/>
            <a:ext cx="9144000" cy="1763282"/>
          </a:xfrm>
        </p:spPr>
        <p:txBody>
          <a:bodyPr>
            <a:normAutofit fontScale="25000" lnSpcReduction="20000"/>
          </a:bodyPr>
          <a:lstStyle/>
          <a:p>
            <a:r>
              <a:rPr lang="en-US" sz="9600" dirty="0"/>
              <a:t>Name: Udhav Narendra Patil</a:t>
            </a:r>
          </a:p>
          <a:p>
            <a:r>
              <a:rPr lang="en-US" sz="9600" dirty="0"/>
              <a:t>Class: TYBSC.CS</a:t>
            </a:r>
          </a:p>
          <a:p>
            <a:r>
              <a:rPr lang="en-US" sz="9600" dirty="0"/>
              <a:t>Year: 2022-23</a:t>
            </a:r>
          </a:p>
          <a:p>
            <a:r>
              <a:rPr lang="en-US" sz="9600" dirty="0"/>
              <a:t>Roll No: 27</a:t>
            </a:r>
          </a:p>
          <a:p>
            <a:endParaRPr lang="en-IN" dirty="0"/>
          </a:p>
        </p:txBody>
      </p:sp>
    </p:spTree>
    <p:extLst>
      <p:ext uri="{BB962C8B-B14F-4D97-AF65-F5344CB8AC3E}">
        <p14:creationId xmlns:p14="http://schemas.microsoft.com/office/powerpoint/2010/main" val="2596478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project</a:t>
            </a:r>
            <a:endParaRPr lang="en-IN" dirty="0"/>
          </a:p>
        </p:txBody>
      </p:sp>
      <p:sp>
        <p:nvSpPr>
          <p:cNvPr id="3" name="Content Placeholder 2"/>
          <p:cNvSpPr>
            <a:spLocks noGrp="1"/>
          </p:cNvSpPr>
          <p:nvPr>
            <p:ph idx="1"/>
          </p:nvPr>
        </p:nvSpPr>
        <p:spPr/>
        <p:txBody>
          <a:bodyPr/>
          <a:lstStyle/>
          <a:p>
            <a:r>
              <a:rPr lang="en-US" dirty="0" smtClean="0"/>
              <a:t>We are living in a information era so basically we have so many data around us and so many company capitalize using this data we basically we have to know how to process the data and how to present in proper manner </a:t>
            </a:r>
          </a:p>
          <a:p>
            <a:r>
              <a:rPr lang="en-US" dirty="0" smtClean="0"/>
              <a:t>This project consist of so many aspect of data science and it will help us to deal with a big dataset or we can say our current live data set </a:t>
            </a:r>
          </a:p>
          <a:p>
            <a:r>
              <a:rPr lang="en-US" dirty="0" smtClean="0"/>
              <a:t>In this project we use Whatsapp chat dataset so basically there are so many thing about data science we can learn from this like data handling, data cleaning, sorting, data presentation etc.</a:t>
            </a:r>
          </a:p>
          <a:p>
            <a:r>
              <a:rPr lang="en-US" dirty="0" smtClean="0"/>
              <a:t>And it fill help us to learn how to work on different-different types of data set  </a:t>
            </a:r>
          </a:p>
        </p:txBody>
      </p:sp>
    </p:spTree>
    <p:extLst>
      <p:ext uri="{BB962C8B-B14F-4D97-AF65-F5344CB8AC3E}">
        <p14:creationId xmlns:p14="http://schemas.microsoft.com/office/powerpoint/2010/main" val="41644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this is different from existing system </a:t>
            </a:r>
            <a:endParaRPr lang="en-IN" dirty="0"/>
          </a:p>
        </p:txBody>
      </p:sp>
      <p:sp>
        <p:nvSpPr>
          <p:cNvPr id="3" name="Content Placeholder 2"/>
          <p:cNvSpPr>
            <a:spLocks noGrp="1"/>
          </p:cNvSpPr>
          <p:nvPr>
            <p:ph idx="1"/>
          </p:nvPr>
        </p:nvSpPr>
        <p:spPr>
          <a:xfrm>
            <a:off x="1202919" y="2011680"/>
            <a:ext cx="9784080" cy="4436012"/>
          </a:xfrm>
        </p:spPr>
        <p:txBody>
          <a:bodyPr/>
          <a:lstStyle/>
          <a:p>
            <a:r>
              <a:rPr lang="en-US" dirty="0" smtClean="0"/>
              <a:t>Like instragram, Whatsapp didn’t have yet a insight feature so basally it will help us to know insight about our chartroom  </a:t>
            </a:r>
          </a:p>
          <a:p>
            <a:r>
              <a:rPr lang="en-US" dirty="0" smtClean="0"/>
              <a:t>It tool can be use in cyber forensic also where we can analysis a data of particular suspicious Whatsapp group and learn or analysis there data and as per data we know we spreading a wrong data through Whatsapp group and we know there member past activity in the group </a:t>
            </a:r>
          </a:p>
          <a:p>
            <a:r>
              <a:rPr lang="en-US" dirty="0" smtClean="0"/>
              <a:t>We can learn there measure chat timing, common used word and most online person from the group etc.</a:t>
            </a:r>
          </a:p>
          <a:p>
            <a:r>
              <a:rPr lang="en-US" dirty="0" smtClean="0"/>
              <a:t>We can know individual information and combined information also through website and we know each person how many time they send any link or media file and messages also </a:t>
            </a:r>
          </a:p>
        </p:txBody>
      </p:sp>
    </p:spTree>
    <p:extLst>
      <p:ext uri="{BB962C8B-B14F-4D97-AF65-F5344CB8AC3E}">
        <p14:creationId xmlns:p14="http://schemas.microsoft.com/office/powerpoint/2010/main" val="334769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018044-4067-9AB1-C675-F103B7F593BE}"/>
              </a:ext>
            </a:extLst>
          </p:cNvPr>
          <p:cNvSpPr>
            <a:spLocks noGrp="1"/>
          </p:cNvSpPr>
          <p:nvPr>
            <p:ph type="title"/>
          </p:nvPr>
        </p:nvSpPr>
        <p:spPr/>
        <p:txBody>
          <a:bodyPr/>
          <a:lstStyle/>
          <a:p>
            <a:r>
              <a:rPr lang="en-US" dirty="0"/>
              <a:t>Tools for project</a:t>
            </a:r>
          </a:p>
        </p:txBody>
      </p:sp>
      <p:sp>
        <p:nvSpPr>
          <p:cNvPr id="3" name="Content Placeholder 2">
            <a:extLst>
              <a:ext uri="{FF2B5EF4-FFF2-40B4-BE49-F238E27FC236}">
                <a16:creationId xmlns:a16="http://schemas.microsoft.com/office/drawing/2014/main" xmlns="" id="{7CD99784-AD92-E0BF-C05F-3FC05FE36313}"/>
              </a:ext>
            </a:extLst>
          </p:cNvPr>
          <p:cNvSpPr>
            <a:spLocks noGrp="1"/>
          </p:cNvSpPr>
          <p:nvPr>
            <p:ph idx="1"/>
          </p:nvPr>
        </p:nvSpPr>
        <p:spPr/>
        <p:txBody>
          <a:bodyPr/>
          <a:lstStyle/>
          <a:p>
            <a:r>
              <a:rPr lang="en-US" dirty="0"/>
              <a:t>For </a:t>
            </a:r>
            <a:r>
              <a:rPr lang="en-US" dirty="0" smtClean="0"/>
              <a:t>Whatsapp Chat data we use our personal chat data given by Whatsapp </a:t>
            </a:r>
          </a:p>
          <a:p>
            <a:r>
              <a:rPr lang="en-US" dirty="0" smtClean="0"/>
              <a:t>We </a:t>
            </a:r>
            <a:r>
              <a:rPr lang="en-US" dirty="0"/>
              <a:t>use python language for this project </a:t>
            </a:r>
          </a:p>
          <a:p>
            <a:r>
              <a:rPr lang="en-US" dirty="0"/>
              <a:t>Jupiter notebook(IDE) for creating the ML model </a:t>
            </a:r>
            <a:r>
              <a:rPr lang="en-US" dirty="0" smtClean="0"/>
              <a:t>or backend</a:t>
            </a:r>
            <a:endParaRPr lang="en-US" dirty="0"/>
          </a:p>
          <a:p>
            <a:r>
              <a:rPr lang="en-US" dirty="0"/>
              <a:t>Pycharm (IDE) for creating a frontend or web app for the movie recommender system </a:t>
            </a:r>
          </a:p>
          <a:p>
            <a:r>
              <a:rPr lang="en-US" dirty="0"/>
              <a:t>And for this project we use a new framework known as “Streamlit” it helps us create a web app for data science and machine learning in a short time</a:t>
            </a:r>
          </a:p>
          <a:p>
            <a:r>
              <a:rPr lang="en-US" dirty="0"/>
              <a:t>Heroku(website) for web services and project deployment and hosting the project free of cost </a:t>
            </a:r>
          </a:p>
        </p:txBody>
      </p:sp>
    </p:spTree>
    <p:extLst>
      <p:ext uri="{BB962C8B-B14F-4D97-AF65-F5344CB8AC3E}">
        <p14:creationId xmlns:p14="http://schemas.microsoft.com/office/powerpoint/2010/main" val="353731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Olympics data analysis </a:t>
            </a:r>
            <a:endParaRPr lang="en-IN" dirty="0"/>
          </a:p>
        </p:txBody>
      </p:sp>
    </p:spTree>
    <p:extLst>
      <p:ext uri="{BB962C8B-B14F-4D97-AF65-F5344CB8AC3E}">
        <p14:creationId xmlns:p14="http://schemas.microsoft.com/office/powerpoint/2010/main" val="203740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1179473" y="2003865"/>
            <a:ext cx="9784080" cy="4206240"/>
          </a:xfrm>
        </p:spPr>
        <p:txBody>
          <a:bodyPr/>
          <a:lstStyle/>
          <a:p>
            <a:r>
              <a:rPr lang="en-US" dirty="0" smtClean="0"/>
              <a:t>When we were watching Olympics game there are so many confusion on that one screen we cant find proper information that we want or regarding what topic we want so in this Olympics data analysis tool we used Olympics dataset and create a analysis website there you can easily find information regarding what you are interested or which country sport player are you trying to find data </a:t>
            </a:r>
          </a:p>
          <a:p>
            <a:r>
              <a:rPr lang="en-US" dirty="0" smtClean="0"/>
              <a:t>In analysis tool we can do mainly 4 type of analysis on Olympic data -Medal tally, - Overall analysis, -country wise analysis, - Athlete Wise analysis</a:t>
            </a:r>
          </a:p>
          <a:p>
            <a:r>
              <a:rPr lang="en-US" dirty="0" smtClean="0"/>
              <a:t>It will show a statics and numerical data of Olympic sport and their winning and losing performance as per year and player </a:t>
            </a:r>
          </a:p>
          <a:p>
            <a:r>
              <a:rPr lang="en-US" dirty="0" smtClean="0"/>
              <a:t>We use different types of graphs to present our data as per need</a:t>
            </a:r>
          </a:p>
          <a:p>
            <a:r>
              <a:rPr lang="en-US" dirty="0" smtClean="0"/>
              <a:t>Basely its data analysis tool in form of website </a:t>
            </a:r>
            <a:endParaRPr lang="en-IN" dirty="0"/>
          </a:p>
        </p:txBody>
      </p:sp>
    </p:spTree>
    <p:extLst>
      <p:ext uri="{BB962C8B-B14F-4D97-AF65-F5344CB8AC3E}">
        <p14:creationId xmlns:p14="http://schemas.microsoft.com/office/powerpoint/2010/main" val="285029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project</a:t>
            </a:r>
            <a:endParaRPr lang="en-IN" dirty="0"/>
          </a:p>
        </p:txBody>
      </p:sp>
      <p:sp>
        <p:nvSpPr>
          <p:cNvPr id="3" name="Content Placeholder 2"/>
          <p:cNvSpPr>
            <a:spLocks noGrp="1"/>
          </p:cNvSpPr>
          <p:nvPr>
            <p:ph idx="1"/>
          </p:nvPr>
        </p:nvSpPr>
        <p:spPr/>
        <p:txBody>
          <a:bodyPr/>
          <a:lstStyle/>
          <a:p>
            <a:r>
              <a:rPr lang="en-US" dirty="0" smtClean="0"/>
              <a:t>We are living in a information era so basically we have so many data around us and so many company capitalize using this data we basically we have to know how to process the data and how to present in proper manner </a:t>
            </a:r>
          </a:p>
          <a:p>
            <a:r>
              <a:rPr lang="en-US" dirty="0" smtClean="0"/>
              <a:t>This project consist of so many aspect of data science and it will help us to deal with a big dataset</a:t>
            </a:r>
          </a:p>
          <a:p>
            <a:r>
              <a:rPr lang="en-US" dirty="0" smtClean="0"/>
              <a:t>In this project we use 120year Olympic dataset so basically there are so many thing about data science we can learn from this like data handling, data cleaning, sorting, data presentation etc.</a:t>
            </a:r>
          </a:p>
          <a:p>
            <a:r>
              <a:rPr lang="en-US" dirty="0" smtClean="0"/>
              <a:t>And this information era everyone from computer background should know about data science and data handling because data is the future </a:t>
            </a:r>
            <a:endParaRPr lang="en-IN" dirty="0"/>
          </a:p>
        </p:txBody>
      </p:sp>
    </p:spTree>
    <p:extLst>
      <p:ext uri="{BB962C8B-B14F-4D97-AF65-F5344CB8AC3E}">
        <p14:creationId xmlns:p14="http://schemas.microsoft.com/office/powerpoint/2010/main" val="198060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is different from existing system </a:t>
            </a:r>
            <a:endParaRPr lang="en-IN" dirty="0"/>
          </a:p>
        </p:txBody>
      </p:sp>
      <p:sp>
        <p:nvSpPr>
          <p:cNvPr id="3" name="Content Placeholder 2"/>
          <p:cNvSpPr>
            <a:spLocks noGrp="1"/>
          </p:cNvSpPr>
          <p:nvPr>
            <p:ph idx="1"/>
          </p:nvPr>
        </p:nvSpPr>
        <p:spPr/>
        <p:txBody>
          <a:bodyPr/>
          <a:lstStyle/>
          <a:p>
            <a:r>
              <a:rPr lang="en-US" dirty="0" smtClean="0"/>
              <a:t>This is basically tool where I analysis a data </a:t>
            </a:r>
          </a:p>
          <a:p>
            <a:r>
              <a:rPr lang="en-US" dirty="0" smtClean="0"/>
              <a:t>Other sports information website show a minimum data that user want see but for deep knowledge we can find detail analysis in this website</a:t>
            </a:r>
          </a:p>
          <a:p>
            <a:r>
              <a:rPr lang="en-US" dirty="0" smtClean="0"/>
              <a:t>Way of presentation of data and their graphs a better than existing system </a:t>
            </a:r>
          </a:p>
          <a:p>
            <a:r>
              <a:rPr lang="en-US" dirty="0" smtClean="0"/>
              <a:t>Its particular website in this we created a analysis tool, no other existing system done that job before </a:t>
            </a:r>
          </a:p>
          <a:p>
            <a:r>
              <a:rPr lang="en-US" dirty="0" smtClean="0"/>
              <a:t>It didn’t use old school methods to create a website we will just use library called Streamlit and it well give a basic website where I can setup my analysis tool without any other programming language required</a:t>
            </a:r>
            <a:endParaRPr lang="en-IN" dirty="0"/>
          </a:p>
        </p:txBody>
      </p:sp>
    </p:spTree>
    <p:extLst>
      <p:ext uri="{BB962C8B-B14F-4D97-AF65-F5344CB8AC3E}">
        <p14:creationId xmlns:p14="http://schemas.microsoft.com/office/powerpoint/2010/main" val="419736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018044-4067-9AB1-C675-F103B7F593BE}"/>
              </a:ext>
            </a:extLst>
          </p:cNvPr>
          <p:cNvSpPr>
            <a:spLocks noGrp="1"/>
          </p:cNvSpPr>
          <p:nvPr>
            <p:ph type="title"/>
          </p:nvPr>
        </p:nvSpPr>
        <p:spPr/>
        <p:txBody>
          <a:bodyPr/>
          <a:lstStyle/>
          <a:p>
            <a:r>
              <a:rPr lang="en-US" dirty="0"/>
              <a:t>Tools for project</a:t>
            </a:r>
          </a:p>
        </p:txBody>
      </p:sp>
      <p:sp>
        <p:nvSpPr>
          <p:cNvPr id="3" name="Content Placeholder 2">
            <a:extLst>
              <a:ext uri="{FF2B5EF4-FFF2-40B4-BE49-F238E27FC236}">
                <a16:creationId xmlns:a16="http://schemas.microsoft.com/office/drawing/2014/main" xmlns="" id="{7CD99784-AD92-E0BF-C05F-3FC05FE36313}"/>
              </a:ext>
            </a:extLst>
          </p:cNvPr>
          <p:cNvSpPr>
            <a:spLocks noGrp="1"/>
          </p:cNvSpPr>
          <p:nvPr>
            <p:ph idx="1"/>
          </p:nvPr>
        </p:nvSpPr>
        <p:spPr/>
        <p:txBody>
          <a:bodyPr/>
          <a:lstStyle/>
          <a:p>
            <a:r>
              <a:rPr lang="en-US" dirty="0"/>
              <a:t>For </a:t>
            </a:r>
            <a:r>
              <a:rPr lang="en-US" dirty="0" smtClean="0"/>
              <a:t>Olympics data </a:t>
            </a:r>
            <a:r>
              <a:rPr lang="en-US" dirty="0" smtClean="0"/>
              <a:t>Collection </a:t>
            </a:r>
            <a:r>
              <a:rPr lang="en-US" dirty="0"/>
              <a:t>we use </a:t>
            </a:r>
            <a:r>
              <a:rPr lang="en-US" dirty="0" smtClean="0"/>
              <a:t>“120 Year of Olympic history” dataset. </a:t>
            </a:r>
          </a:p>
          <a:p>
            <a:r>
              <a:rPr lang="en-US" dirty="0" smtClean="0"/>
              <a:t>We </a:t>
            </a:r>
            <a:r>
              <a:rPr lang="en-US" dirty="0"/>
              <a:t>use python language for this project </a:t>
            </a:r>
          </a:p>
          <a:p>
            <a:r>
              <a:rPr lang="en-US" dirty="0"/>
              <a:t>Jupiter notebook(IDE) for creating the ML model </a:t>
            </a:r>
            <a:r>
              <a:rPr lang="en-US" dirty="0" smtClean="0"/>
              <a:t>or backend </a:t>
            </a:r>
            <a:endParaRPr lang="en-US" dirty="0"/>
          </a:p>
          <a:p>
            <a:r>
              <a:rPr lang="en-US" dirty="0"/>
              <a:t>Pycharm (IDE) for creating a frontend or web app for the movie recommender system </a:t>
            </a:r>
          </a:p>
          <a:p>
            <a:r>
              <a:rPr lang="en-US" dirty="0"/>
              <a:t>And for this project we use a new framework known as “Streamlit” it helps us create a web app for data science and machine learning in a short time</a:t>
            </a:r>
          </a:p>
          <a:p>
            <a:r>
              <a:rPr lang="en-US" dirty="0"/>
              <a:t>Heroku(website) for web services and project deployment and hosting the project free of cost </a:t>
            </a:r>
          </a:p>
        </p:txBody>
      </p:sp>
    </p:spTree>
    <p:extLst>
      <p:ext uri="{BB962C8B-B14F-4D97-AF65-F5344CB8AC3E}">
        <p14:creationId xmlns:p14="http://schemas.microsoft.com/office/powerpoint/2010/main" val="353731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IN" dirty="0"/>
          </a:p>
        </p:txBody>
      </p:sp>
    </p:spTree>
    <p:extLst>
      <p:ext uri="{BB962C8B-B14F-4D97-AF65-F5344CB8AC3E}">
        <p14:creationId xmlns:p14="http://schemas.microsoft.com/office/powerpoint/2010/main" val="183085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A35432-59FD-192F-D63B-6825B6A8C776}"/>
              </a:ext>
            </a:extLst>
          </p:cNvPr>
          <p:cNvSpPr>
            <a:spLocks noGrp="1"/>
          </p:cNvSpPr>
          <p:nvPr>
            <p:ph type="ctrTitle"/>
          </p:nvPr>
        </p:nvSpPr>
        <p:spPr>
          <a:xfrm>
            <a:off x="365759" y="2166364"/>
            <a:ext cx="11471565" cy="1739347"/>
          </a:xfrm>
        </p:spPr>
        <p:txBody>
          <a:bodyPr>
            <a:normAutofit/>
          </a:bodyPr>
          <a:lstStyle/>
          <a:p>
            <a:r>
              <a:rPr lang="en-US" b="0" i="0" dirty="0">
                <a:effectLst/>
                <a:latin typeface="Roboto" panose="02000000000000000000" pitchFamily="2" charset="0"/>
              </a:rPr>
              <a:t>Movie Recommender System</a:t>
            </a:r>
            <a:endParaRPr lang="en-US" dirty="0"/>
          </a:p>
        </p:txBody>
      </p:sp>
    </p:spTree>
    <p:extLst>
      <p:ext uri="{BB962C8B-B14F-4D97-AF65-F5344CB8AC3E}">
        <p14:creationId xmlns:p14="http://schemas.microsoft.com/office/powerpoint/2010/main" val="150921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74E6CE-A528-2415-E493-11FDB00FADC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8544FEC8-7F2B-56BD-4BF6-0DEF4F9FCCA4}"/>
              </a:ext>
            </a:extLst>
          </p:cNvPr>
          <p:cNvSpPr>
            <a:spLocks noGrp="1"/>
          </p:cNvSpPr>
          <p:nvPr>
            <p:ph idx="1"/>
          </p:nvPr>
        </p:nvSpPr>
        <p:spPr>
          <a:xfrm>
            <a:off x="1013012" y="2011679"/>
            <a:ext cx="9973987" cy="4398085"/>
          </a:xfrm>
        </p:spPr>
        <p:txBody>
          <a:bodyPr>
            <a:normAutofit/>
          </a:bodyPr>
          <a:lstStyle/>
          <a:p>
            <a:r>
              <a:rPr lang="en-US" dirty="0"/>
              <a:t>What is Recommender/ Recommendation System?</a:t>
            </a:r>
          </a:p>
          <a:p>
            <a:pPr marL="0" indent="0">
              <a:buNone/>
            </a:pPr>
            <a:r>
              <a:rPr lang="en-US" dirty="0"/>
              <a:t>Let’s clarify this concept by a simple example, suppose you go clothing shop to buy the “Jeans”, then the shopkeeper shows us multiple types, colors, and materials jeans from his shop collections. Then we pick up the one jeans similar to our need and ask the shopkeeper that leads us similar to this pattern, material jeans and then shopkeeper shows us or recommended us the particular type of jeans as per our need this is a recommendation system </a:t>
            </a:r>
          </a:p>
          <a:p>
            <a:r>
              <a:rPr lang="en-US" dirty="0"/>
              <a:t>Recommender systems are the way of suggesting or similar items and ideas to a user’s specific way of thinking </a:t>
            </a:r>
          </a:p>
          <a:p>
            <a:r>
              <a:rPr lang="en-US" dirty="0"/>
              <a:t>A Recommender system is a data science problem to predict what the users or customers want based on the historical data. Learning recommendation system could be better with python package to accompany our studies</a:t>
            </a:r>
          </a:p>
        </p:txBody>
      </p:sp>
    </p:spTree>
    <p:extLst>
      <p:ext uri="{BB962C8B-B14F-4D97-AF65-F5344CB8AC3E}">
        <p14:creationId xmlns:p14="http://schemas.microsoft.com/office/powerpoint/2010/main" val="216927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0BEF2A-39D6-DB68-D394-BCE54A01933D}"/>
              </a:ext>
            </a:extLst>
          </p:cNvPr>
          <p:cNvSpPr>
            <a:spLocks noGrp="1"/>
          </p:cNvSpPr>
          <p:nvPr>
            <p:ph type="title"/>
          </p:nvPr>
        </p:nvSpPr>
        <p:spPr/>
        <p:txBody>
          <a:bodyPr/>
          <a:lstStyle/>
          <a:p>
            <a:r>
              <a:rPr lang="en-US" dirty="0"/>
              <a:t>Scope of Project</a:t>
            </a:r>
          </a:p>
        </p:txBody>
      </p:sp>
      <p:sp>
        <p:nvSpPr>
          <p:cNvPr id="3" name="Content Placeholder 2">
            <a:extLst>
              <a:ext uri="{FF2B5EF4-FFF2-40B4-BE49-F238E27FC236}">
                <a16:creationId xmlns:a16="http://schemas.microsoft.com/office/drawing/2014/main" xmlns="" id="{AC3122BA-15CF-66C6-D322-33A58607EF3D}"/>
              </a:ext>
            </a:extLst>
          </p:cNvPr>
          <p:cNvSpPr>
            <a:spLocks noGrp="1"/>
          </p:cNvSpPr>
          <p:nvPr>
            <p:ph idx="1"/>
          </p:nvPr>
        </p:nvSpPr>
        <p:spPr>
          <a:xfrm>
            <a:off x="1080367" y="2011680"/>
            <a:ext cx="10362969" cy="4455108"/>
          </a:xfrm>
        </p:spPr>
        <p:txBody>
          <a:bodyPr>
            <a:normAutofit fontScale="40000" lnSpcReduction="20000"/>
          </a:bodyPr>
          <a:lstStyle/>
          <a:p>
            <a:r>
              <a:rPr lang="en-US" sz="5100" dirty="0"/>
              <a:t> For the past year we are in our house due to a pandemic so most of our time we will spend watching mobile or watching movies and series with family or alone. But at that time it’s hard for us to select which movie we should watch because we have so many options but we are confused about what movie is similar to the content of the other movies or if you like one movie and you would like to similar genera movie how we find? So there my website will guide you, you just have to select a movie that you watch and then the website automatically recommended you a similar type of movie using the Machine learning model. It will ease our needs and  reduce the effort of finding a movies</a:t>
            </a:r>
          </a:p>
          <a:p>
            <a:r>
              <a:rPr lang="en-US" sz="5100" dirty="0"/>
              <a:t>The movie recommender system uses the movie dataset and with the help of  Machine learning model to process the data and handle that data using the concept of data science, we create a website where you should select the movie and similar to that movie we give a proper recommendation </a:t>
            </a:r>
          </a:p>
          <a:p>
            <a:r>
              <a:rPr lang="en-US" sz="5100" dirty="0"/>
              <a:t>A Recommender System refers to a system that is capable of predicting the future preference of a set of items for a user and recommending the top items. One key reason why we need a recommender system in modern society is that people have too many options to use due to the prevalence of the Internet.</a:t>
            </a:r>
          </a:p>
          <a:p>
            <a:endParaRPr lang="en-US" dirty="0"/>
          </a:p>
          <a:p>
            <a:endParaRPr lang="en-US" dirty="0"/>
          </a:p>
        </p:txBody>
      </p:sp>
    </p:spTree>
    <p:extLst>
      <p:ext uri="{BB962C8B-B14F-4D97-AF65-F5344CB8AC3E}">
        <p14:creationId xmlns:p14="http://schemas.microsoft.com/office/powerpoint/2010/main" val="311840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Recommender Syste</a:t>
            </a:r>
            <a:r>
              <a:rPr lang="en-US" dirty="0"/>
              <a:t>m</a:t>
            </a:r>
            <a:endParaRPr lang="en-IN" dirty="0"/>
          </a:p>
        </p:txBody>
      </p:sp>
      <p:sp>
        <p:nvSpPr>
          <p:cNvPr id="3" name="Content Placeholder 2"/>
          <p:cNvSpPr>
            <a:spLocks noGrp="1"/>
          </p:cNvSpPr>
          <p:nvPr>
            <p:ph idx="1"/>
          </p:nvPr>
        </p:nvSpPr>
        <p:spPr>
          <a:xfrm>
            <a:off x="293914" y="1894113"/>
            <a:ext cx="7315200" cy="4808765"/>
          </a:xfrm>
        </p:spPr>
        <p:txBody>
          <a:bodyPr>
            <a:normAutofit/>
          </a:bodyPr>
          <a:lstStyle/>
          <a:p>
            <a:pPr>
              <a:buFontTx/>
              <a:buChar char="-"/>
            </a:pPr>
            <a:r>
              <a:rPr lang="en-US" sz="1700" dirty="0" smtClean="0"/>
              <a:t>Content Based </a:t>
            </a:r>
            <a:endParaRPr lang="en-US" sz="1700" dirty="0"/>
          </a:p>
          <a:p>
            <a:pPr marL="0" indent="0">
              <a:buNone/>
            </a:pPr>
            <a:r>
              <a:rPr lang="en-US" sz="1700" dirty="0"/>
              <a:t>It will Recommend ate on the bases of content similarity, In this system we used tags for recommendation  </a:t>
            </a:r>
          </a:p>
          <a:p>
            <a:pPr>
              <a:buFontTx/>
              <a:buChar char="-"/>
            </a:pPr>
            <a:r>
              <a:rPr lang="en-US" sz="1700" dirty="0" smtClean="0"/>
              <a:t>Collaborative filtering </a:t>
            </a:r>
          </a:p>
          <a:p>
            <a:pPr marL="0" indent="0">
              <a:buNone/>
            </a:pPr>
            <a:r>
              <a:rPr lang="en-US" sz="1700" dirty="0" smtClean="0"/>
              <a:t>It </a:t>
            </a:r>
            <a:r>
              <a:rPr lang="en-US" sz="1700" dirty="0"/>
              <a:t>will </a:t>
            </a:r>
            <a:r>
              <a:rPr lang="en-US" sz="1700" dirty="0" smtClean="0"/>
              <a:t>recommend ate </a:t>
            </a:r>
            <a:r>
              <a:rPr lang="en-US" sz="1700" dirty="0"/>
              <a:t>on users </a:t>
            </a:r>
            <a:r>
              <a:rPr lang="en-US" sz="1700" dirty="0" smtClean="0"/>
              <a:t>interests, lets </a:t>
            </a:r>
            <a:r>
              <a:rPr lang="en-US" sz="1700" dirty="0"/>
              <a:t>clear the </a:t>
            </a:r>
            <a:r>
              <a:rPr lang="en-US" sz="1700" dirty="0" smtClean="0"/>
              <a:t>concept with one example </a:t>
            </a:r>
            <a:r>
              <a:rPr lang="en-US" sz="1700" dirty="0"/>
              <a:t>there is 2 person they both have </a:t>
            </a:r>
            <a:r>
              <a:rPr lang="en-US" sz="1700" dirty="0" smtClean="0"/>
              <a:t>similarity </a:t>
            </a:r>
            <a:r>
              <a:rPr lang="en-US" sz="1700" dirty="0"/>
              <a:t>like 9% they both like </a:t>
            </a:r>
            <a:r>
              <a:rPr lang="en-US" sz="1700" dirty="0" smtClean="0"/>
              <a:t>Avatar movie and </a:t>
            </a:r>
            <a:r>
              <a:rPr lang="en-US" sz="1700" dirty="0"/>
              <a:t>there rating for this movie is </a:t>
            </a:r>
            <a:r>
              <a:rPr lang="en-US" sz="1700" dirty="0" smtClean="0"/>
              <a:t>same then </a:t>
            </a:r>
            <a:r>
              <a:rPr lang="en-US" sz="1700" dirty="0"/>
              <a:t>if suppose person 1 watch </a:t>
            </a:r>
            <a:r>
              <a:rPr lang="en-US" sz="1700" dirty="0" smtClean="0"/>
              <a:t>matrix movie </a:t>
            </a:r>
            <a:r>
              <a:rPr lang="en-US" sz="1700" dirty="0"/>
              <a:t>and he like that movie then </a:t>
            </a:r>
            <a:r>
              <a:rPr lang="en-US" sz="1700" dirty="0" smtClean="0"/>
              <a:t>collaborative filtrating recommend ate person2 a similar movie</a:t>
            </a:r>
          </a:p>
          <a:p>
            <a:pPr>
              <a:buFontTx/>
              <a:buChar char="-"/>
            </a:pPr>
            <a:r>
              <a:rPr lang="en-US" sz="1700" dirty="0" smtClean="0"/>
              <a:t>Hybrid </a:t>
            </a:r>
          </a:p>
          <a:p>
            <a:pPr marL="0" indent="0">
              <a:buNone/>
            </a:pPr>
            <a:r>
              <a:rPr lang="en-US" sz="1700" dirty="0" smtClean="0"/>
              <a:t>It is mixture of both content based and collaborative filtering recommendation system </a:t>
            </a:r>
          </a:p>
          <a:p>
            <a:pPr marL="0" indent="0">
              <a:buNone/>
            </a:pPr>
            <a:r>
              <a:rPr lang="en-US" sz="2000" b="1" dirty="0" smtClean="0"/>
              <a:t>“In This Project we use content based recommendation system using and add tags to our movie data set”</a:t>
            </a:r>
          </a:p>
          <a:p>
            <a:pPr>
              <a:buFontTx/>
              <a:buChar char="-"/>
            </a:pPr>
            <a:endParaRPr lang="en-US" dirty="0" smtClean="0"/>
          </a:p>
        </p:txBody>
      </p:sp>
      <p:pic>
        <p:nvPicPr>
          <p:cNvPr id="1026" name="Picture 2" descr="C:\Users\Admin\Dropbox\My PC (DESKTOP-K274ACT)\Desktop\Udhav Project Presentation\Movie Recommendation system\Type2Recommendersyste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1313" y="2678567"/>
            <a:ext cx="3607480" cy="2496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82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wipe(down)">
                                      <p:cBhvr>
                                        <p:cTn id="3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idea</a:t>
            </a:r>
            <a:endParaRPr lang="en-IN" dirty="0"/>
          </a:p>
        </p:txBody>
      </p:sp>
      <p:sp>
        <p:nvSpPr>
          <p:cNvPr id="3" name="Content Placeholder 2"/>
          <p:cNvSpPr>
            <a:spLocks noGrp="1"/>
          </p:cNvSpPr>
          <p:nvPr>
            <p:ph idx="1"/>
          </p:nvPr>
        </p:nvSpPr>
        <p:spPr>
          <a:xfrm>
            <a:off x="1202919" y="2011680"/>
            <a:ext cx="7486149" cy="4593226"/>
          </a:xfrm>
        </p:spPr>
        <p:txBody>
          <a:bodyPr>
            <a:normAutofit lnSpcReduction="10000"/>
          </a:bodyPr>
          <a:lstStyle/>
          <a:p>
            <a:r>
              <a:rPr lang="en-US" sz="2000" dirty="0"/>
              <a:t>We have data in way like </a:t>
            </a:r>
            <a:r>
              <a:rPr lang="en-US" sz="2000" dirty="0" smtClean="0"/>
              <a:t>“movie id”, “names” </a:t>
            </a:r>
            <a:r>
              <a:rPr lang="en-US" sz="2000" dirty="0"/>
              <a:t>and </a:t>
            </a:r>
            <a:r>
              <a:rPr lang="en-US" sz="2000" dirty="0" smtClean="0"/>
              <a:t>“tags” like </a:t>
            </a:r>
            <a:r>
              <a:rPr lang="en-US" sz="2000" dirty="0"/>
              <a:t>this format we have 5000 </a:t>
            </a:r>
            <a:r>
              <a:rPr lang="en-US" sz="2000" dirty="0" smtClean="0"/>
              <a:t>movie. </a:t>
            </a:r>
          </a:p>
          <a:p>
            <a:r>
              <a:rPr lang="en-US" sz="2000" dirty="0"/>
              <a:t>now to use this data set in proper form we try to convert tags in vector </a:t>
            </a:r>
            <a:r>
              <a:rPr lang="en-US" sz="2000" dirty="0" smtClean="0"/>
              <a:t>form.</a:t>
            </a:r>
          </a:p>
          <a:p>
            <a:r>
              <a:rPr lang="en-US" sz="2000" dirty="0" smtClean="0"/>
              <a:t> suppose </a:t>
            </a:r>
            <a:r>
              <a:rPr lang="en-US" sz="2000" dirty="0"/>
              <a:t>user like 2,3 movie then my recommendation system will show them closet </a:t>
            </a:r>
            <a:r>
              <a:rPr lang="en-US" sz="2000" dirty="0" smtClean="0"/>
              <a:t>vector </a:t>
            </a:r>
            <a:r>
              <a:rPr lang="en-US" sz="2000" dirty="0"/>
              <a:t>or </a:t>
            </a:r>
            <a:r>
              <a:rPr lang="en-US" sz="2000" dirty="0" smtClean="0"/>
              <a:t>similar </a:t>
            </a:r>
            <a:r>
              <a:rPr lang="en-US" sz="2000" dirty="0"/>
              <a:t>tags movies </a:t>
            </a:r>
            <a:endParaRPr lang="en-US" sz="2000" dirty="0" smtClean="0"/>
          </a:p>
          <a:p>
            <a:r>
              <a:rPr lang="en-US" sz="2000" dirty="0"/>
              <a:t>To converting text into vector </a:t>
            </a:r>
            <a:r>
              <a:rPr lang="en-US" sz="2000" dirty="0" smtClean="0"/>
              <a:t>the method know as “textvectorization”</a:t>
            </a:r>
            <a:r>
              <a:rPr lang="en-US" sz="2000" dirty="0"/>
              <a:t> </a:t>
            </a:r>
            <a:r>
              <a:rPr lang="en-US" sz="2000" dirty="0" smtClean="0"/>
              <a:t>to </a:t>
            </a:r>
            <a:r>
              <a:rPr lang="en-US" sz="2000" dirty="0"/>
              <a:t>do textvectorization we have many </a:t>
            </a:r>
            <a:r>
              <a:rPr lang="en-US" sz="2000" dirty="0" smtClean="0"/>
              <a:t>format</a:t>
            </a:r>
            <a:endParaRPr lang="en-US" sz="2000" dirty="0"/>
          </a:p>
          <a:p>
            <a:pPr marL="0" indent="0">
              <a:buNone/>
            </a:pPr>
            <a:r>
              <a:rPr lang="en-US" sz="2000" dirty="0"/>
              <a:t>	</a:t>
            </a:r>
            <a:r>
              <a:rPr lang="en-US" sz="2000" dirty="0" smtClean="0"/>
              <a:t>Bag </a:t>
            </a:r>
            <a:r>
              <a:rPr lang="en-US" sz="2000" dirty="0"/>
              <a:t>of word</a:t>
            </a:r>
          </a:p>
          <a:p>
            <a:pPr marL="0" indent="0">
              <a:buNone/>
            </a:pPr>
            <a:r>
              <a:rPr lang="en-US" sz="2000" dirty="0" smtClean="0"/>
              <a:t>	tf idf</a:t>
            </a:r>
          </a:p>
          <a:p>
            <a:pPr marL="0" indent="0">
              <a:buNone/>
            </a:pPr>
            <a:r>
              <a:rPr lang="en-US" sz="2000" dirty="0"/>
              <a:t>	</a:t>
            </a:r>
            <a:r>
              <a:rPr lang="en-US" sz="2000" dirty="0" smtClean="0"/>
              <a:t>word </a:t>
            </a:r>
            <a:r>
              <a:rPr lang="en-US" sz="2000" dirty="0"/>
              <a:t>to </a:t>
            </a:r>
            <a:r>
              <a:rPr lang="en-US" sz="2000" dirty="0" smtClean="0"/>
              <a:t>vector</a:t>
            </a:r>
          </a:p>
          <a:p>
            <a:pPr marL="0" indent="0">
              <a:buNone/>
            </a:pPr>
            <a:r>
              <a:rPr lang="en-US" sz="2000" dirty="0" smtClean="0"/>
              <a:t>For this model we use bag of word method to convert text Into </a:t>
            </a:r>
            <a:r>
              <a:rPr lang="en-US" sz="2000" dirty="0" smtClean="0"/>
              <a:t>vector</a:t>
            </a:r>
          </a:p>
          <a:p>
            <a:pPr marL="0" indent="0">
              <a:buNone/>
            </a:pPr>
            <a:endParaRPr lang="en-US" sz="2000" dirty="0" smtClean="0"/>
          </a:p>
          <a:p>
            <a:pPr marL="0" indent="0">
              <a:buNone/>
            </a:pPr>
            <a:endParaRPr lang="en-IN" sz="2000" dirty="0"/>
          </a:p>
        </p:txBody>
      </p:sp>
      <p:pic>
        <p:nvPicPr>
          <p:cNvPr id="2050" name="Picture 2" descr="C:\Users\Admin\Dropbox\My PC (DESKTOP-K274ACT)\Desktop\Udhav Project Presentation\Movie Recommendation system\2DSpace.draw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8534" y="1607190"/>
            <a:ext cx="1765542" cy="195041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dmin\Dropbox\My PC (DESKTOP-K274ACT)\Desktop\Udhav Project Presentation\Movie Recommendation system\recommendation-system-tag-graph.drawi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773" y="3407509"/>
            <a:ext cx="2269228" cy="1885842"/>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12">
            <a:extLst>
              <a:ext uri="{FF2B5EF4-FFF2-40B4-BE49-F238E27FC236}">
                <a16:creationId xmlns:a16="http://schemas.microsoft.com/office/drawing/2014/main" xmlns="" id="{E4AA2C58-D6EF-05AD-ADCF-5CCB54DE40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3753" y="5293352"/>
            <a:ext cx="3390323" cy="1528033"/>
          </a:xfrm>
          <a:prstGeom prst="rect">
            <a:avLst/>
          </a:prstGeom>
        </p:spPr>
      </p:pic>
    </p:spTree>
    <p:extLst>
      <p:ext uri="{BB962C8B-B14F-4D97-AF65-F5344CB8AC3E}">
        <p14:creationId xmlns:p14="http://schemas.microsoft.com/office/powerpoint/2010/main" val="164663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down)">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2050"/>
                                        </p:tgtEl>
                                        <p:attrNameLst>
                                          <p:attrName>style.visibility</p:attrName>
                                        </p:attrNameLst>
                                      </p:cBhvr>
                                      <p:to>
                                        <p:strVal val="visible"/>
                                      </p:to>
                                    </p:set>
                                    <p:animEffect transition="in" filter="barn(inVertical)">
                                      <p:cBhvr>
                                        <p:cTn id="38" dur="500"/>
                                        <p:tgtEl>
                                          <p:spTgt spid="2050"/>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heel(1)">
                                      <p:cBhvr>
                                        <p:cTn id="4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018044-4067-9AB1-C675-F103B7F593BE}"/>
              </a:ext>
            </a:extLst>
          </p:cNvPr>
          <p:cNvSpPr>
            <a:spLocks noGrp="1"/>
          </p:cNvSpPr>
          <p:nvPr>
            <p:ph type="title"/>
          </p:nvPr>
        </p:nvSpPr>
        <p:spPr/>
        <p:txBody>
          <a:bodyPr/>
          <a:lstStyle/>
          <a:p>
            <a:r>
              <a:rPr lang="en-US" dirty="0"/>
              <a:t>Tools for project</a:t>
            </a:r>
          </a:p>
        </p:txBody>
      </p:sp>
      <p:sp>
        <p:nvSpPr>
          <p:cNvPr id="3" name="Content Placeholder 2">
            <a:extLst>
              <a:ext uri="{FF2B5EF4-FFF2-40B4-BE49-F238E27FC236}">
                <a16:creationId xmlns:a16="http://schemas.microsoft.com/office/drawing/2014/main" xmlns="" id="{7CD99784-AD92-E0BF-C05F-3FC05FE36313}"/>
              </a:ext>
            </a:extLst>
          </p:cNvPr>
          <p:cNvSpPr>
            <a:spLocks noGrp="1"/>
          </p:cNvSpPr>
          <p:nvPr>
            <p:ph idx="1"/>
          </p:nvPr>
        </p:nvSpPr>
        <p:spPr/>
        <p:txBody>
          <a:bodyPr/>
          <a:lstStyle/>
          <a:p>
            <a:r>
              <a:rPr lang="en-US" dirty="0"/>
              <a:t>For Movie Collection we use “TMDB 5000 Movie Dataset” for processing ML model </a:t>
            </a:r>
          </a:p>
          <a:p>
            <a:r>
              <a:rPr lang="en-US" dirty="0"/>
              <a:t>We use python language for this project </a:t>
            </a:r>
          </a:p>
          <a:p>
            <a:r>
              <a:rPr lang="en-US" dirty="0"/>
              <a:t>Jupiter notebook(IDE) for creating the ML model </a:t>
            </a:r>
          </a:p>
          <a:p>
            <a:r>
              <a:rPr lang="en-US" dirty="0"/>
              <a:t>Pycharm (IDE) for creating a frontend or web app for the movie recommender system </a:t>
            </a:r>
          </a:p>
          <a:p>
            <a:r>
              <a:rPr lang="en-US" dirty="0"/>
              <a:t>And for this project we use a new framework known as “Streamlit” it helps us create a web app for data science and machine learning in a short time</a:t>
            </a:r>
          </a:p>
          <a:p>
            <a:r>
              <a:rPr lang="en-US" dirty="0"/>
              <a:t>Heroku(website) for web services and project deployment and hosting the project free of cost </a:t>
            </a:r>
          </a:p>
        </p:txBody>
      </p:sp>
    </p:spTree>
    <p:extLst>
      <p:ext uri="{BB962C8B-B14F-4D97-AF65-F5344CB8AC3E}">
        <p14:creationId xmlns:p14="http://schemas.microsoft.com/office/powerpoint/2010/main" val="169786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Whatsapp chat Analysis</a:t>
            </a:r>
            <a:endParaRPr lang="en-IN" dirty="0"/>
          </a:p>
        </p:txBody>
      </p:sp>
    </p:spTree>
    <p:extLst>
      <p:ext uri="{BB962C8B-B14F-4D97-AF65-F5344CB8AC3E}">
        <p14:creationId xmlns:p14="http://schemas.microsoft.com/office/powerpoint/2010/main" val="19621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smtClean="0"/>
              <a:t>In this website we created a data analysis tool using python so we can take detail analysis of our what a group chat or individual chat </a:t>
            </a:r>
          </a:p>
          <a:p>
            <a:r>
              <a:rPr lang="en-US" dirty="0" smtClean="0"/>
              <a:t>The idea behind creating a website so simple that we have so many data around us now a day but we didn’t know how to process that data or use this data</a:t>
            </a:r>
          </a:p>
          <a:p>
            <a:r>
              <a:rPr lang="en-US" dirty="0" smtClean="0"/>
              <a:t>In this website we just have to export Whatsapp data file and its will give us detail analysis about that Whatsapp data in the form of numeric, different types of graph and most use word world cloud and etc.</a:t>
            </a:r>
          </a:p>
          <a:p>
            <a:endParaRPr lang="en-IN" dirty="0"/>
          </a:p>
        </p:txBody>
      </p:sp>
    </p:spTree>
    <p:extLst>
      <p:ext uri="{BB962C8B-B14F-4D97-AF65-F5344CB8AC3E}">
        <p14:creationId xmlns:p14="http://schemas.microsoft.com/office/powerpoint/2010/main" val="407531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473</TotalTime>
  <Words>1609</Words>
  <Application>Microsoft Office PowerPoint</Application>
  <PresentationFormat>Custom</PresentationFormat>
  <Paragraphs>87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Banded</vt:lpstr>
      <vt:lpstr>Movie Recommender System, Whatsapp analysis tool &amp; Olympic data analysis tool</vt:lpstr>
      <vt:lpstr>Movie Recommender System</vt:lpstr>
      <vt:lpstr>Introduction</vt:lpstr>
      <vt:lpstr>Scope of Project</vt:lpstr>
      <vt:lpstr>Types Of Recommender System</vt:lpstr>
      <vt:lpstr>CORE idea</vt:lpstr>
      <vt:lpstr>Tools for project</vt:lpstr>
      <vt:lpstr>Whatsapp chat Analysis</vt:lpstr>
      <vt:lpstr>Introduction</vt:lpstr>
      <vt:lpstr>Why This project</vt:lpstr>
      <vt:lpstr>Why this is different from existing system </vt:lpstr>
      <vt:lpstr>Tools for project</vt:lpstr>
      <vt:lpstr>Olympics data analysis </vt:lpstr>
      <vt:lpstr>Introduction</vt:lpstr>
      <vt:lpstr>Why This project</vt:lpstr>
      <vt:lpstr>Why this is different from existing system </vt:lpstr>
      <vt:lpstr>Tools for project</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Recommender System</dc:title>
  <dc:creator>Meenakshi</dc:creator>
  <cp:lastModifiedBy>Admin</cp:lastModifiedBy>
  <cp:revision>28</cp:revision>
  <dcterms:created xsi:type="dcterms:W3CDTF">2022-06-19T06:30:08Z</dcterms:created>
  <dcterms:modified xsi:type="dcterms:W3CDTF">2022-06-23T19:34:01Z</dcterms:modified>
</cp:coreProperties>
</file>