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2" r:id="rId2"/>
    <p:sldId id="291" r:id="rId3"/>
    <p:sldId id="256" r:id="rId4"/>
    <p:sldId id="261" r:id="rId5"/>
    <p:sldId id="257" r:id="rId6"/>
    <p:sldId id="258" r:id="rId7"/>
    <p:sldId id="260" r:id="rId8"/>
    <p:sldId id="259" r:id="rId9"/>
    <p:sldId id="29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82235-71B0-4674-9181-26689FEDFC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B47833A-E992-4DC8-B796-44EB13F18C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C5BF034-D6F8-4B58-9C0B-AD24C2AB554B}"/>
              </a:ext>
            </a:extLst>
          </p:cNvPr>
          <p:cNvSpPr>
            <a:spLocks noGrp="1"/>
          </p:cNvSpPr>
          <p:nvPr>
            <p:ph type="dt" sz="half" idx="10"/>
          </p:nvPr>
        </p:nvSpPr>
        <p:spPr/>
        <p:txBody>
          <a:bodyPr/>
          <a:lstStyle/>
          <a:p>
            <a:fld id="{5BF75504-5857-4879-8910-48F404B993CD}" type="datetimeFigureOut">
              <a:rPr lang="en-IN" smtClean="0"/>
              <a:t>26-10-2021</a:t>
            </a:fld>
            <a:endParaRPr lang="en-IN"/>
          </a:p>
        </p:txBody>
      </p:sp>
      <p:sp>
        <p:nvSpPr>
          <p:cNvPr id="5" name="Footer Placeholder 4">
            <a:extLst>
              <a:ext uri="{FF2B5EF4-FFF2-40B4-BE49-F238E27FC236}">
                <a16:creationId xmlns:a16="http://schemas.microsoft.com/office/drawing/2014/main" id="{6E34D2AD-87E0-4725-9250-377CA6265A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8032EF-5FEA-4784-A02C-AB408949BD4E}"/>
              </a:ext>
            </a:extLst>
          </p:cNvPr>
          <p:cNvSpPr>
            <a:spLocks noGrp="1"/>
          </p:cNvSpPr>
          <p:nvPr>
            <p:ph type="sldNum" sz="quarter" idx="12"/>
          </p:nvPr>
        </p:nvSpPr>
        <p:spPr/>
        <p:txBody>
          <a:bodyPr/>
          <a:lstStyle/>
          <a:p>
            <a:fld id="{6F544826-C7D3-4215-998E-C805A876C4DF}" type="slidenum">
              <a:rPr lang="en-IN" smtClean="0"/>
              <a:t>‹#›</a:t>
            </a:fld>
            <a:endParaRPr lang="en-IN"/>
          </a:p>
        </p:txBody>
      </p:sp>
    </p:spTree>
    <p:extLst>
      <p:ext uri="{BB962C8B-B14F-4D97-AF65-F5344CB8AC3E}">
        <p14:creationId xmlns:p14="http://schemas.microsoft.com/office/powerpoint/2010/main" val="2653873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A72E5-8264-42A8-9B4B-9F0414C1879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01220C-955F-4B45-A429-12154EAF64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5FE5B0-DA2B-43E3-8D4D-4E146A677D11}"/>
              </a:ext>
            </a:extLst>
          </p:cNvPr>
          <p:cNvSpPr>
            <a:spLocks noGrp="1"/>
          </p:cNvSpPr>
          <p:nvPr>
            <p:ph type="dt" sz="half" idx="10"/>
          </p:nvPr>
        </p:nvSpPr>
        <p:spPr/>
        <p:txBody>
          <a:bodyPr/>
          <a:lstStyle/>
          <a:p>
            <a:fld id="{5BF75504-5857-4879-8910-48F404B993CD}" type="datetimeFigureOut">
              <a:rPr lang="en-IN" smtClean="0"/>
              <a:t>26-10-2021</a:t>
            </a:fld>
            <a:endParaRPr lang="en-IN"/>
          </a:p>
        </p:txBody>
      </p:sp>
      <p:sp>
        <p:nvSpPr>
          <p:cNvPr id="5" name="Footer Placeholder 4">
            <a:extLst>
              <a:ext uri="{FF2B5EF4-FFF2-40B4-BE49-F238E27FC236}">
                <a16:creationId xmlns:a16="http://schemas.microsoft.com/office/drawing/2014/main" id="{7E16C93E-C4C1-4C79-9224-0E9FB63EBF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B04C52-E670-486B-BE63-71CB4F09B999}"/>
              </a:ext>
            </a:extLst>
          </p:cNvPr>
          <p:cNvSpPr>
            <a:spLocks noGrp="1"/>
          </p:cNvSpPr>
          <p:nvPr>
            <p:ph type="sldNum" sz="quarter" idx="12"/>
          </p:nvPr>
        </p:nvSpPr>
        <p:spPr/>
        <p:txBody>
          <a:bodyPr/>
          <a:lstStyle/>
          <a:p>
            <a:fld id="{6F544826-C7D3-4215-998E-C805A876C4DF}" type="slidenum">
              <a:rPr lang="en-IN" smtClean="0"/>
              <a:t>‹#›</a:t>
            </a:fld>
            <a:endParaRPr lang="en-IN"/>
          </a:p>
        </p:txBody>
      </p:sp>
    </p:spTree>
    <p:extLst>
      <p:ext uri="{BB962C8B-B14F-4D97-AF65-F5344CB8AC3E}">
        <p14:creationId xmlns:p14="http://schemas.microsoft.com/office/powerpoint/2010/main" val="4190946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4C81C9-1EC1-46E9-8CE9-56B73CB3FE5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6FB7A9-32FC-4742-B374-00F143C5E0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190D0F-ABF8-4391-AAEF-A9AD0408D987}"/>
              </a:ext>
            </a:extLst>
          </p:cNvPr>
          <p:cNvSpPr>
            <a:spLocks noGrp="1"/>
          </p:cNvSpPr>
          <p:nvPr>
            <p:ph type="dt" sz="half" idx="10"/>
          </p:nvPr>
        </p:nvSpPr>
        <p:spPr/>
        <p:txBody>
          <a:bodyPr/>
          <a:lstStyle/>
          <a:p>
            <a:fld id="{5BF75504-5857-4879-8910-48F404B993CD}" type="datetimeFigureOut">
              <a:rPr lang="en-IN" smtClean="0"/>
              <a:t>26-10-2021</a:t>
            </a:fld>
            <a:endParaRPr lang="en-IN"/>
          </a:p>
        </p:txBody>
      </p:sp>
      <p:sp>
        <p:nvSpPr>
          <p:cNvPr id="5" name="Footer Placeholder 4">
            <a:extLst>
              <a:ext uri="{FF2B5EF4-FFF2-40B4-BE49-F238E27FC236}">
                <a16:creationId xmlns:a16="http://schemas.microsoft.com/office/drawing/2014/main" id="{98AF3FC7-5445-4436-9910-EE7C84BCCF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EDF9F2-BC1A-46E2-A205-0CCA5923D2FE}"/>
              </a:ext>
            </a:extLst>
          </p:cNvPr>
          <p:cNvSpPr>
            <a:spLocks noGrp="1"/>
          </p:cNvSpPr>
          <p:nvPr>
            <p:ph type="sldNum" sz="quarter" idx="12"/>
          </p:nvPr>
        </p:nvSpPr>
        <p:spPr/>
        <p:txBody>
          <a:bodyPr/>
          <a:lstStyle/>
          <a:p>
            <a:fld id="{6F544826-C7D3-4215-998E-C805A876C4DF}" type="slidenum">
              <a:rPr lang="en-IN" smtClean="0"/>
              <a:t>‹#›</a:t>
            </a:fld>
            <a:endParaRPr lang="en-IN"/>
          </a:p>
        </p:txBody>
      </p:sp>
    </p:spTree>
    <p:extLst>
      <p:ext uri="{BB962C8B-B14F-4D97-AF65-F5344CB8AC3E}">
        <p14:creationId xmlns:p14="http://schemas.microsoft.com/office/powerpoint/2010/main" val="731941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8DF19-EB3A-4CA4-9CCC-A6B74114ABB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7123394-830F-4DEF-BAE6-80B4E14146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B9BDF8-C543-4A68-B58B-5ACBC15FB283}"/>
              </a:ext>
            </a:extLst>
          </p:cNvPr>
          <p:cNvSpPr>
            <a:spLocks noGrp="1"/>
          </p:cNvSpPr>
          <p:nvPr>
            <p:ph type="dt" sz="half" idx="10"/>
          </p:nvPr>
        </p:nvSpPr>
        <p:spPr/>
        <p:txBody>
          <a:bodyPr/>
          <a:lstStyle/>
          <a:p>
            <a:fld id="{5BF75504-5857-4879-8910-48F404B993CD}" type="datetimeFigureOut">
              <a:rPr lang="en-IN" smtClean="0"/>
              <a:t>26-10-2021</a:t>
            </a:fld>
            <a:endParaRPr lang="en-IN"/>
          </a:p>
        </p:txBody>
      </p:sp>
      <p:sp>
        <p:nvSpPr>
          <p:cNvPr id="5" name="Footer Placeholder 4">
            <a:extLst>
              <a:ext uri="{FF2B5EF4-FFF2-40B4-BE49-F238E27FC236}">
                <a16:creationId xmlns:a16="http://schemas.microsoft.com/office/drawing/2014/main" id="{E90DE306-395E-4B6F-BC6D-C7F1305872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85A0D1-B23E-4FA7-A940-463A3435AE57}"/>
              </a:ext>
            </a:extLst>
          </p:cNvPr>
          <p:cNvSpPr>
            <a:spLocks noGrp="1"/>
          </p:cNvSpPr>
          <p:nvPr>
            <p:ph type="sldNum" sz="quarter" idx="12"/>
          </p:nvPr>
        </p:nvSpPr>
        <p:spPr/>
        <p:txBody>
          <a:bodyPr/>
          <a:lstStyle/>
          <a:p>
            <a:fld id="{6F544826-C7D3-4215-998E-C805A876C4DF}" type="slidenum">
              <a:rPr lang="en-IN" smtClean="0"/>
              <a:t>‹#›</a:t>
            </a:fld>
            <a:endParaRPr lang="en-IN"/>
          </a:p>
        </p:txBody>
      </p:sp>
    </p:spTree>
    <p:extLst>
      <p:ext uri="{BB962C8B-B14F-4D97-AF65-F5344CB8AC3E}">
        <p14:creationId xmlns:p14="http://schemas.microsoft.com/office/powerpoint/2010/main" val="211731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53CF3-3BB3-4D8D-A41E-0D7B5E4B80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56E3099-FBC0-419D-B0F6-70AFEF605F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588BCA-B33A-4069-83F2-8CEDD5D88E76}"/>
              </a:ext>
            </a:extLst>
          </p:cNvPr>
          <p:cNvSpPr>
            <a:spLocks noGrp="1"/>
          </p:cNvSpPr>
          <p:nvPr>
            <p:ph type="dt" sz="half" idx="10"/>
          </p:nvPr>
        </p:nvSpPr>
        <p:spPr/>
        <p:txBody>
          <a:bodyPr/>
          <a:lstStyle/>
          <a:p>
            <a:fld id="{5BF75504-5857-4879-8910-48F404B993CD}" type="datetimeFigureOut">
              <a:rPr lang="en-IN" smtClean="0"/>
              <a:t>26-10-2021</a:t>
            </a:fld>
            <a:endParaRPr lang="en-IN"/>
          </a:p>
        </p:txBody>
      </p:sp>
      <p:sp>
        <p:nvSpPr>
          <p:cNvPr id="5" name="Footer Placeholder 4">
            <a:extLst>
              <a:ext uri="{FF2B5EF4-FFF2-40B4-BE49-F238E27FC236}">
                <a16:creationId xmlns:a16="http://schemas.microsoft.com/office/drawing/2014/main" id="{4679FDC7-9D42-4E26-A8C0-9013D3D17B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502DB1-A784-4177-B71A-758A0F4FCBFF}"/>
              </a:ext>
            </a:extLst>
          </p:cNvPr>
          <p:cNvSpPr>
            <a:spLocks noGrp="1"/>
          </p:cNvSpPr>
          <p:nvPr>
            <p:ph type="sldNum" sz="quarter" idx="12"/>
          </p:nvPr>
        </p:nvSpPr>
        <p:spPr/>
        <p:txBody>
          <a:bodyPr/>
          <a:lstStyle/>
          <a:p>
            <a:fld id="{6F544826-C7D3-4215-998E-C805A876C4DF}" type="slidenum">
              <a:rPr lang="en-IN" smtClean="0"/>
              <a:t>‹#›</a:t>
            </a:fld>
            <a:endParaRPr lang="en-IN"/>
          </a:p>
        </p:txBody>
      </p:sp>
    </p:spTree>
    <p:extLst>
      <p:ext uri="{BB962C8B-B14F-4D97-AF65-F5344CB8AC3E}">
        <p14:creationId xmlns:p14="http://schemas.microsoft.com/office/powerpoint/2010/main" val="1621417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444B1-1AD1-4779-8D67-AD4708EA71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807885C-2149-404B-A661-F9323DCAE2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3B0D849-ED82-4FBF-8240-2B0DCC7BD2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ABEABEF-865F-4253-BBF2-81739AEF67E8}"/>
              </a:ext>
            </a:extLst>
          </p:cNvPr>
          <p:cNvSpPr>
            <a:spLocks noGrp="1"/>
          </p:cNvSpPr>
          <p:nvPr>
            <p:ph type="dt" sz="half" idx="10"/>
          </p:nvPr>
        </p:nvSpPr>
        <p:spPr/>
        <p:txBody>
          <a:bodyPr/>
          <a:lstStyle/>
          <a:p>
            <a:fld id="{5BF75504-5857-4879-8910-48F404B993CD}" type="datetimeFigureOut">
              <a:rPr lang="en-IN" smtClean="0"/>
              <a:t>26-10-2021</a:t>
            </a:fld>
            <a:endParaRPr lang="en-IN"/>
          </a:p>
        </p:txBody>
      </p:sp>
      <p:sp>
        <p:nvSpPr>
          <p:cNvPr id="6" name="Footer Placeholder 5">
            <a:extLst>
              <a:ext uri="{FF2B5EF4-FFF2-40B4-BE49-F238E27FC236}">
                <a16:creationId xmlns:a16="http://schemas.microsoft.com/office/drawing/2014/main" id="{E458719D-12D0-40DC-9AB0-5EF4A2F7D4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6990FF-268E-407E-97C5-813A878F4F34}"/>
              </a:ext>
            </a:extLst>
          </p:cNvPr>
          <p:cNvSpPr>
            <a:spLocks noGrp="1"/>
          </p:cNvSpPr>
          <p:nvPr>
            <p:ph type="sldNum" sz="quarter" idx="12"/>
          </p:nvPr>
        </p:nvSpPr>
        <p:spPr/>
        <p:txBody>
          <a:bodyPr/>
          <a:lstStyle/>
          <a:p>
            <a:fld id="{6F544826-C7D3-4215-998E-C805A876C4DF}" type="slidenum">
              <a:rPr lang="en-IN" smtClean="0"/>
              <a:t>‹#›</a:t>
            </a:fld>
            <a:endParaRPr lang="en-IN"/>
          </a:p>
        </p:txBody>
      </p:sp>
    </p:spTree>
    <p:extLst>
      <p:ext uri="{BB962C8B-B14F-4D97-AF65-F5344CB8AC3E}">
        <p14:creationId xmlns:p14="http://schemas.microsoft.com/office/powerpoint/2010/main" val="1920196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8CFA0-4F9C-4076-8FB1-7A261443CDE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9E53FE9-DD7B-4470-84C8-45F240D4B0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48C463-BD8C-47E3-BBC1-2E2192D1A0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526A7D6-997A-4959-9AC3-CC37E5A9BD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B9171F-8095-4524-8C4D-A6D5AE7ACF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E5ADA3F-4343-494C-B5A9-CFEBFA53BFF5}"/>
              </a:ext>
            </a:extLst>
          </p:cNvPr>
          <p:cNvSpPr>
            <a:spLocks noGrp="1"/>
          </p:cNvSpPr>
          <p:nvPr>
            <p:ph type="dt" sz="half" idx="10"/>
          </p:nvPr>
        </p:nvSpPr>
        <p:spPr/>
        <p:txBody>
          <a:bodyPr/>
          <a:lstStyle/>
          <a:p>
            <a:fld id="{5BF75504-5857-4879-8910-48F404B993CD}" type="datetimeFigureOut">
              <a:rPr lang="en-IN" smtClean="0"/>
              <a:t>26-10-2021</a:t>
            </a:fld>
            <a:endParaRPr lang="en-IN"/>
          </a:p>
        </p:txBody>
      </p:sp>
      <p:sp>
        <p:nvSpPr>
          <p:cNvPr id="8" name="Footer Placeholder 7">
            <a:extLst>
              <a:ext uri="{FF2B5EF4-FFF2-40B4-BE49-F238E27FC236}">
                <a16:creationId xmlns:a16="http://schemas.microsoft.com/office/drawing/2014/main" id="{3E6219AD-C623-4E12-ADD7-7AED41B0B30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A21F09E-F573-4948-9970-8885C99BB01C}"/>
              </a:ext>
            </a:extLst>
          </p:cNvPr>
          <p:cNvSpPr>
            <a:spLocks noGrp="1"/>
          </p:cNvSpPr>
          <p:nvPr>
            <p:ph type="sldNum" sz="quarter" idx="12"/>
          </p:nvPr>
        </p:nvSpPr>
        <p:spPr/>
        <p:txBody>
          <a:bodyPr/>
          <a:lstStyle/>
          <a:p>
            <a:fld id="{6F544826-C7D3-4215-998E-C805A876C4DF}" type="slidenum">
              <a:rPr lang="en-IN" smtClean="0"/>
              <a:t>‹#›</a:t>
            </a:fld>
            <a:endParaRPr lang="en-IN"/>
          </a:p>
        </p:txBody>
      </p:sp>
    </p:spTree>
    <p:extLst>
      <p:ext uri="{BB962C8B-B14F-4D97-AF65-F5344CB8AC3E}">
        <p14:creationId xmlns:p14="http://schemas.microsoft.com/office/powerpoint/2010/main" val="743954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8EFAD-53CE-4F9B-B521-C52A56671F1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85151AC-9AA8-4FEA-9922-E6E9E2F88B7E}"/>
              </a:ext>
            </a:extLst>
          </p:cNvPr>
          <p:cNvSpPr>
            <a:spLocks noGrp="1"/>
          </p:cNvSpPr>
          <p:nvPr>
            <p:ph type="dt" sz="half" idx="10"/>
          </p:nvPr>
        </p:nvSpPr>
        <p:spPr/>
        <p:txBody>
          <a:bodyPr/>
          <a:lstStyle/>
          <a:p>
            <a:fld id="{5BF75504-5857-4879-8910-48F404B993CD}" type="datetimeFigureOut">
              <a:rPr lang="en-IN" smtClean="0"/>
              <a:t>26-10-2021</a:t>
            </a:fld>
            <a:endParaRPr lang="en-IN"/>
          </a:p>
        </p:txBody>
      </p:sp>
      <p:sp>
        <p:nvSpPr>
          <p:cNvPr id="4" name="Footer Placeholder 3">
            <a:extLst>
              <a:ext uri="{FF2B5EF4-FFF2-40B4-BE49-F238E27FC236}">
                <a16:creationId xmlns:a16="http://schemas.microsoft.com/office/drawing/2014/main" id="{2CE1B524-809A-4A9D-AD58-8BABCCF40F0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060D6D1-B6AD-4AC9-A4C1-B84C57F2AA15}"/>
              </a:ext>
            </a:extLst>
          </p:cNvPr>
          <p:cNvSpPr>
            <a:spLocks noGrp="1"/>
          </p:cNvSpPr>
          <p:nvPr>
            <p:ph type="sldNum" sz="quarter" idx="12"/>
          </p:nvPr>
        </p:nvSpPr>
        <p:spPr/>
        <p:txBody>
          <a:bodyPr/>
          <a:lstStyle/>
          <a:p>
            <a:fld id="{6F544826-C7D3-4215-998E-C805A876C4DF}" type="slidenum">
              <a:rPr lang="en-IN" smtClean="0"/>
              <a:t>‹#›</a:t>
            </a:fld>
            <a:endParaRPr lang="en-IN"/>
          </a:p>
        </p:txBody>
      </p:sp>
    </p:spTree>
    <p:extLst>
      <p:ext uri="{BB962C8B-B14F-4D97-AF65-F5344CB8AC3E}">
        <p14:creationId xmlns:p14="http://schemas.microsoft.com/office/powerpoint/2010/main" val="1001014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101F5B-D28D-41D3-B9F5-352E9A5E6C7C}"/>
              </a:ext>
            </a:extLst>
          </p:cNvPr>
          <p:cNvSpPr>
            <a:spLocks noGrp="1"/>
          </p:cNvSpPr>
          <p:nvPr>
            <p:ph type="dt" sz="half" idx="10"/>
          </p:nvPr>
        </p:nvSpPr>
        <p:spPr/>
        <p:txBody>
          <a:bodyPr/>
          <a:lstStyle/>
          <a:p>
            <a:fld id="{5BF75504-5857-4879-8910-48F404B993CD}" type="datetimeFigureOut">
              <a:rPr lang="en-IN" smtClean="0"/>
              <a:t>26-10-2021</a:t>
            </a:fld>
            <a:endParaRPr lang="en-IN"/>
          </a:p>
        </p:txBody>
      </p:sp>
      <p:sp>
        <p:nvSpPr>
          <p:cNvPr id="3" name="Footer Placeholder 2">
            <a:extLst>
              <a:ext uri="{FF2B5EF4-FFF2-40B4-BE49-F238E27FC236}">
                <a16:creationId xmlns:a16="http://schemas.microsoft.com/office/drawing/2014/main" id="{180504B3-8733-4A29-B75D-1EFE4510D62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BE8B9FC-23BA-45F2-B6A0-2920CC9CB48E}"/>
              </a:ext>
            </a:extLst>
          </p:cNvPr>
          <p:cNvSpPr>
            <a:spLocks noGrp="1"/>
          </p:cNvSpPr>
          <p:nvPr>
            <p:ph type="sldNum" sz="quarter" idx="12"/>
          </p:nvPr>
        </p:nvSpPr>
        <p:spPr/>
        <p:txBody>
          <a:bodyPr/>
          <a:lstStyle/>
          <a:p>
            <a:fld id="{6F544826-C7D3-4215-998E-C805A876C4DF}" type="slidenum">
              <a:rPr lang="en-IN" smtClean="0"/>
              <a:t>‹#›</a:t>
            </a:fld>
            <a:endParaRPr lang="en-IN"/>
          </a:p>
        </p:txBody>
      </p:sp>
    </p:spTree>
    <p:extLst>
      <p:ext uri="{BB962C8B-B14F-4D97-AF65-F5344CB8AC3E}">
        <p14:creationId xmlns:p14="http://schemas.microsoft.com/office/powerpoint/2010/main" val="3624667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D752A-2F42-482A-BB9D-3809BE8753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BE41322-B827-47F4-9666-8F76C9EA66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6185E2B-505F-4AF5-A8CE-4F9C992E9D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FB32DF-0C95-4AF1-940B-F3D5A41886C2}"/>
              </a:ext>
            </a:extLst>
          </p:cNvPr>
          <p:cNvSpPr>
            <a:spLocks noGrp="1"/>
          </p:cNvSpPr>
          <p:nvPr>
            <p:ph type="dt" sz="half" idx="10"/>
          </p:nvPr>
        </p:nvSpPr>
        <p:spPr/>
        <p:txBody>
          <a:bodyPr/>
          <a:lstStyle/>
          <a:p>
            <a:fld id="{5BF75504-5857-4879-8910-48F404B993CD}" type="datetimeFigureOut">
              <a:rPr lang="en-IN" smtClean="0"/>
              <a:t>26-10-2021</a:t>
            </a:fld>
            <a:endParaRPr lang="en-IN"/>
          </a:p>
        </p:txBody>
      </p:sp>
      <p:sp>
        <p:nvSpPr>
          <p:cNvPr id="6" name="Footer Placeholder 5">
            <a:extLst>
              <a:ext uri="{FF2B5EF4-FFF2-40B4-BE49-F238E27FC236}">
                <a16:creationId xmlns:a16="http://schemas.microsoft.com/office/drawing/2014/main" id="{E2FE503F-44CF-4F28-84CD-56D562049E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3F2CE6-D5F5-4BA3-AD6C-4B4FA1350A3E}"/>
              </a:ext>
            </a:extLst>
          </p:cNvPr>
          <p:cNvSpPr>
            <a:spLocks noGrp="1"/>
          </p:cNvSpPr>
          <p:nvPr>
            <p:ph type="sldNum" sz="quarter" idx="12"/>
          </p:nvPr>
        </p:nvSpPr>
        <p:spPr/>
        <p:txBody>
          <a:bodyPr/>
          <a:lstStyle/>
          <a:p>
            <a:fld id="{6F544826-C7D3-4215-998E-C805A876C4DF}" type="slidenum">
              <a:rPr lang="en-IN" smtClean="0"/>
              <a:t>‹#›</a:t>
            </a:fld>
            <a:endParaRPr lang="en-IN"/>
          </a:p>
        </p:txBody>
      </p:sp>
    </p:spTree>
    <p:extLst>
      <p:ext uri="{BB962C8B-B14F-4D97-AF65-F5344CB8AC3E}">
        <p14:creationId xmlns:p14="http://schemas.microsoft.com/office/powerpoint/2010/main" val="2098987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60B22-72A0-488D-A29E-960110CF3E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34DFCF5-CDF5-4E2A-AB67-1AD4CFCCA2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AEEBBCA-D09E-4351-A9F0-5C59C86D20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F9455B-82E3-4B34-BD67-4C3493847C52}"/>
              </a:ext>
            </a:extLst>
          </p:cNvPr>
          <p:cNvSpPr>
            <a:spLocks noGrp="1"/>
          </p:cNvSpPr>
          <p:nvPr>
            <p:ph type="dt" sz="half" idx="10"/>
          </p:nvPr>
        </p:nvSpPr>
        <p:spPr/>
        <p:txBody>
          <a:bodyPr/>
          <a:lstStyle/>
          <a:p>
            <a:fld id="{5BF75504-5857-4879-8910-48F404B993CD}" type="datetimeFigureOut">
              <a:rPr lang="en-IN" smtClean="0"/>
              <a:t>26-10-2021</a:t>
            </a:fld>
            <a:endParaRPr lang="en-IN"/>
          </a:p>
        </p:txBody>
      </p:sp>
      <p:sp>
        <p:nvSpPr>
          <p:cNvPr id="6" name="Footer Placeholder 5">
            <a:extLst>
              <a:ext uri="{FF2B5EF4-FFF2-40B4-BE49-F238E27FC236}">
                <a16:creationId xmlns:a16="http://schemas.microsoft.com/office/drawing/2014/main" id="{CC6E5080-81A3-4EC4-84D6-56E8B768A1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6225E6-6CC4-43FC-A612-C66F45B78B20}"/>
              </a:ext>
            </a:extLst>
          </p:cNvPr>
          <p:cNvSpPr>
            <a:spLocks noGrp="1"/>
          </p:cNvSpPr>
          <p:nvPr>
            <p:ph type="sldNum" sz="quarter" idx="12"/>
          </p:nvPr>
        </p:nvSpPr>
        <p:spPr/>
        <p:txBody>
          <a:bodyPr/>
          <a:lstStyle/>
          <a:p>
            <a:fld id="{6F544826-C7D3-4215-998E-C805A876C4DF}" type="slidenum">
              <a:rPr lang="en-IN" smtClean="0"/>
              <a:t>‹#›</a:t>
            </a:fld>
            <a:endParaRPr lang="en-IN"/>
          </a:p>
        </p:txBody>
      </p:sp>
    </p:spTree>
    <p:extLst>
      <p:ext uri="{BB962C8B-B14F-4D97-AF65-F5344CB8AC3E}">
        <p14:creationId xmlns:p14="http://schemas.microsoft.com/office/powerpoint/2010/main" val="2359240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044BFB-CB34-4B60-B199-61AC71300D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CB341A1-957A-4993-8390-0222DDC901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D72C1D-90E3-4E3B-AEF2-764668D969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F75504-5857-4879-8910-48F404B993CD}" type="datetimeFigureOut">
              <a:rPr lang="en-IN" smtClean="0"/>
              <a:t>26-10-2021</a:t>
            </a:fld>
            <a:endParaRPr lang="en-IN"/>
          </a:p>
        </p:txBody>
      </p:sp>
      <p:sp>
        <p:nvSpPr>
          <p:cNvPr id="5" name="Footer Placeholder 4">
            <a:extLst>
              <a:ext uri="{FF2B5EF4-FFF2-40B4-BE49-F238E27FC236}">
                <a16:creationId xmlns:a16="http://schemas.microsoft.com/office/drawing/2014/main" id="{A4153B82-3C02-4663-87B5-5BE9F88DDA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DFFB47E-A059-4471-B2BB-1DF8E3DFB6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544826-C7D3-4215-998E-C805A876C4DF}" type="slidenum">
              <a:rPr lang="en-IN" smtClean="0"/>
              <a:t>‹#›</a:t>
            </a:fld>
            <a:endParaRPr lang="en-IN"/>
          </a:p>
        </p:txBody>
      </p:sp>
    </p:spTree>
    <p:extLst>
      <p:ext uri="{BB962C8B-B14F-4D97-AF65-F5344CB8AC3E}">
        <p14:creationId xmlns:p14="http://schemas.microsoft.com/office/powerpoint/2010/main" val="13944863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5A8AFA-79AA-4200-908C-9AE7C8AF802E}"/>
              </a:ext>
            </a:extLst>
          </p:cNvPr>
          <p:cNvSpPr>
            <a:spLocks noGrp="1"/>
          </p:cNvSpPr>
          <p:nvPr>
            <p:ph idx="1"/>
          </p:nvPr>
        </p:nvSpPr>
        <p:spPr>
          <a:xfrm>
            <a:off x="719091" y="1695634"/>
            <a:ext cx="10634709" cy="4507961"/>
          </a:xfrm>
        </p:spPr>
        <p:txBody>
          <a:bodyPr>
            <a:normAutofit/>
          </a:bodyPr>
          <a:lstStyle/>
          <a:p>
            <a:pPr marL="0" indent="0" algn="ctr">
              <a:buNone/>
            </a:pPr>
            <a:r>
              <a:rPr lang="en-US" sz="4000" dirty="0">
                <a:latin typeface="Times New Roman" panose="02020603050405020304" pitchFamily="18" charset="0"/>
                <a:cs typeface="Times New Roman" panose="02020603050405020304" pitchFamily="18" charset="0"/>
              </a:rPr>
              <a:t>Machine learning Preprocessing using Web Interface</a:t>
            </a:r>
          </a:p>
          <a:p>
            <a:pPr marL="0" indent="0" algn="ctr">
              <a:buNone/>
            </a:pPr>
            <a:r>
              <a:rPr lang="en-US" sz="4000" dirty="0">
                <a:latin typeface="Times New Roman" panose="02020603050405020304" pitchFamily="18" charset="0"/>
                <a:cs typeface="Times New Roman" panose="02020603050405020304" pitchFamily="18" charset="0"/>
              </a:rPr>
              <a:t>              </a:t>
            </a:r>
          </a:p>
          <a:p>
            <a:pPr marL="0" indent="0" algn="ctr">
              <a:buNone/>
            </a:pPr>
            <a:r>
              <a:rPr lang="en-US" sz="4000" dirty="0">
                <a:latin typeface="Times New Roman" panose="02020603050405020304" pitchFamily="18" charset="0"/>
                <a:cs typeface="Times New Roman" panose="02020603050405020304" pitchFamily="18" charset="0"/>
              </a:rPr>
              <a:t>           </a:t>
            </a:r>
          </a:p>
          <a:p>
            <a:pPr marL="0" indent="0" algn="ctr">
              <a:buNone/>
            </a:pPr>
            <a:r>
              <a:rPr lang="en-US" sz="2000" dirty="0">
                <a:latin typeface="Times New Roman" panose="02020603050405020304" pitchFamily="18" charset="0"/>
                <a:cs typeface="Times New Roman" panose="02020603050405020304" pitchFamily="18" charset="0"/>
              </a:rPr>
              <a:t>                                                                                     </a:t>
            </a:r>
          </a:p>
          <a:p>
            <a:pPr marL="0" indent="0" algn="ctr">
              <a:buNone/>
            </a:pPr>
            <a:r>
              <a:rPr lang="en-US" sz="2000" dirty="0">
                <a:latin typeface="Times New Roman" panose="02020603050405020304" pitchFamily="18" charset="0"/>
                <a:cs typeface="Times New Roman" panose="02020603050405020304" pitchFamily="18" charset="0"/>
              </a:rPr>
              <a:t>                                                                                      18311A05T3-Gundla Kavya</a:t>
            </a:r>
          </a:p>
          <a:p>
            <a:pPr marL="0" indent="0" algn="ctr">
              <a:buNone/>
            </a:pPr>
            <a:r>
              <a:rPr lang="en-US" sz="2000" dirty="0">
                <a:latin typeface="Times New Roman" panose="02020603050405020304" pitchFamily="18" charset="0"/>
                <a:cs typeface="Times New Roman" panose="02020603050405020304" pitchFamily="18" charset="0"/>
              </a:rPr>
              <a:t>                                                                                        18311A05R4-Chityala </a:t>
            </a:r>
            <a:r>
              <a:rPr lang="en-US" sz="2000" dirty="0" err="1">
                <a:latin typeface="Times New Roman" panose="02020603050405020304" pitchFamily="18" charset="0"/>
                <a:cs typeface="Times New Roman" panose="02020603050405020304" pitchFamily="18" charset="0"/>
              </a:rPr>
              <a:t>Udhay</a:t>
            </a:r>
            <a:endParaRPr lang="en-US" sz="2000" dirty="0">
              <a:latin typeface="Times New Roman" panose="02020603050405020304" pitchFamily="18" charset="0"/>
              <a:cs typeface="Times New Roman" panose="02020603050405020304" pitchFamily="18" charset="0"/>
            </a:endParaRPr>
          </a:p>
          <a:p>
            <a:pPr marL="0" indent="0" algn="ctr">
              <a:buNone/>
            </a:pPr>
            <a:r>
              <a:rPr lang="en-US" sz="2000" dirty="0">
                <a:latin typeface="Times New Roman" panose="02020603050405020304" pitchFamily="18" charset="0"/>
                <a:cs typeface="Times New Roman" panose="02020603050405020304" pitchFamily="18" charset="0"/>
              </a:rPr>
              <a:t>                                                                                           18311A05W2-Rishabh </a:t>
            </a:r>
            <a:r>
              <a:rPr lang="en-US" sz="2000" dirty="0" err="1">
                <a:latin typeface="Times New Roman" panose="02020603050405020304" pitchFamily="18" charset="0"/>
                <a:cs typeface="Times New Roman" panose="02020603050405020304" pitchFamily="18" charset="0"/>
              </a:rPr>
              <a:t>Semwal</a:t>
            </a:r>
            <a:endParaRPr lang="en-IN" sz="2000" dirty="0"/>
          </a:p>
        </p:txBody>
      </p:sp>
      <p:pic>
        <p:nvPicPr>
          <p:cNvPr id="4" name="Picture 3">
            <a:extLst>
              <a:ext uri="{FF2B5EF4-FFF2-40B4-BE49-F238E27FC236}">
                <a16:creationId xmlns:a16="http://schemas.microsoft.com/office/drawing/2014/main" id="{FD9585A9-E013-4862-8D44-8CCDE971D4AD}"/>
              </a:ext>
            </a:extLst>
          </p:cNvPr>
          <p:cNvPicPr>
            <a:picLocks noChangeAspect="1"/>
          </p:cNvPicPr>
          <p:nvPr/>
        </p:nvPicPr>
        <p:blipFill>
          <a:blip r:embed="rId2"/>
          <a:stretch>
            <a:fillRect/>
          </a:stretch>
        </p:blipFill>
        <p:spPr>
          <a:xfrm>
            <a:off x="7489579" y="0"/>
            <a:ext cx="4574959" cy="1142990"/>
          </a:xfrm>
          <a:prstGeom prst="rect">
            <a:avLst/>
          </a:prstGeom>
        </p:spPr>
      </p:pic>
    </p:spTree>
    <p:extLst>
      <p:ext uri="{BB962C8B-B14F-4D97-AF65-F5344CB8AC3E}">
        <p14:creationId xmlns:p14="http://schemas.microsoft.com/office/powerpoint/2010/main" val="2555939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C3C77-B2A5-4D01-829A-5A595D935DDD}"/>
              </a:ext>
            </a:extLst>
          </p:cNvPr>
          <p:cNvSpPr>
            <a:spLocks noGrp="1"/>
          </p:cNvSpPr>
          <p:nvPr>
            <p:ph type="title"/>
          </p:nvPr>
        </p:nvSpPr>
        <p:spPr>
          <a:xfrm>
            <a:off x="1098582" y="259971"/>
            <a:ext cx="10326010" cy="2278300"/>
          </a:xfrm>
        </p:spPr>
        <p:txBody>
          <a:bodyPr/>
          <a:lstStyle/>
          <a:p>
            <a:r>
              <a:rPr lang="en-US" sz="3600" dirty="0">
                <a:latin typeface="Times New Roman" panose="02020603050405020304" pitchFamily="18" charset="0"/>
                <a:cs typeface="Times New Roman" panose="02020603050405020304" pitchFamily="18" charset="0"/>
              </a:rPr>
              <a:t>WE THANK OUR TEACHERS FOR MENTORING US DURING THE PROJECT</a:t>
            </a:r>
            <a:r>
              <a:rPr lang="en-US" dirty="0"/>
              <a:t>.</a:t>
            </a:r>
            <a:endParaRPr lang="en-IN" dirty="0"/>
          </a:p>
        </p:txBody>
      </p:sp>
      <p:sp>
        <p:nvSpPr>
          <p:cNvPr id="3" name="Content Placeholder 2">
            <a:extLst>
              <a:ext uri="{FF2B5EF4-FFF2-40B4-BE49-F238E27FC236}">
                <a16:creationId xmlns:a16="http://schemas.microsoft.com/office/drawing/2014/main" id="{D6112141-0D54-4159-A554-2734B30E2247}"/>
              </a:ext>
            </a:extLst>
          </p:cNvPr>
          <p:cNvSpPr>
            <a:spLocks noGrp="1"/>
          </p:cNvSpPr>
          <p:nvPr>
            <p:ph idx="1"/>
          </p:nvPr>
        </p:nvSpPr>
        <p:spPr>
          <a:xfrm>
            <a:off x="1098582" y="2780928"/>
            <a:ext cx="10326010" cy="3088166"/>
          </a:xfrm>
        </p:spPr>
        <p:txBody>
          <a:bodyPr/>
          <a:lstStyle/>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HOD OF THE DEPARTMENT-DR.ARUNA VARANASI </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PROJECT COORDINATOR-MS.ARCHANA NAGELLI</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INTERNAL GUIDE-DR.K.BASAVARAJU</a:t>
            </a:r>
            <a:endParaRPr lang="en-IN" sz="2000" b="1"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474597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EECD5-D385-4769-BDCB-21CC3EDA12A0}"/>
              </a:ext>
            </a:extLst>
          </p:cNvPr>
          <p:cNvSpPr>
            <a:spLocks noGrp="1"/>
          </p:cNvSpPr>
          <p:nvPr>
            <p:ph type="ctrTitle"/>
          </p:nvPr>
        </p:nvSpPr>
        <p:spPr>
          <a:xfrm>
            <a:off x="1219200" y="483834"/>
            <a:ext cx="9144000" cy="1074198"/>
          </a:xfrm>
        </p:spPr>
        <p:txBody>
          <a:bodyPr>
            <a:normAutofit/>
          </a:bodyPr>
          <a:lstStyle/>
          <a:p>
            <a:pPr algn="l"/>
            <a:r>
              <a:rPr lang="en-US" sz="4000" dirty="0">
                <a:latin typeface="Times New Roman" panose="02020603050405020304" pitchFamily="18" charset="0"/>
                <a:cs typeface="Times New Roman" panose="02020603050405020304" pitchFamily="18" charset="0"/>
              </a:rPr>
              <a:t>Abstract</a:t>
            </a:r>
            <a:endParaRPr lang="en-IN" sz="4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FAB0CAF-503B-444A-A1FD-6B723CDF7D94}"/>
              </a:ext>
            </a:extLst>
          </p:cNvPr>
          <p:cNvSpPr>
            <a:spLocks noGrp="1"/>
          </p:cNvSpPr>
          <p:nvPr>
            <p:ph type="subTitle" idx="1"/>
          </p:nvPr>
        </p:nvSpPr>
        <p:spPr>
          <a:xfrm>
            <a:off x="1367161" y="1748901"/>
            <a:ext cx="9605639" cy="4625265"/>
          </a:xfrm>
        </p:spPr>
        <p:txBody>
          <a:bodyPr/>
          <a:lstStyle/>
          <a:p>
            <a:pPr algn="just"/>
            <a:r>
              <a:rPr lang="en-US" b="0" i="0" dirty="0">
                <a:solidFill>
                  <a:srgbClr val="333333"/>
                </a:solidFill>
                <a:effectLst/>
                <a:latin typeface="Times New Roman" panose="02020603050405020304" pitchFamily="18" charset="0"/>
                <a:cs typeface="Times New Roman" panose="02020603050405020304" pitchFamily="18" charset="0"/>
              </a:rPr>
              <a:t>Data Preprocessing for Data Mining addresses one of the most important issues within the well-known Knowledge Discovery from Data process. Data directly taken from the source will likely have inconsistencies, errors or most importantly, it is not ready to be considered for a data mining process. Furthermore, the increasing amount of data in recent science, industry and business applications, calls to the requirement of more complex tools to analyze it.</a:t>
            </a:r>
            <a:endParaRPr lang="en-US" dirty="0">
              <a:solidFill>
                <a:srgbClr val="333333"/>
              </a:solidFill>
              <a:latin typeface="Times New Roman" panose="02020603050405020304" pitchFamily="18" charset="0"/>
              <a:cs typeface="Times New Roman" panose="02020603050405020304" pitchFamily="18" charset="0"/>
            </a:endParaRPr>
          </a:p>
          <a:p>
            <a:pPr algn="just"/>
            <a:r>
              <a:rPr lang="en-US" dirty="0">
                <a:solidFill>
                  <a:srgbClr val="333333"/>
                </a:solidFill>
                <a:latin typeface="Times New Roman" panose="02020603050405020304" pitchFamily="18" charset="0"/>
                <a:cs typeface="Times New Roman" panose="02020603050405020304" pitchFamily="18" charset="0"/>
              </a:rPr>
              <a:t>The idea is to make one such tool that helps in preprocessing the data as per the user convenience with a proper and comprehensive set of functions and to preprocess the data with a interactive web interface.</a:t>
            </a:r>
            <a:endParaRPr lang="en-IN" dirty="0">
              <a:latin typeface="Times New Roman" panose="02020603050405020304" pitchFamily="18" charset="0"/>
              <a:cs typeface="Times New Roman" panose="02020603050405020304" pitchFamily="18" charset="0"/>
            </a:endParaRPr>
          </a:p>
          <a:p>
            <a:pPr algn="l"/>
            <a:endParaRPr lang="en-IN" dirty="0"/>
          </a:p>
        </p:txBody>
      </p:sp>
    </p:spTree>
    <p:extLst>
      <p:ext uri="{BB962C8B-B14F-4D97-AF65-F5344CB8AC3E}">
        <p14:creationId xmlns:p14="http://schemas.microsoft.com/office/powerpoint/2010/main" val="2230504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143DF-C073-465B-B223-44D7B3A52A86}"/>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Introduction</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25E0498-60B5-4B3A-AFE4-390A56D4ACB2}"/>
              </a:ext>
            </a:extLst>
          </p:cNvPr>
          <p:cNvSpPr>
            <a:spLocks noGrp="1"/>
          </p:cNvSpPr>
          <p:nvPr>
            <p:ph idx="1"/>
          </p:nvPr>
        </p:nvSpPr>
        <p:spPr/>
        <p:txBody>
          <a:bodyPr>
            <a:normAutofit/>
          </a:bodyPr>
          <a:lstStyle/>
          <a:p>
            <a:pPr marL="0" indent="0" algn="just">
              <a:buNone/>
            </a:pPr>
            <a:r>
              <a:rPr lang="en-US" sz="2400" b="0" i="0" dirty="0">
                <a:solidFill>
                  <a:srgbClr val="000000"/>
                </a:solidFill>
                <a:effectLst/>
                <a:latin typeface="Times New Roman" panose="02020603050405020304" pitchFamily="18" charset="0"/>
                <a:cs typeface="Times New Roman" panose="02020603050405020304" pitchFamily="18" charset="0"/>
              </a:rPr>
              <a:t>Real-world data is often noisy, incomplete with missing entries, and more often than not unsuitable for direct use for building models or solving complex data-related problems. There might be erroneous data, or the data might be unordered, unstructured, and unformatted. </a:t>
            </a:r>
          </a:p>
          <a:p>
            <a:pPr marL="0" indent="0" algn="just">
              <a:buNone/>
            </a:pPr>
            <a:r>
              <a:rPr lang="en-US" sz="2400" b="0" i="0" dirty="0">
                <a:solidFill>
                  <a:srgbClr val="000000"/>
                </a:solidFill>
                <a:effectLst/>
                <a:latin typeface="Times New Roman" panose="02020603050405020304" pitchFamily="18" charset="0"/>
                <a:cs typeface="Times New Roman" panose="02020603050405020304" pitchFamily="18" charset="0"/>
              </a:rPr>
              <a:t>The above reasons render the collected data unusable for machine learning purposes. It’s seen that the same data when formatted and cleaned produces more accurate and reliable results when used by machine learning models other than their unprocessed counterparts.</a:t>
            </a:r>
          </a:p>
          <a:p>
            <a:pPr marL="0" indent="0" algn="just">
              <a:buNone/>
            </a:pPr>
            <a:r>
              <a:rPr lang="en-US" sz="2400" b="0" i="0" dirty="0">
                <a:solidFill>
                  <a:srgbClr val="000000"/>
                </a:solidFill>
                <a:effectLst/>
                <a:latin typeface="Times New Roman" panose="02020603050405020304" pitchFamily="18" charset="0"/>
                <a:cs typeface="Times New Roman" panose="02020603050405020304" pitchFamily="18" charset="0"/>
              </a:rPr>
              <a:t>This tool </a:t>
            </a:r>
            <a:r>
              <a:rPr lang="en-US" sz="2400" dirty="0">
                <a:solidFill>
                  <a:srgbClr val="000000"/>
                </a:solidFill>
                <a:latin typeface="Times New Roman" panose="02020603050405020304" pitchFamily="18" charset="0"/>
                <a:cs typeface="Times New Roman" panose="02020603050405020304" pitchFamily="18" charset="0"/>
              </a:rPr>
              <a:t>helps the user to preprocess the data with the functionalities of data cleaning, data transformation, data inspection, data encoding, splitting the data etc..</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marL="0" indent="0" algn="just">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6895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3976C-99C8-4BEE-A552-5FFA80CC8F0D}"/>
              </a:ext>
            </a:extLst>
          </p:cNvPr>
          <p:cNvSpPr>
            <a:spLocks noGrp="1"/>
          </p:cNvSpPr>
          <p:nvPr>
            <p:ph type="title"/>
          </p:nvPr>
        </p:nvSpPr>
        <p:spPr>
          <a:xfrm>
            <a:off x="838200" y="365126"/>
            <a:ext cx="10515600" cy="1232856"/>
          </a:xfrm>
        </p:spPr>
        <p:txBody>
          <a:bodyPr>
            <a:normAutofit/>
          </a:bodyPr>
          <a:lstStyle/>
          <a:p>
            <a:r>
              <a:rPr lang="en-US" sz="4000" dirty="0">
                <a:latin typeface="Times New Roman" panose="02020603050405020304" pitchFamily="18" charset="0"/>
                <a:cs typeface="Times New Roman" panose="02020603050405020304" pitchFamily="18" charset="0"/>
              </a:rPr>
              <a:t>Existing System</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FC94E4A-D500-49F0-B1BE-807E6DD05089}"/>
              </a:ext>
            </a:extLst>
          </p:cNvPr>
          <p:cNvSpPr>
            <a:spLocks noGrp="1"/>
          </p:cNvSpPr>
          <p:nvPr>
            <p:ph idx="1"/>
          </p:nvPr>
        </p:nvSpPr>
        <p:spPr/>
        <p:txBody>
          <a:bodyPr>
            <a:normAutofit/>
          </a:bodyPr>
          <a:lstStyle/>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Frame works like R, </a:t>
            </a:r>
            <a:r>
              <a:rPr lang="en-IN" dirty="0" err="1">
                <a:latin typeface="Times New Roman" panose="02020603050405020304" pitchFamily="18" charset="0"/>
                <a:cs typeface="Times New Roman" panose="02020603050405020304" pitchFamily="18" charset="0"/>
              </a:rPr>
              <a:t>Numpy</a:t>
            </a:r>
            <a:r>
              <a:rPr lang="en-IN" dirty="0">
                <a:latin typeface="Times New Roman" panose="02020603050405020304" pitchFamily="18" charset="0"/>
                <a:cs typeface="Times New Roman" panose="02020603050405020304" pitchFamily="18" charset="0"/>
              </a:rPr>
              <a:t>, pandas exist to </a:t>
            </a:r>
            <a:r>
              <a:rPr lang="en-IN" dirty="0" err="1">
                <a:latin typeface="Times New Roman" panose="02020603050405020304" pitchFamily="18" charset="0"/>
                <a:cs typeface="Times New Roman" panose="02020603050405020304" pitchFamily="18" charset="0"/>
              </a:rPr>
              <a:t>preprocess</a:t>
            </a:r>
            <a:r>
              <a:rPr lang="en-IN" dirty="0">
                <a:latin typeface="Times New Roman" panose="02020603050405020304" pitchFamily="18" charset="0"/>
                <a:cs typeface="Times New Roman" panose="02020603050405020304" pitchFamily="18" charset="0"/>
              </a:rPr>
              <a:t> the data using the environments like </a:t>
            </a:r>
            <a:r>
              <a:rPr lang="en-IN" dirty="0" err="1">
                <a:latin typeface="Times New Roman" panose="02020603050405020304" pitchFamily="18" charset="0"/>
                <a:cs typeface="Times New Roman" panose="02020603050405020304" pitchFamily="18" charset="0"/>
              </a:rPr>
              <a:t>Rstudio</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Jupyter</a:t>
            </a:r>
            <a:r>
              <a:rPr lang="en-IN" dirty="0">
                <a:latin typeface="Times New Roman" panose="02020603050405020304" pitchFamily="18" charset="0"/>
                <a:cs typeface="Times New Roman" panose="02020603050405020304" pitchFamily="18" charset="0"/>
              </a:rPr>
              <a:t> notebook, anaconda which requires programming skills and frame work knowledge.</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  A command line interface for </a:t>
            </a:r>
            <a:r>
              <a:rPr lang="en-IN" dirty="0" err="1">
                <a:latin typeface="Times New Roman" panose="02020603050405020304" pitchFamily="18" charset="0"/>
                <a:cs typeface="Times New Roman" panose="02020603050405020304" pitchFamily="18" charset="0"/>
              </a:rPr>
              <a:t>preprocessing</a:t>
            </a:r>
            <a:r>
              <a:rPr lang="en-IN" dirty="0">
                <a:latin typeface="Times New Roman" panose="02020603050405020304" pitchFamily="18" charset="0"/>
                <a:cs typeface="Times New Roman" panose="02020603050405020304" pitchFamily="18" charset="0"/>
              </a:rPr>
              <a:t> the data with less user interaction and very less functionalities.</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  Closed </a:t>
            </a:r>
            <a:r>
              <a:rPr lang="en-IN" dirty="0" err="1">
                <a:latin typeface="Times New Roman" panose="02020603050405020304" pitchFamily="18" charset="0"/>
                <a:cs typeface="Times New Roman" panose="02020603050405020304" pitchFamily="18" charset="0"/>
              </a:rPr>
              <a:t>Softwares</a:t>
            </a:r>
            <a:r>
              <a:rPr lang="en-IN" dirty="0">
                <a:latin typeface="Times New Roman" panose="02020603050405020304" pitchFamily="18" charset="0"/>
                <a:cs typeface="Times New Roman" panose="02020603050405020304" pitchFamily="18" charset="0"/>
              </a:rPr>
              <a:t> like Weka, Rapid miner </a:t>
            </a:r>
            <a:r>
              <a:rPr lang="en-IN" dirty="0" err="1">
                <a:latin typeface="Times New Roman" panose="02020603050405020304" pitchFamily="18" charset="0"/>
                <a:cs typeface="Times New Roman" panose="02020603050405020304" pitchFamily="18" charset="0"/>
              </a:rPr>
              <a:t>preprocess</a:t>
            </a:r>
            <a:r>
              <a:rPr lang="en-IN" dirty="0">
                <a:latin typeface="Times New Roman" panose="02020603050405020304" pitchFamily="18" charset="0"/>
                <a:cs typeface="Times New Roman" panose="02020603050405020304" pitchFamily="18" charset="0"/>
              </a:rPr>
              <a:t> the data in their own data analytical and data mining environment.</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5416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C453D-B82C-41A1-9ECF-E53C7EE99D43}"/>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Proposed System</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0390EAF-9726-4E60-B839-707418EE7E45}"/>
              </a:ext>
            </a:extLst>
          </p:cNvPr>
          <p:cNvSpPr>
            <a:spLocks noGrp="1"/>
          </p:cNvSpPr>
          <p:nvPr>
            <p:ph idx="1"/>
          </p:nvPr>
        </p:nvSpPr>
        <p:spPr>
          <a:xfrm>
            <a:off x="838200" y="1690688"/>
            <a:ext cx="10515600" cy="4486275"/>
          </a:xfrm>
        </p:spPr>
        <p:txBody>
          <a:bodyPr>
            <a:normAutofit/>
          </a:bodyPr>
          <a:lstStyle/>
          <a:p>
            <a:pPr marL="0" indent="0">
              <a:buNone/>
            </a:pPr>
            <a:r>
              <a:rPr lang="en-IN" sz="2000" dirty="0">
                <a:latin typeface="Times New Roman" panose="02020603050405020304" pitchFamily="18" charset="0"/>
                <a:cs typeface="Times New Roman" panose="02020603050405020304" pitchFamily="18" charset="0"/>
              </a:rPr>
              <a:t>The idea is to create a tool with the sole purpose of </a:t>
            </a:r>
            <a:r>
              <a:rPr lang="en-IN" sz="2000" dirty="0" err="1">
                <a:latin typeface="Times New Roman" panose="02020603050405020304" pitchFamily="18" charset="0"/>
                <a:cs typeface="Times New Roman" panose="02020603050405020304" pitchFamily="18" charset="0"/>
              </a:rPr>
              <a:t>preprocessing</a:t>
            </a:r>
            <a:r>
              <a:rPr lang="en-IN" sz="2000" dirty="0">
                <a:latin typeface="Times New Roman" panose="02020603050405020304" pitchFamily="18" charset="0"/>
                <a:cs typeface="Times New Roman" panose="02020603050405020304" pitchFamily="18" charset="0"/>
              </a:rPr>
              <a:t> the datasets before training the machine learning algorithms by providing various data </a:t>
            </a:r>
            <a:r>
              <a:rPr lang="en-IN" sz="2000" dirty="0" err="1">
                <a:latin typeface="Times New Roman" panose="02020603050405020304" pitchFamily="18" charset="0"/>
                <a:cs typeface="Times New Roman" panose="02020603050405020304" pitchFamily="18" charset="0"/>
              </a:rPr>
              <a:t>preprocessing</a:t>
            </a:r>
            <a:r>
              <a:rPr lang="en-IN" sz="2000" dirty="0">
                <a:latin typeface="Times New Roman" panose="02020603050405020304" pitchFamily="18" charset="0"/>
                <a:cs typeface="Times New Roman" panose="02020603050405020304" pitchFamily="18" charset="0"/>
              </a:rPr>
              <a:t> functionalities like</a:t>
            </a:r>
          </a:p>
          <a:p>
            <a:r>
              <a:rPr lang="en-IN" sz="2000" dirty="0">
                <a:latin typeface="Times New Roman" panose="02020603050405020304" pitchFamily="18" charset="0"/>
                <a:cs typeface="Times New Roman" panose="02020603050405020304" pitchFamily="18" charset="0"/>
              </a:rPr>
              <a:t>Data description.</a:t>
            </a:r>
          </a:p>
          <a:p>
            <a:r>
              <a:rPr lang="en-IN" sz="2000" dirty="0">
                <a:latin typeface="Times New Roman" panose="02020603050405020304" pitchFamily="18" charset="0"/>
                <a:cs typeface="Times New Roman" panose="02020603050405020304" pitchFamily="18" charset="0"/>
              </a:rPr>
              <a:t>Data cleaning : handling missing data, ignoring tuples, filling the missing values</a:t>
            </a:r>
          </a:p>
          <a:p>
            <a:r>
              <a:rPr lang="en-IN" sz="2000" dirty="0">
                <a:latin typeface="Times New Roman" panose="02020603050405020304" pitchFamily="18" charset="0"/>
                <a:cs typeface="Times New Roman" panose="02020603050405020304" pitchFamily="18" charset="0"/>
              </a:rPr>
              <a:t>Data transformation: min max normalization, feature scaling</a:t>
            </a:r>
          </a:p>
          <a:p>
            <a:r>
              <a:rPr lang="en-IN" sz="2000" dirty="0">
                <a:latin typeface="Times New Roman" panose="02020603050405020304" pitchFamily="18" charset="0"/>
                <a:cs typeface="Times New Roman" panose="02020603050405020304" pitchFamily="18" charset="0"/>
              </a:rPr>
              <a:t>Data encoding: one hot encoding, label encoding</a:t>
            </a:r>
          </a:p>
          <a:p>
            <a:r>
              <a:rPr lang="en-IN" sz="2000" dirty="0">
                <a:latin typeface="Times New Roman" panose="02020603050405020304" pitchFamily="18" charset="0"/>
                <a:cs typeface="Times New Roman" panose="02020603050405020304" pitchFamily="18" charset="0"/>
              </a:rPr>
              <a:t>Splitting the datasets: into testing and training datasets</a:t>
            </a:r>
          </a:p>
          <a:p>
            <a:r>
              <a:rPr lang="en-IN" sz="2000" dirty="0">
                <a:latin typeface="Times New Roman" panose="02020603050405020304" pitchFamily="18" charset="0"/>
                <a:cs typeface="Times New Roman" panose="02020603050405020304" pitchFamily="18" charset="0"/>
              </a:rPr>
              <a:t>The user interfaced system of this tool is web interfaced which  helps the user to interact in the process of </a:t>
            </a:r>
            <a:r>
              <a:rPr lang="en-IN" sz="2000" dirty="0" err="1">
                <a:latin typeface="Times New Roman" panose="02020603050405020304" pitchFamily="18" charset="0"/>
                <a:cs typeface="Times New Roman" panose="02020603050405020304" pitchFamily="18" charset="0"/>
              </a:rPr>
              <a:t>preprocessing</a:t>
            </a:r>
            <a:r>
              <a:rPr lang="en-IN" sz="2000" dirty="0">
                <a:latin typeface="Times New Roman" panose="02020603050405020304" pitchFamily="18" charset="0"/>
                <a:cs typeface="Times New Roman" panose="02020603050405020304" pitchFamily="18" charset="0"/>
              </a:rPr>
              <a:t> the data.</a:t>
            </a:r>
          </a:p>
          <a:p>
            <a:r>
              <a:rPr lang="en-IN" sz="2000" dirty="0">
                <a:latin typeface="Times New Roman" panose="02020603050405020304" pitchFamily="18" charset="0"/>
                <a:cs typeface="Times New Roman" panose="02020603050405020304" pitchFamily="18" charset="0"/>
              </a:rPr>
              <a:t>The front end of the tool is developed using flask, html, </a:t>
            </a:r>
            <a:r>
              <a:rPr lang="en-IN" sz="2000" dirty="0" err="1">
                <a:latin typeface="Times New Roman" panose="02020603050405020304" pitchFamily="18" charset="0"/>
                <a:cs typeface="Times New Roman" panose="02020603050405020304" pitchFamily="18" charset="0"/>
              </a:rPr>
              <a:t>javascript</a:t>
            </a:r>
            <a:r>
              <a:rPr lang="en-IN" sz="2000" dirty="0">
                <a:latin typeface="Times New Roman" panose="02020603050405020304" pitchFamily="18" charset="0"/>
                <a:cs typeface="Times New Roman" panose="02020603050405020304" pitchFamily="18" charset="0"/>
              </a:rPr>
              <a:t> provides flexibility with aesthetic looking interface.</a:t>
            </a:r>
          </a:p>
          <a:p>
            <a:pPr marL="0" indent="0">
              <a:buNone/>
            </a:pP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2399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D848E-B58B-4E6E-901B-9C9443D4E98C}"/>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Requirements</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4A5BBE1-F67B-47BC-B0BD-33E001582885}"/>
              </a:ext>
            </a:extLst>
          </p:cNvPr>
          <p:cNvSpPr>
            <a:spLocks noGrp="1"/>
          </p:cNvSpPr>
          <p:nvPr>
            <p:ph idx="1"/>
          </p:nvPr>
        </p:nvSpPr>
        <p:spPr>
          <a:xfrm>
            <a:off x="838200" y="1589103"/>
            <a:ext cx="10515600" cy="4587860"/>
          </a:xfrm>
        </p:spPr>
        <p:txBody>
          <a:bodyPr/>
          <a:lstStyle/>
          <a:p>
            <a:pPr marL="0" indent="0">
              <a:buNone/>
            </a:pPr>
            <a:r>
              <a:rPr lang="en-IN" sz="2400" dirty="0">
                <a:latin typeface="Times New Roman" panose="02020603050405020304" pitchFamily="18" charset="0"/>
                <a:cs typeface="Times New Roman" panose="02020603050405020304" pitchFamily="18" charset="0"/>
              </a:rPr>
              <a:t>Software Requirements:</a:t>
            </a:r>
          </a:p>
          <a:p>
            <a:r>
              <a:rPr lang="en-IN" sz="2000" dirty="0">
                <a:latin typeface="Times New Roman" panose="02020603050405020304" pitchFamily="18" charset="0"/>
                <a:cs typeface="Times New Roman" panose="02020603050405020304" pitchFamily="18" charset="0"/>
              </a:rPr>
              <a:t>OS : windows / mac / </a:t>
            </a:r>
            <a:r>
              <a:rPr lang="en-IN" sz="2000" dirty="0" err="1">
                <a:latin typeface="Times New Roman" panose="02020603050405020304" pitchFamily="18" charset="0"/>
                <a:cs typeface="Times New Roman" panose="02020603050405020304" pitchFamily="18" charset="0"/>
              </a:rPr>
              <a:t>linux</a:t>
            </a:r>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Browser : chrome / safari / edge / </a:t>
            </a:r>
            <a:r>
              <a:rPr lang="en-IN" sz="2000" dirty="0" err="1">
                <a:latin typeface="Times New Roman" panose="02020603050405020304" pitchFamily="18" charset="0"/>
                <a:cs typeface="Times New Roman" panose="02020603050405020304" pitchFamily="18" charset="0"/>
              </a:rPr>
              <a:t>firefox</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Frame works: pandas, </a:t>
            </a:r>
            <a:r>
              <a:rPr lang="en-IN" sz="2000" dirty="0" err="1">
                <a:latin typeface="Times New Roman" panose="02020603050405020304" pitchFamily="18" charset="0"/>
                <a:cs typeface="Times New Roman" panose="02020603050405020304" pitchFamily="18" charset="0"/>
              </a:rPr>
              <a:t>numpy</a:t>
            </a:r>
            <a:r>
              <a:rPr lang="en-IN" sz="2000" dirty="0">
                <a:latin typeface="Times New Roman" panose="02020603050405020304" pitchFamily="18" charset="0"/>
                <a:cs typeface="Times New Roman" panose="02020603050405020304" pitchFamily="18" charset="0"/>
              </a:rPr>
              <a:t>, flask</a:t>
            </a:r>
          </a:p>
          <a:p>
            <a:pPr marL="0" indent="0">
              <a:buNone/>
            </a:pPr>
            <a:r>
              <a:rPr lang="en-IN" sz="2400" dirty="0">
                <a:latin typeface="Times New Roman" panose="02020603050405020304" pitchFamily="18" charset="0"/>
                <a:cs typeface="Times New Roman" panose="02020603050405020304" pitchFamily="18" charset="0"/>
              </a:rPr>
              <a:t>Hardware Requirements:</a:t>
            </a:r>
          </a:p>
          <a:p>
            <a:pPr algn="l" rtl="0"/>
            <a:r>
              <a:rPr lang="en-IN" sz="2000" b="0" i="0" dirty="0">
                <a:solidFill>
                  <a:srgbClr val="282829"/>
                </a:solidFill>
                <a:effectLst/>
                <a:latin typeface="Times New Roman" panose="02020603050405020304" pitchFamily="18" charset="0"/>
                <a:cs typeface="Times New Roman" panose="02020603050405020304" pitchFamily="18" charset="0"/>
              </a:rPr>
              <a:t>RAM: 16GB DDR4</a:t>
            </a:r>
          </a:p>
          <a:p>
            <a:pPr algn="l" rtl="0"/>
            <a:r>
              <a:rPr lang="en-IN" sz="2000" b="0" i="0" dirty="0">
                <a:solidFill>
                  <a:srgbClr val="282829"/>
                </a:solidFill>
                <a:effectLst/>
                <a:latin typeface="Times New Roman" panose="02020603050405020304" pitchFamily="18" charset="0"/>
                <a:cs typeface="Times New Roman" panose="02020603050405020304" pitchFamily="18" charset="0"/>
              </a:rPr>
              <a:t>Hard Disk: 256GB </a:t>
            </a:r>
            <a:r>
              <a:rPr lang="en-IN" sz="2000" b="0" i="0" dirty="0" err="1">
                <a:solidFill>
                  <a:srgbClr val="282829"/>
                </a:solidFill>
                <a:effectLst/>
                <a:latin typeface="Times New Roman" panose="02020603050405020304" pitchFamily="18" charset="0"/>
                <a:cs typeface="Times New Roman" panose="02020603050405020304" pitchFamily="18" charset="0"/>
              </a:rPr>
              <a:t>ssd</a:t>
            </a:r>
            <a:r>
              <a:rPr lang="en-IN" sz="2000" b="0" i="0" dirty="0">
                <a:solidFill>
                  <a:srgbClr val="282829"/>
                </a:solidFill>
                <a:effectLst/>
                <a:latin typeface="Times New Roman" panose="02020603050405020304" pitchFamily="18" charset="0"/>
                <a:cs typeface="Times New Roman" panose="02020603050405020304" pitchFamily="18" charset="0"/>
              </a:rPr>
              <a:t> drive.</a:t>
            </a:r>
          </a:p>
          <a:p>
            <a:pPr algn="l" rtl="0"/>
            <a:r>
              <a:rPr lang="en-IN" sz="2000" b="0" i="0" dirty="0">
                <a:solidFill>
                  <a:srgbClr val="282829"/>
                </a:solidFill>
                <a:effectLst/>
                <a:latin typeface="Times New Roman" panose="02020603050405020304" pitchFamily="18" charset="0"/>
                <a:cs typeface="Times New Roman" panose="02020603050405020304" pitchFamily="18" charset="0"/>
              </a:rPr>
              <a:t>Processor: i5 / i7 /i9 take latest version.</a:t>
            </a:r>
          </a:p>
          <a:p>
            <a:pPr algn="l" rtl="0"/>
            <a:r>
              <a:rPr lang="en-IN" sz="2000" b="0" i="0" dirty="0">
                <a:solidFill>
                  <a:srgbClr val="282829"/>
                </a:solidFill>
                <a:effectLst/>
                <a:latin typeface="Times New Roman" panose="02020603050405020304" pitchFamily="18" charset="0"/>
                <a:cs typeface="Times New Roman" panose="02020603050405020304" pitchFamily="18" charset="0"/>
              </a:rPr>
              <a:t>Graphics: Media latest version</a:t>
            </a:r>
            <a:r>
              <a:rPr lang="en-IN" b="0" i="0" dirty="0">
                <a:solidFill>
                  <a:srgbClr val="282829"/>
                </a:solidFill>
                <a:effectLst/>
                <a:latin typeface="Times New Roman" panose="02020603050405020304" pitchFamily="18" charset="0"/>
                <a:cs typeface="Times New Roman" panose="02020603050405020304" pitchFamily="18" charset="0"/>
              </a:rPr>
              <a:t>.</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9970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90D3F-D6A1-4FD3-838A-26F8709E46DC}"/>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Conclusion</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4E3ABE6-6498-4F18-88E3-E1417726FB11}"/>
              </a:ext>
            </a:extLst>
          </p:cNvPr>
          <p:cNvSpPr>
            <a:spLocks noGrp="1"/>
          </p:cNvSpPr>
          <p:nvPr>
            <p:ph idx="1"/>
          </p:nvPr>
        </p:nvSpPr>
        <p:spPr/>
        <p:txBody>
          <a:bodyPr>
            <a:normAutofit lnSpcReduction="10000"/>
          </a:bodyPr>
          <a:lstStyle/>
          <a:p>
            <a:pPr marL="0" indent="0" algn="just">
              <a:buNone/>
            </a:pPr>
            <a:r>
              <a:rPr lang="en-US" sz="2600" b="0" i="0" dirty="0">
                <a:solidFill>
                  <a:srgbClr val="333333"/>
                </a:solidFill>
                <a:effectLst/>
                <a:latin typeface="Times New Roman" panose="02020603050405020304" pitchFamily="18" charset="0"/>
                <a:cs typeface="Times New Roman" panose="02020603050405020304" pitchFamily="18" charset="0"/>
              </a:rPr>
              <a:t>A variety of quality control issues are common when using raw clinical data collected for non-study purposes. Data pre-processing is an important step in preparing raw data for statistical analysis. Several distinct steps are involved in pre-processing raw data as described in this chapter: cleaning, integration, transformation, and reduction. Throughout the process it is important to understand the choices made in pre-processing steps and how different methods can impact the validity and applicability of study results. In the case of EHR data, such as that in the MIMIC database, pre-processing often requires some understanding of the clinical context under which data were entered in order to guide these pre-processing choices. The objective of all the steps is to arrive at a “clean” and “tidy” dataset suitable for effective statistical analyses while avoiding inadvertent introduction of bias into the data.</a:t>
            </a:r>
            <a:endParaRPr lang="en-IN" sz="2600" dirty="0">
              <a:latin typeface="Times New Roman" panose="02020603050405020304" pitchFamily="18" charset="0"/>
              <a:cs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1023333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ACC86-735E-4172-A6A8-A8888D562A1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82A3073-0AE0-41FB-B095-1F69A2CCFADF}"/>
              </a:ext>
            </a:extLst>
          </p:cNvPr>
          <p:cNvSpPr>
            <a:spLocks noGrp="1"/>
          </p:cNvSpPr>
          <p:nvPr>
            <p:ph idx="1"/>
          </p:nvPr>
        </p:nvSpPr>
        <p:spPr/>
        <p:txBody>
          <a:bodyPr>
            <a:normAutofit/>
          </a:bodyPr>
          <a:lstStyle/>
          <a:p>
            <a:pPr marL="0" indent="0" algn="ctr">
              <a:buNone/>
            </a:pPr>
            <a:endParaRPr lang="en-US" sz="4000" dirty="0">
              <a:latin typeface="Times New Roman" panose="02020603050405020304" pitchFamily="18" charset="0"/>
              <a:cs typeface="Times New Roman" panose="02020603050405020304" pitchFamily="18" charset="0"/>
            </a:endParaRPr>
          </a:p>
          <a:p>
            <a:pPr marL="0" indent="0">
              <a:buNone/>
            </a:pPr>
            <a:r>
              <a:rPr lang="en-US" sz="4000" dirty="0">
                <a:latin typeface="Times New Roman" panose="02020603050405020304" pitchFamily="18" charset="0"/>
                <a:cs typeface="Times New Roman" panose="02020603050405020304" pitchFamily="18" charset="0"/>
              </a:rPr>
              <a:t>                     </a:t>
            </a:r>
          </a:p>
          <a:p>
            <a:pPr marL="0" indent="0">
              <a:buNone/>
            </a:pPr>
            <a:r>
              <a:rPr lang="en-US" sz="4000" dirty="0">
                <a:latin typeface="Times New Roman" panose="02020603050405020304" pitchFamily="18" charset="0"/>
                <a:cs typeface="Times New Roman" panose="02020603050405020304" pitchFamily="18" charset="0"/>
              </a:rPr>
              <a:t>                         </a:t>
            </a:r>
            <a:r>
              <a:rPr lang="en-US" sz="4400" dirty="0">
                <a:latin typeface="Times New Roman" panose="02020603050405020304" pitchFamily="18" charset="0"/>
                <a:cs typeface="Times New Roman" panose="02020603050405020304" pitchFamily="18" charset="0"/>
              </a:rPr>
              <a:t>THANK YOU</a:t>
            </a:r>
            <a:endParaRPr lang="en-IN"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36098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694</Words>
  <Application>Microsoft Office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Times New Roman</vt:lpstr>
      <vt:lpstr>Wingdings</vt:lpstr>
      <vt:lpstr>Office Theme</vt:lpstr>
      <vt:lpstr>PowerPoint Presentation</vt:lpstr>
      <vt:lpstr>WE THANK OUR TEACHERS FOR MENTORING US DURING THE PROJECT.</vt:lpstr>
      <vt:lpstr>Abstract</vt:lpstr>
      <vt:lpstr>Introduction</vt:lpstr>
      <vt:lpstr>Existing System</vt:lpstr>
      <vt:lpstr>Proposed System</vt:lpstr>
      <vt:lpstr>Requirements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kavya gundla</dc:creator>
  <cp:lastModifiedBy>kavya gundla</cp:lastModifiedBy>
  <cp:revision>2</cp:revision>
  <dcterms:created xsi:type="dcterms:W3CDTF">2021-10-26T06:13:11Z</dcterms:created>
  <dcterms:modified xsi:type="dcterms:W3CDTF">2021-10-26T06:14:48Z</dcterms:modified>
</cp:coreProperties>
</file>