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3.jpg" ContentType="image/png"/>
  <Override PartName="/ppt/media/image4.jpg" ContentType="image/png"/>
  <Override PartName="/ppt/media/image5.jpg" ContentType="image/png"/>
  <Override PartName="/ppt/media/image6.jpg" ContentType="image/png"/>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74" r:id="rId2"/>
    <p:sldId id="268" r:id="rId3"/>
    <p:sldId id="269" r:id="rId4"/>
    <p:sldId id="270" r:id="rId5"/>
    <p:sldId id="271" r:id="rId6"/>
    <p:sldId id="272" r:id="rId7"/>
    <p:sldId id="273" r:id="rId8"/>
    <p:sldId id="27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ya gundla" userId="3e793a5e3d2a9d68" providerId="LiveId" clId="{62BBC82C-2EEE-4D0B-BA8C-A351C2178409}"/>
    <pc:docChg chg="delSld">
      <pc:chgData name="kavya gundla" userId="3e793a5e3d2a9d68" providerId="LiveId" clId="{62BBC82C-2EEE-4D0B-BA8C-A351C2178409}" dt="2021-12-23T18:29:27.619" v="0" actId="47"/>
      <pc:docMkLst>
        <pc:docMk/>
      </pc:docMkLst>
      <pc:sldChg chg="del">
        <pc:chgData name="kavya gundla" userId="3e793a5e3d2a9d68" providerId="LiveId" clId="{62BBC82C-2EEE-4D0B-BA8C-A351C2178409}" dt="2021-12-23T18:29:27.619" v="0" actId="47"/>
        <pc:sldMkLst>
          <pc:docMk/>
          <pc:sldMk cId="1569466902"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12/20/2021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12/20/2021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12/20/2021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12/20/2021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12/20/2021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12/20/2021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12/20/2021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12/20/2021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12/20/2021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12/20/2021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12/20/2021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12/20/2021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41E55F-9756-40ED-9415-74F28A12313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Preprocessing Using Web Interface</a:t>
            </a:r>
            <a:endParaRPr lang="en-IN"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3F5C4159-1CF1-4050-867A-405F38B7B51C}"/>
              </a:ext>
            </a:extLst>
          </p:cNvPr>
          <p:cNvSpPr>
            <a:spLocks noGrp="1"/>
          </p:cNvSpPr>
          <p:nvPr>
            <p:ph sz="half" idx="1"/>
          </p:nvPr>
        </p:nvSpPr>
        <p:spPr>
          <a:xfrm>
            <a:off x="669111" y="4418336"/>
            <a:ext cx="3982788" cy="1450757"/>
          </a:xfrm>
        </p:spPr>
        <p:txBody>
          <a:bodyPr/>
          <a:lstStyle/>
          <a:p>
            <a:r>
              <a:rPr lang="en-US" dirty="0">
                <a:solidFill>
                  <a:schemeClr val="tx1"/>
                </a:solidFill>
                <a:latin typeface="Times New Roman" panose="02020603050405020304" pitchFamily="18" charset="0"/>
                <a:cs typeface="Times New Roman" panose="02020603050405020304" pitchFamily="18" charset="0"/>
              </a:rPr>
              <a:t>Project Internal Guide &amp; Coordinator</a:t>
            </a:r>
          </a:p>
          <a:p>
            <a:r>
              <a:rPr lang="en-US" dirty="0">
                <a:solidFill>
                  <a:schemeClr val="tx1"/>
                </a:solidFill>
                <a:latin typeface="Times New Roman" panose="02020603050405020304" pitchFamily="18" charset="0"/>
                <a:cs typeface="Times New Roman" panose="02020603050405020304" pitchFamily="18" charset="0"/>
              </a:rPr>
              <a:t>     Archana </a:t>
            </a:r>
            <a:r>
              <a:rPr lang="en-US" dirty="0" err="1">
                <a:solidFill>
                  <a:schemeClr val="tx1"/>
                </a:solidFill>
                <a:latin typeface="Times New Roman" panose="02020603050405020304" pitchFamily="18" charset="0"/>
                <a:cs typeface="Times New Roman" panose="02020603050405020304" pitchFamily="18" charset="0"/>
              </a:rPr>
              <a:t>Nagelli</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710009EE-9293-4052-9440-3014BF716915}"/>
              </a:ext>
            </a:extLst>
          </p:cNvPr>
          <p:cNvSpPr>
            <a:spLocks noGrp="1"/>
          </p:cNvSpPr>
          <p:nvPr>
            <p:ph sz="half" idx="2"/>
          </p:nvPr>
        </p:nvSpPr>
        <p:spPr>
          <a:xfrm>
            <a:off x="7608163" y="3475608"/>
            <a:ext cx="4115688" cy="2504457"/>
          </a:xfrm>
        </p:spPr>
        <p:txBody>
          <a:bodyPr/>
          <a:lstStyle/>
          <a:p>
            <a:r>
              <a:rPr lang="en-US" dirty="0">
                <a:solidFill>
                  <a:schemeClr val="tx1"/>
                </a:solidFill>
                <a:latin typeface="Times New Roman" panose="02020603050405020304" pitchFamily="18" charset="0"/>
                <a:cs typeface="Times New Roman" panose="02020603050405020304" pitchFamily="18" charset="0"/>
              </a:rPr>
              <a:t>4-1 project seminar presented by</a:t>
            </a:r>
          </a:p>
          <a:p>
            <a:r>
              <a:rPr lang="en-US" dirty="0">
                <a:solidFill>
                  <a:schemeClr val="tx1"/>
                </a:solidFill>
                <a:latin typeface="Times New Roman" panose="02020603050405020304" pitchFamily="18" charset="0"/>
                <a:cs typeface="Times New Roman" panose="02020603050405020304" pitchFamily="18" charset="0"/>
              </a:rPr>
              <a:t>Batch E-3</a:t>
            </a:r>
          </a:p>
          <a:p>
            <a:r>
              <a:rPr lang="en-US" dirty="0">
                <a:solidFill>
                  <a:schemeClr val="tx1"/>
                </a:solidFill>
                <a:latin typeface="Times New Roman" panose="02020603050405020304" pitchFamily="18" charset="0"/>
                <a:cs typeface="Times New Roman" panose="02020603050405020304" pitchFamily="18" charset="0"/>
              </a:rPr>
              <a:t>Gundla Kavya(18311A05T3)</a:t>
            </a:r>
          </a:p>
          <a:p>
            <a:r>
              <a:rPr lang="en-US" dirty="0" err="1">
                <a:solidFill>
                  <a:schemeClr val="tx1"/>
                </a:solidFill>
                <a:latin typeface="Times New Roman" panose="02020603050405020304" pitchFamily="18" charset="0"/>
                <a:cs typeface="Times New Roman" panose="02020603050405020304" pitchFamily="18" charset="0"/>
              </a:rPr>
              <a:t>Chityala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Udhay</a:t>
            </a:r>
            <a:r>
              <a:rPr lang="en-US" dirty="0">
                <a:solidFill>
                  <a:schemeClr val="tx1"/>
                </a:solidFill>
                <a:latin typeface="Times New Roman" panose="02020603050405020304" pitchFamily="18" charset="0"/>
                <a:cs typeface="Times New Roman" panose="02020603050405020304" pitchFamily="18" charset="0"/>
              </a:rPr>
              <a:t>(18311A05R4)</a:t>
            </a:r>
          </a:p>
          <a:p>
            <a:r>
              <a:rPr lang="en-US" dirty="0">
                <a:solidFill>
                  <a:schemeClr val="tx1"/>
                </a:solidFill>
                <a:latin typeface="Times New Roman" panose="02020603050405020304" pitchFamily="18" charset="0"/>
                <a:cs typeface="Times New Roman" panose="02020603050405020304" pitchFamily="18" charset="0"/>
              </a:rPr>
              <a:t>Rishabh </a:t>
            </a:r>
            <a:r>
              <a:rPr lang="en-US" dirty="0" err="1">
                <a:solidFill>
                  <a:schemeClr val="tx1"/>
                </a:solidFill>
                <a:latin typeface="Times New Roman" panose="02020603050405020304" pitchFamily="18" charset="0"/>
                <a:cs typeface="Times New Roman" panose="02020603050405020304" pitchFamily="18" charset="0"/>
              </a:rPr>
              <a:t>Semwal</a:t>
            </a:r>
            <a:r>
              <a:rPr lang="en-US" dirty="0">
                <a:solidFill>
                  <a:schemeClr val="tx1"/>
                </a:solidFill>
                <a:latin typeface="Times New Roman" panose="02020603050405020304" pitchFamily="18" charset="0"/>
                <a:cs typeface="Times New Roman" panose="02020603050405020304" pitchFamily="18" charset="0"/>
              </a:rPr>
              <a:t>(18311A05W2)</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616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8C8D-8A79-476D-90C0-7AA132A04924}"/>
              </a:ext>
            </a:extLst>
          </p:cNvPr>
          <p:cNvSpPr>
            <a:spLocks noGrp="1"/>
          </p:cNvSpPr>
          <p:nvPr>
            <p:ph type="title"/>
          </p:nvPr>
        </p:nvSpPr>
        <p:spPr>
          <a:xfrm>
            <a:off x="1285874" y="286603"/>
            <a:ext cx="9869805" cy="970697"/>
          </a:xfrm>
        </p:spPr>
        <p:txBody>
          <a:bodyPr/>
          <a:lstStyle/>
          <a:p>
            <a:r>
              <a:rPr lang="en-US"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8ACF1E0B-BCA1-4B62-9E7D-073EA30A6720}"/>
              </a:ext>
            </a:extLst>
          </p:cNvPr>
          <p:cNvPicPr>
            <a:picLocks noGrp="1" noChangeAspect="1"/>
          </p:cNvPicPr>
          <p:nvPr>
            <p:ph idx="1"/>
          </p:nvPr>
        </p:nvPicPr>
        <p:blipFill rotWithShape="1">
          <a:blip r:embed="rId2"/>
          <a:srcRect l="2393" t="13085" r="56848" b="12452"/>
          <a:stretch/>
        </p:blipFill>
        <p:spPr>
          <a:xfrm>
            <a:off x="671052" y="1257300"/>
            <a:ext cx="6054213" cy="4962524"/>
          </a:xfrm>
        </p:spPr>
      </p:pic>
      <p:sp>
        <p:nvSpPr>
          <p:cNvPr id="11" name="TextBox 10">
            <a:extLst>
              <a:ext uri="{FF2B5EF4-FFF2-40B4-BE49-F238E27FC236}">
                <a16:creationId xmlns:a16="http://schemas.microsoft.com/office/drawing/2014/main" id="{A37F25D3-E9AF-4243-AAEF-7486848C900B}"/>
              </a:ext>
            </a:extLst>
          </p:cNvPr>
          <p:cNvSpPr txBox="1"/>
          <p:nvPr/>
        </p:nvSpPr>
        <p:spPr>
          <a:xfrm>
            <a:off x="6978445" y="1984024"/>
            <a:ext cx="4542503"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system architecture is the conceptual model that defines the structure, behavior and more views of a system. An architecture description is a formal description and representation of a system, organized in a way that supports reasoning about the structures and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of the system</a:t>
            </a:r>
            <a:r>
              <a:rPr lang="en-US" dirty="0"/>
              <a:t>.</a:t>
            </a:r>
          </a:p>
        </p:txBody>
      </p:sp>
    </p:spTree>
    <p:extLst>
      <p:ext uri="{BB962C8B-B14F-4D97-AF65-F5344CB8AC3E}">
        <p14:creationId xmlns:p14="http://schemas.microsoft.com/office/powerpoint/2010/main" val="344310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9375-83C3-44BA-964E-FD5B91660CFC}"/>
              </a:ext>
            </a:extLst>
          </p:cNvPr>
          <p:cNvSpPr>
            <a:spLocks noGrp="1"/>
          </p:cNvSpPr>
          <p:nvPr>
            <p:ph type="title"/>
          </p:nvPr>
        </p:nvSpPr>
        <p:spPr>
          <a:xfrm>
            <a:off x="1097280" y="286603"/>
            <a:ext cx="4808220" cy="702304"/>
          </a:xfrm>
        </p:spPr>
        <p:txBody>
          <a:bodyPr>
            <a:normAutofit/>
          </a:bodyPr>
          <a:lstStyle/>
          <a:p>
            <a:r>
              <a:rPr lang="en-US" sz="4000" dirty="0">
                <a:latin typeface="Times New Roman" panose="02020603050405020304" pitchFamily="18" charset="0"/>
                <a:cs typeface="Times New Roman" panose="02020603050405020304" pitchFamily="18" charset="0"/>
              </a:rPr>
              <a:t>Flow Chart</a:t>
            </a:r>
            <a:endParaRPr lang="en-IN" sz="4000"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530ABFF4-D592-48B0-AAEE-8227655C2F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8655" y="1257300"/>
            <a:ext cx="6456045" cy="5095875"/>
          </a:xfrm>
        </p:spPr>
      </p:pic>
      <p:sp>
        <p:nvSpPr>
          <p:cNvPr id="11" name="TextBox 10">
            <a:extLst>
              <a:ext uri="{FF2B5EF4-FFF2-40B4-BE49-F238E27FC236}">
                <a16:creationId xmlns:a16="http://schemas.microsoft.com/office/drawing/2014/main" id="{15FF0300-F34C-4B9A-8143-331BED3883C6}"/>
              </a:ext>
            </a:extLst>
          </p:cNvPr>
          <p:cNvSpPr txBox="1"/>
          <p:nvPr/>
        </p:nvSpPr>
        <p:spPr>
          <a:xfrm>
            <a:off x="7522845" y="2095425"/>
            <a:ext cx="4000500"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flowchart is simply a graphical representation of steps. It shows steps in sequential order and is widely used in presenting the flow of algorithms, workflow or processes. Typically, a flowchart shows the steps as boxes of various kinds, and their order by connecting them with arrows.</a:t>
            </a:r>
          </a:p>
        </p:txBody>
      </p:sp>
    </p:spTree>
    <p:extLst>
      <p:ext uri="{BB962C8B-B14F-4D97-AF65-F5344CB8AC3E}">
        <p14:creationId xmlns:p14="http://schemas.microsoft.com/office/powerpoint/2010/main" val="4169626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33837-993B-4429-9B5B-4049D5600FE6}"/>
              </a:ext>
            </a:extLst>
          </p:cNvPr>
          <p:cNvSpPr>
            <a:spLocks noGrp="1"/>
          </p:cNvSpPr>
          <p:nvPr>
            <p:ph type="title"/>
          </p:nvPr>
        </p:nvSpPr>
        <p:spPr>
          <a:xfrm>
            <a:off x="1097279" y="286604"/>
            <a:ext cx="4303395" cy="532546"/>
          </a:xfrm>
        </p:spPr>
        <p:txBody>
          <a:bodyPr>
            <a:noAutofit/>
          </a:bodyPr>
          <a:lstStyle/>
          <a:p>
            <a:r>
              <a:rPr lang="en-US" sz="3200" dirty="0" err="1"/>
              <a:t>Usecase</a:t>
            </a:r>
            <a:r>
              <a:rPr lang="en-US" sz="3200" dirty="0"/>
              <a:t> Diagram</a:t>
            </a:r>
            <a:endParaRPr lang="en-IN" sz="3200" dirty="0"/>
          </a:p>
        </p:txBody>
      </p:sp>
      <p:pic>
        <p:nvPicPr>
          <p:cNvPr id="5" name="Content Placeholder 4">
            <a:extLst>
              <a:ext uri="{FF2B5EF4-FFF2-40B4-BE49-F238E27FC236}">
                <a16:creationId xmlns:a16="http://schemas.microsoft.com/office/drawing/2014/main" id="{82E9E129-9105-45AE-96D7-02B9F03214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508" y="979487"/>
            <a:ext cx="6482447" cy="5089525"/>
          </a:xfrm>
        </p:spPr>
      </p:pic>
      <p:sp>
        <p:nvSpPr>
          <p:cNvPr id="7" name="TextBox 6">
            <a:extLst>
              <a:ext uri="{FF2B5EF4-FFF2-40B4-BE49-F238E27FC236}">
                <a16:creationId xmlns:a16="http://schemas.microsoft.com/office/drawing/2014/main" id="{81E3BFDE-F752-4168-81E2-832EA6AC4832}"/>
              </a:ext>
            </a:extLst>
          </p:cNvPr>
          <p:cNvSpPr txBox="1"/>
          <p:nvPr/>
        </p:nvSpPr>
        <p:spPr>
          <a:xfrm>
            <a:off x="7093291" y="2003763"/>
            <a:ext cx="4648201" cy="2308324"/>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use case diagram is a graphical depiction of a user's possible interactions with a system. A use case diagram shows various use cases and different types of users the system has and will often be accompanied by other types of diagrams as well. The use cases are represented by either circles or ellipses. The actors are often shown as stick figures.</a:t>
            </a:r>
          </a:p>
        </p:txBody>
      </p:sp>
    </p:spTree>
    <p:extLst>
      <p:ext uri="{BB962C8B-B14F-4D97-AF65-F5344CB8AC3E}">
        <p14:creationId xmlns:p14="http://schemas.microsoft.com/office/powerpoint/2010/main" val="26399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8DAC-A05B-4D9B-9061-74FC81A454C5}"/>
              </a:ext>
            </a:extLst>
          </p:cNvPr>
          <p:cNvSpPr>
            <a:spLocks noGrp="1"/>
          </p:cNvSpPr>
          <p:nvPr>
            <p:ph type="title"/>
          </p:nvPr>
        </p:nvSpPr>
        <p:spPr>
          <a:xfrm>
            <a:off x="1097280" y="286603"/>
            <a:ext cx="4341495" cy="702305"/>
          </a:xfrm>
        </p:spPr>
        <p:txBody>
          <a:bodyPr>
            <a:normAutofit/>
          </a:bodyPr>
          <a:lstStyle/>
          <a:p>
            <a:r>
              <a:rPr lang="en-US" sz="3200" dirty="0"/>
              <a:t>Class Diagram</a:t>
            </a:r>
            <a:endParaRPr lang="en-IN" sz="3200" dirty="0"/>
          </a:p>
        </p:txBody>
      </p:sp>
      <p:pic>
        <p:nvPicPr>
          <p:cNvPr id="5" name="Content Placeholder 4">
            <a:extLst>
              <a:ext uri="{FF2B5EF4-FFF2-40B4-BE49-F238E27FC236}">
                <a16:creationId xmlns:a16="http://schemas.microsoft.com/office/drawing/2014/main" id="{12B169B9-E99C-47DB-A8AD-A5B4017A46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065213"/>
            <a:ext cx="6250754" cy="4879975"/>
          </a:xfrm>
        </p:spPr>
      </p:pic>
      <p:sp>
        <p:nvSpPr>
          <p:cNvPr id="7" name="TextBox 6">
            <a:extLst>
              <a:ext uri="{FF2B5EF4-FFF2-40B4-BE49-F238E27FC236}">
                <a16:creationId xmlns:a16="http://schemas.microsoft.com/office/drawing/2014/main" id="{0CDA8961-4C7B-4426-8DF1-95F6726CC822}"/>
              </a:ext>
            </a:extLst>
          </p:cNvPr>
          <p:cNvSpPr txBox="1"/>
          <p:nvPr/>
        </p:nvSpPr>
        <p:spPr>
          <a:xfrm>
            <a:off x="7600950" y="1981021"/>
            <a:ext cx="3905250"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Class diagram is a static diagram. It represents the static view of an application. Class diagram shows a collection of classes, interfaces, associations, collaborations, and constraints. It is also known as a structural diagram.</a:t>
            </a:r>
          </a:p>
        </p:txBody>
      </p:sp>
    </p:spTree>
    <p:extLst>
      <p:ext uri="{BB962C8B-B14F-4D97-AF65-F5344CB8AC3E}">
        <p14:creationId xmlns:p14="http://schemas.microsoft.com/office/powerpoint/2010/main" val="179730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632A7-1CC6-42AB-92DF-81A5FCD6FABE}"/>
              </a:ext>
            </a:extLst>
          </p:cNvPr>
          <p:cNvSpPr>
            <a:spLocks noGrp="1"/>
          </p:cNvSpPr>
          <p:nvPr>
            <p:ph type="title"/>
          </p:nvPr>
        </p:nvSpPr>
        <p:spPr>
          <a:xfrm>
            <a:off x="1097280" y="286603"/>
            <a:ext cx="4998720" cy="627797"/>
          </a:xfrm>
        </p:spPr>
        <p:txBody>
          <a:bodyPr>
            <a:normAutofit/>
          </a:bodyPr>
          <a:lstStyle/>
          <a:p>
            <a:r>
              <a:rPr lang="en-US" sz="3200" dirty="0"/>
              <a:t>Sequence diagram</a:t>
            </a:r>
            <a:endParaRPr lang="en-IN" sz="3200" dirty="0"/>
          </a:p>
        </p:txBody>
      </p:sp>
      <p:pic>
        <p:nvPicPr>
          <p:cNvPr id="5" name="Content Placeholder 4">
            <a:extLst>
              <a:ext uri="{FF2B5EF4-FFF2-40B4-BE49-F238E27FC236}">
                <a16:creationId xmlns:a16="http://schemas.microsoft.com/office/drawing/2014/main" id="{CB7AFA5A-92F5-4C70-82A8-80C1AAE0C1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633" b="5491"/>
          <a:stretch/>
        </p:blipFill>
        <p:spPr>
          <a:xfrm>
            <a:off x="1097280" y="1036045"/>
            <a:ext cx="5484495" cy="5231405"/>
          </a:xfrm>
        </p:spPr>
      </p:pic>
      <p:sp>
        <p:nvSpPr>
          <p:cNvPr id="7" name="TextBox 6">
            <a:extLst>
              <a:ext uri="{FF2B5EF4-FFF2-40B4-BE49-F238E27FC236}">
                <a16:creationId xmlns:a16="http://schemas.microsoft.com/office/drawing/2014/main" id="{3999D218-64CF-4FAF-A8EE-FF1D3D301D28}"/>
              </a:ext>
            </a:extLst>
          </p:cNvPr>
          <p:cNvSpPr txBox="1"/>
          <p:nvPr/>
        </p:nvSpPr>
        <p:spPr>
          <a:xfrm>
            <a:off x="6722745" y="2057310"/>
            <a:ext cx="4371975"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 sequence diagram is a type of interaction diagram because it describes how and in what order a group of objects works together.  Sequence diagrams are sometimes known as event diagrams or event scenarios.</a:t>
            </a:r>
          </a:p>
        </p:txBody>
      </p:sp>
    </p:spTree>
    <p:extLst>
      <p:ext uri="{BB962C8B-B14F-4D97-AF65-F5344CB8AC3E}">
        <p14:creationId xmlns:p14="http://schemas.microsoft.com/office/powerpoint/2010/main" val="2812269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6E93-10AF-498D-BB49-433DAC2E4550}"/>
              </a:ext>
            </a:extLst>
          </p:cNvPr>
          <p:cNvSpPr>
            <a:spLocks noGrp="1"/>
          </p:cNvSpPr>
          <p:nvPr>
            <p:ph type="title"/>
          </p:nvPr>
        </p:nvSpPr>
        <p:spPr>
          <a:xfrm>
            <a:off x="1097280" y="286603"/>
            <a:ext cx="5875020" cy="608747"/>
          </a:xfrm>
        </p:spPr>
        <p:txBody>
          <a:bodyPr>
            <a:normAutofit/>
          </a:bodyPr>
          <a:lstStyle/>
          <a:p>
            <a:r>
              <a:rPr lang="en-US" sz="3200" dirty="0"/>
              <a:t>Activity Diagram</a:t>
            </a:r>
            <a:endParaRPr lang="en-IN" sz="3200" dirty="0"/>
          </a:p>
        </p:txBody>
      </p:sp>
      <p:pic>
        <p:nvPicPr>
          <p:cNvPr id="5" name="Content Placeholder 4">
            <a:extLst>
              <a:ext uri="{FF2B5EF4-FFF2-40B4-BE49-F238E27FC236}">
                <a16:creationId xmlns:a16="http://schemas.microsoft.com/office/drawing/2014/main" id="{8D514E48-0E9E-4B49-BEE4-D6D184FA9E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028700"/>
            <a:ext cx="3209925" cy="5372100"/>
          </a:xfrm>
        </p:spPr>
      </p:pic>
      <p:sp>
        <p:nvSpPr>
          <p:cNvPr id="7" name="TextBox 6">
            <a:extLst>
              <a:ext uri="{FF2B5EF4-FFF2-40B4-BE49-F238E27FC236}">
                <a16:creationId xmlns:a16="http://schemas.microsoft.com/office/drawing/2014/main" id="{0F6F3867-2E97-4CA3-A6D5-2C1F566BBDDB}"/>
              </a:ext>
            </a:extLst>
          </p:cNvPr>
          <p:cNvSpPr txBox="1"/>
          <p:nvPr/>
        </p:nvSpPr>
        <p:spPr>
          <a:xfrm>
            <a:off x="4619625" y="2027872"/>
            <a:ext cx="6096000" cy="147732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An Activity in the activity diagram is also known as Activity state. It is used to represent the invocation of operation, a step in an entire business process. Swimlane is a way in which the performed activities can be grouped by the same actor on an Activity diagram</a:t>
            </a:r>
          </a:p>
        </p:txBody>
      </p:sp>
    </p:spTree>
    <p:extLst>
      <p:ext uri="{BB962C8B-B14F-4D97-AF65-F5344CB8AC3E}">
        <p14:creationId xmlns:p14="http://schemas.microsoft.com/office/powerpoint/2010/main" val="2274298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81EF-094F-4801-8E57-01A538C9590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6C0CAF4-496D-4934-B5AD-9465DFCD6A5F}"/>
              </a:ext>
            </a:extLst>
          </p:cNvPr>
          <p:cNvSpPr>
            <a:spLocks noGrp="1"/>
          </p:cNvSpPr>
          <p:nvPr>
            <p:ph idx="1"/>
          </p:nvPr>
        </p:nvSpPr>
        <p:spPr>
          <a:xfrm>
            <a:off x="1097280" y="2592280"/>
            <a:ext cx="10058400" cy="3276812"/>
          </a:xfrm>
        </p:spPr>
        <p:txBody>
          <a:bodyPr>
            <a:normAutofit/>
          </a:bodyPr>
          <a:lstStyle/>
          <a:p>
            <a:pPr algn="ctr"/>
            <a:r>
              <a:rPr lang="en-US" sz="6600" dirty="0">
                <a:latin typeface="Times New Roman" panose="02020603050405020304" pitchFamily="18" charset="0"/>
                <a:cs typeface="Times New Roman" panose="02020603050405020304" pitchFamily="18" charset="0"/>
              </a:rPr>
              <a:t>THANK YOU</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379769"/>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{C6155E52-FD63-4047-AA92-47D7C232D974}tf56160789_win32</Template>
  <TotalTime>4862</TotalTime>
  <Words>346</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Times New Roman</vt:lpstr>
      <vt:lpstr>1_RetrospectVTI</vt:lpstr>
      <vt:lpstr>Data Preprocessing Using Web Interface</vt:lpstr>
      <vt:lpstr>System Architecture</vt:lpstr>
      <vt:lpstr>Flow Chart</vt:lpstr>
      <vt:lpstr>Usecase Diagram</vt:lpstr>
      <vt:lpstr>Class Diagram</vt:lpstr>
      <vt:lpstr>Sequence diagram</vt:lpstr>
      <vt:lpstr>Activity Diagram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 tool</dc:title>
  <dc:creator>Chandu Jedidiah Immadi</dc:creator>
  <cp:lastModifiedBy>kavya gundla</cp:lastModifiedBy>
  <cp:revision>19</cp:revision>
  <dcterms:created xsi:type="dcterms:W3CDTF">2021-05-31T01:23:44Z</dcterms:created>
  <dcterms:modified xsi:type="dcterms:W3CDTF">2021-12-23T18:29:33Z</dcterms:modified>
</cp:coreProperties>
</file>