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ya gundla" userId="3e793a5e3d2a9d68" providerId="LiveId" clId="{526B3C94-3D22-4E62-9782-E1C763847C50}"/>
    <pc:docChg chg="undo custSel addSld delSld modSld">
      <pc:chgData name="kavya gundla" userId="3e793a5e3d2a9d68" providerId="LiveId" clId="{526B3C94-3D22-4E62-9782-E1C763847C50}" dt="2021-05-06T07:02:21.291" v="1157" actId="1076"/>
      <pc:docMkLst>
        <pc:docMk/>
      </pc:docMkLst>
      <pc:sldChg chg="modSp mod">
        <pc:chgData name="kavya gundla" userId="3e793a5e3d2a9d68" providerId="LiveId" clId="{526B3C94-3D22-4E62-9782-E1C763847C50}" dt="2021-05-05T14:10:32.899" v="895" actId="20577"/>
        <pc:sldMkLst>
          <pc:docMk/>
          <pc:sldMk cId="1126654567" sldId="256"/>
        </pc:sldMkLst>
        <pc:spChg chg="mod">
          <ac:chgData name="kavya gundla" userId="3e793a5e3d2a9d68" providerId="LiveId" clId="{526B3C94-3D22-4E62-9782-E1C763847C50}" dt="2021-05-05T14:10:32.899" v="895" actId="20577"/>
          <ac:spMkLst>
            <pc:docMk/>
            <pc:sldMk cId="1126654567" sldId="256"/>
            <ac:spMk id="2" creationId="{B4E43978-9B2B-464C-982C-D2626E0FB4DF}"/>
          </ac:spMkLst>
        </pc:spChg>
        <pc:spChg chg="mod">
          <ac:chgData name="kavya gundla" userId="3e793a5e3d2a9d68" providerId="LiveId" clId="{526B3C94-3D22-4E62-9782-E1C763847C50}" dt="2021-05-05T14:10:24.711" v="891" actId="20577"/>
          <ac:spMkLst>
            <pc:docMk/>
            <pc:sldMk cId="1126654567" sldId="256"/>
            <ac:spMk id="3" creationId="{23131E05-BED7-4177-8F20-12FEB43E2821}"/>
          </ac:spMkLst>
        </pc:spChg>
      </pc:sldChg>
      <pc:sldChg chg="modSp mod">
        <pc:chgData name="kavya gundla" userId="3e793a5e3d2a9d68" providerId="LiveId" clId="{526B3C94-3D22-4E62-9782-E1C763847C50}" dt="2021-05-05T10:07:05.013" v="46" actId="20577"/>
        <pc:sldMkLst>
          <pc:docMk/>
          <pc:sldMk cId="2237332723" sldId="257"/>
        </pc:sldMkLst>
        <pc:spChg chg="mod">
          <ac:chgData name="kavya gundla" userId="3e793a5e3d2a9d68" providerId="LiveId" clId="{526B3C94-3D22-4E62-9782-E1C763847C50}" dt="2021-05-05T10:05:54.410" v="22" actId="27636"/>
          <ac:spMkLst>
            <pc:docMk/>
            <pc:sldMk cId="2237332723" sldId="257"/>
            <ac:spMk id="2" creationId="{3D2CC0E7-FA13-4138-B8A9-CB5D54420F43}"/>
          </ac:spMkLst>
        </pc:spChg>
        <pc:spChg chg="mod">
          <ac:chgData name="kavya gundla" userId="3e793a5e3d2a9d68" providerId="LiveId" clId="{526B3C94-3D22-4E62-9782-E1C763847C50}" dt="2021-05-05T10:07:05.013" v="46" actId="20577"/>
          <ac:spMkLst>
            <pc:docMk/>
            <pc:sldMk cId="2237332723" sldId="257"/>
            <ac:spMk id="3" creationId="{C6C43769-B283-4368-AA10-7175D9D39F29}"/>
          </ac:spMkLst>
        </pc:spChg>
      </pc:sldChg>
      <pc:sldChg chg="modSp mod">
        <pc:chgData name="kavya gundla" userId="3e793a5e3d2a9d68" providerId="LiveId" clId="{526B3C94-3D22-4E62-9782-E1C763847C50}" dt="2021-05-05T17:02:31.051" v="937" actId="20577"/>
        <pc:sldMkLst>
          <pc:docMk/>
          <pc:sldMk cId="4154362000" sldId="258"/>
        </pc:sldMkLst>
        <pc:spChg chg="mod">
          <ac:chgData name="kavya gundla" userId="3e793a5e3d2a9d68" providerId="LiveId" clId="{526B3C94-3D22-4E62-9782-E1C763847C50}" dt="2021-05-05T10:05:54.441" v="24" actId="27636"/>
          <ac:spMkLst>
            <pc:docMk/>
            <pc:sldMk cId="4154362000" sldId="258"/>
            <ac:spMk id="2" creationId="{DF7B339B-DA25-4D97-B6F3-711127A0C2E2}"/>
          </ac:spMkLst>
        </pc:spChg>
        <pc:spChg chg="mod">
          <ac:chgData name="kavya gundla" userId="3e793a5e3d2a9d68" providerId="LiveId" clId="{526B3C94-3D22-4E62-9782-E1C763847C50}" dt="2021-05-05T17:02:31.051" v="937" actId="20577"/>
          <ac:spMkLst>
            <pc:docMk/>
            <pc:sldMk cId="4154362000" sldId="258"/>
            <ac:spMk id="3" creationId="{AC89C354-C5D0-4D68-8A21-CE6ED46E33F2}"/>
          </ac:spMkLst>
        </pc:spChg>
      </pc:sldChg>
      <pc:sldChg chg="delSp modSp mod">
        <pc:chgData name="kavya gundla" userId="3e793a5e3d2a9d68" providerId="LiveId" clId="{526B3C94-3D22-4E62-9782-E1C763847C50}" dt="2021-05-05T17:09:29.359" v="1136" actId="20577"/>
        <pc:sldMkLst>
          <pc:docMk/>
          <pc:sldMk cId="2008170804" sldId="259"/>
        </pc:sldMkLst>
        <pc:spChg chg="del mod">
          <ac:chgData name="kavya gundla" userId="3e793a5e3d2a9d68" providerId="LiveId" clId="{526B3C94-3D22-4E62-9782-E1C763847C50}" dt="2021-05-05T13:55:25.564" v="86" actId="21"/>
          <ac:spMkLst>
            <pc:docMk/>
            <pc:sldMk cId="2008170804" sldId="259"/>
            <ac:spMk id="2" creationId="{68F5CD64-BAD8-40AE-9434-DFFBE465C8A6}"/>
          </ac:spMkLst>
        </pc:spChg>
        <pc:spChg chg="mod">
          <ac:chgData name="kavya gundla" userId="3e793a5e3d2a9d68" providerId="LiveId" clId="{526B3C94-3D22-4E62-9782-E1C763847C50}" dt="2021-05-05T17:09:29.359" v="1136" actId="20577"/>
          <ac:spMkLst>
            <pc:docMk/>
            <pc:sldMk cId="2008170804" sldId="259"/>
            <ac:spMk id="3" creationId="{CD5FA783-F1AC-4F5F-B271-3E8AEA3AF0BE}"/>
          </ac:spMkLst>
        </pc:spChg>
      </pc:sldChg>
      <pc:sldChg chg="addSp delSp modSp new del mod">
        <pc:chgData name="kavya gundla" userId="3e793a5e3d2a9d68" providerId="LiveId" clId="{526B3C94-3D22-4E62-9782-E1C763847C50}" dt="2021-05-05T14:00:14.520" v="112" actId="2696"/>
        <pc:sldMkLst>
          <pc:docMk/>
          <pc:sldMk cId="2851530681" sldId="260"/>
        </pc:sldMkLst>
        <pc:spChg chg="del mod">
          <ac:chgData name="kavya gundla" userId="3e793a5e3d2a9d68" providerId="LiveId" clId="{526B3C94-3D22-4E62-9782-E1C763847C50}" dt="2021-05-05T13:58:06.414" v="107" actId="21"/>
          <ac:spMkLst>
            <pc:docMk/>
            <pc:sldMk cId="2851530681" sldId="260"/>
            <ac:spMk id="2" creationId="{4907A0C2-59A1-453B-8733-F98A6C5B2B7A}"/>
          </ac:spMkLst>
        </pc:spChg>
        <pc:spChg chg="del">
          <ac:chgData name="kavya gundla" userId="3e793a5e3d2a9d68" providerId="LiveId" clId="{526B3C94-3D22-4E62-9782-E1C763847C50}" dt="2021-05-05T13:57:31.262" v="99" actId="931"/>
          <ac:spMkLst>
            <pc:docMk/>
            <pc:sldMk cId="2851530681" sldId="260"/>
            <ac:spMk id="3" creationId="{5FA2B01C-58F0-490C-AF95-2AEE32673F79}"/>
          </ac:spMkLst>
        </pc:spChg>
        <pc:spChg chg="add mod">
          <ac:chgData name="kavya gundla" userId="3e793a5e3d2a9d68" providerId="LiveId" clId="{526B3C94-3D22-4E62-9782-E1C763847C50}" dt="2021-05-05T14:00:09.058" v="111" actId="21"/>
          <ac:spMkLst>
            <pc:docMk/>
            <pc:sldMk cId="2851530681" sldId="260"/>
            <ac:spMk id="7" creationId="{77F29208-5DF3-419D-AEDB-73CF6EED901B}"/>
          </ac:spMkLst>
        </pc:spChg>
        <pc:picChg chg="add del mod modCrop">
          <ac:chgData name="kavya gundla" userId="3e793a5e3d2a9d68" providerId="LiveId" clId="{526B3C94-3D22-4E62-9782-E1C763847C50}" dt="2021-05-05T14:00:09.058" v="111" actId="21"/>
          <ac:picMkLst>
            <pc:docMk/>
            <pc:sldMk cId="2851530681" sldId="260"/>
            <ac:picMk id="5" creationId="{05D01A12-CA0F-4BAE-A570-A1B390F8EE15}"/>
          </ac:picMkLst>
        </pc:picChg>
      </pc:sldChg>
      <pc:sldChg chg="addSp delSp modSp new mod">
        <pc:chgData name="kavya gundla" userId="3e793a5e3d2a9d68" providerId="LiveId" clId="{526B3C94-3D22-4E62-9782-E1C763847C50}" dt="2021-05-05T14:02:37.257" v="163" actId="14100"/>
        <pc:sldMkLst>
          <pc:docMk/>
          <pc:sldMk cId="3165806855" sldId="260"/>
        </pc:sldMkLst>
        <pc:spChg chg="mod">
          <ac:chgData name="kavya gundla" userId="3e793a5e3d2a9d68" providerId="LiveId" clId="{526B3C94-3D22-4E62-9782-E1C763847C50}" dt="2021-05-05T14:01:47.735" v="149" actId="20577"/>
          <ac:spMkLst>
            <pc:docMk/>
            <pc:sldMk cId="3165806855" sldId="260"/>
            <ac:spMk id="2" creationId="{159F9BDA-2C46-4106-9657-917DA8D9B29F}"/>
          </ac:spMkLst>
        </pc:spChg>
        <pc:spChg chg="del mod">
          <ac:chgData name="kavya gundla" userId="3e793a5e3d2a9d68" providerId="LiveId" clId="{526B3C94-3D22-4E62-9782-E1C763847C50}" dt="2021-05-05T14:02:00.108" v="150" actId="931"/>
          <ac:spMkLst>
            <pc:docMk/>
            <pc:sldMk cId="3165806855" sldId="260"/>
            <ac:spMk id="3" creationId="{406955A9-0C58-43C3-89F7-EF93C2811885}"/>
          </ac:spMkLst>
        </pc:spChg>
        <pc:spChg chg="add del mod">
          <ac:chgData name="kavya gundla" userId="3e793a5e3d2a9d68" providerId="LiveId" clId="{526B3C94-3D22-4E62-9782-E1C763847C50}" dt="2021-05-05T14:02:22.162" v="157"/>
          <ac:spMkLst>
            <pc:docMk/>
            <pc:sldMk cId="3165806855" sldId="260"/>
            <ac:spMk id="4" creationId="{D369AF20-5233-4D7B-B24A-8DFCB5BD9472}"/>
          </ac:spMkLst>
        </pc:spChg>
        <pc:picChg chg="add mod modCrop">
          <ac:chgData name="kavya gundla" userId="3e793a5e3d2a9d68" providerId="LiveId" clId="{526B3C94-3D22-4E62-9782-E1C763847C50}" dt="2021-05-05T14:02:37.257" v="163" actId="14100"/>
          <ac:picMkLst>
            <pc:docMk/>
            <pc:sldMk cId="3165806855" sldId="260"/>
            <ac:picMk id="6" creationId="{75F363EF-D4A1-4396-B184-B86A51010228}"/>
          </ac:picMkLst>
        </pc:picChg>
      </pc:sldChg>
      <pc:sldChg chg="addSp delSp modSp new mod">
        <pc:chgData name="kavya gundla" userId="3e793a5e3d2a9d68" providerId="LiveId" clId="{526B3C94-3D22-4E62-9782-E1C763847C50}" dt="2021-05-06T07:02:21.291" v="1157" actId="1076"/>
        <pc:sldMkLst>
          <pc:docMk/>
          <pc:sldMk cId="397506164" sldId="261"/>
        </pc:sldMkLst>
        <pc:spChg chg="del">
          <ac:chgData name="kavya gundla" userId="3e793a5e3d2a9d68" providerId="LiveId" clId="{526B3C94-3D22-4E62-9782-E1C763847C50}" dt="2021-05-05T17:34:06.967" v="1145" actId="21"/>
          <ac:spMkLst>
            <pc:docMk/>
            <pc:sldMk cId="397506164" sldId="261"/>
            <ac:spMk id="2" creationId="{89241884-1F3F-40C3-AB34-CB6520ECAEA1}"/>
          </ac:spMkLst>
        </pc:spChg>
        <pc:spChg chg="add del mod">
          <ac:chgData name="kavya gundla" userId="3e793a5e3d2a9d68" providerId="LiveId" clId="{526B3C94-3D22-4E62-9782-E1C763847C50}" dt="2021-05-06T07:01:55.240" v="1150" actId="931"/>
          <ac:spMkLst>
            <pc:docMk/>
            <pc:sldMk cId="397506164" sldId="261"/>
            <ac:spMk id="3" creationId="{011658B6-D17B-4ADB-BA4A-C96E02D0344E}"/>
          </ac:spMkLst>
        </pc:spChg>
        <pc:spChg chg="del">
          <ac:chgData name="kavya gundla" userId="3e793a5e3d2a9d68" providerId="LiveId" clId="{526B3C94-3D22-4E62-9782-E1C763847C50}" dt="2021-05-05T17:33:28.955" v="1138" actId="931"/>
          <ac:spMkLst>
            <pc:docMk/>
            <pc:sldMk cId="397506164" sldId="261"/>
            <ac:spMk id="3" creationId="{64B111AD-34A7-4B63-BB0F-6780D78D51F4}"/>
          </ac:spMkLst>
        </pc:spChg>
        <pc:spChg chg="add del mod">
          <ac:chgData name="kavya gundla" userId="3e793a5e3d2a9d68" providerId="LiveId" clId="{526B3C94-3D22-4E62-9782-E1C763847C50}" dt="2021-05-05T17:33:40.247" v="1140" actId="931"/>
          <ac:spMkLst>
            <pc:docMk/>
            <pc:sldMk cId="397506164" sldId="261"/>
            <ac:spMk id="7" creationId="{11F00E76-956F-4067-A03A-10524A6B8E98}"/>
          </ac:spMkLst>
        </pc:spChg>
        <pc:picChg chg="add del mod">
          <ac:chgData name="kavya gundla" userId="3e793a5e3d2a9d68" providerId="LiveId" clId="{526B3C94-3D22-4E62-9782-E1C763847C50}" dt="2021-05-05T17:33:33.190" v="1139" actId="21"/>
          <ac:picMkLst>
            <pc:docMk/>
            <pc:sldMk cId="397506164" sldId="261"/>
            <ac:picMk id="5" creationId="{64D29DA7-84E0-4057-96D8-ABCC9D062E13}"/>
          </ac:picMkLst>
        </pc:picChg>
        <pc:picChg chg="add mod modCrop">
          <ac:chgData name="kavya gundla" userId="3e793a5e3d2a9d68" providerId="LiveId" clId="{526B3C94-3D22-4E62-9782-E1C763847C50}" dt="2021-05-06T07:02:21.291" v="1157" actId="1076"/>
          <ac:picMkLst>
            <pc:docMk/>
            <pc:sldMk cId="397506164" sldId="261"/>
            <ac:picMk id="5" creationId="{7C23369B-25CA-4862-889B-65D894C883B1}"/>
          </ac:picMkLst>
        </pc:picChg>
        <pc:picChg chg="add del mod modCrop">
          <ac:chgData name="kavya gundla" userId="3e793a5e3d2a9d68" providerId="LiveId" clId="{526B3C94-3D22-4E62-9782-E1C763847C50}" dt="2021-05-06T07:01:45.375" v="1149" actId="21"/>
          <ac:picMkLst>
            <pc:docMk/>
            <pc:sldMk cId="397506164" sldId="261"/>
            <ac:picMk id="9" creationId="{E5FF1CD3-160E-42FE-9C19-ADAD897A8CE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F195-8208-4865-A7F8-22D3CA857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FEE3B3-B67E-43FA-8938-5566010B8B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C04D21-2F51-4007-BB31-42C14086ECB1}"/>
              </a:ext>
            </a:extLst>
          </p:cNvPr>
          <p:cNvSpPr>
            <a:spLocks noGrp="1"/>
          </p:cNvSpPr>
          <p:nvPr>
            <p:ph type="dt" sz="half" idx="10"/>
          </p:nvPr>
        </p:nvSpPr>
        <p:spPr/>
        <p:txBody>
          <a:bodyPr/>
          <a:lstStyle/>
          <a:p>
            <a:fld id="{B952BE7D-63EF-48D5-9B44-7FFE9521D289}" type="datetimeFigureOut">
              <a:rPr lang="en-IN" smtClean="0"/>
              <a:t>06-05-2021</a:t>
            </a:fld>
            <a:endParaRPr lang="en-IN"/>
          </a:p>
        </p:txBody>
      </p:sp>
      <p:sp>
        <p:nvSpPr>
          <p:cNvPr id="5" name="Footer Placeholder 4">
            <a:extLst>
              <a:ext uri="{FF2B5EF4-FFF2-40B4-BE49-F238E27FC236}">
                <a16:creationId xmlns:a16="http://schemas.microsoft.com/office/drawing/2014/main" id="{88EA8634-3221-4F17-82B5-431724A060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6FE952-FFD3-4B96-A9F5-9A6A9E9C1288}"/>
              </a:ext>
            </a:extLst>
          </p:cNvPr>
          <p:cNvSpPr>
            <a:spLocks noGrp="1"/>
          </p:cNvSpPr>
          <p:nvPr>
            <p:ph type="sldNum" sz="quarter" idx="12"/>
          </p:nvPr>
        </p:nvSpPr>
        <p:spPr/>
        <p:txBody>
          <a:bodyPr/>
          <a:lstStyle/>
          <a:p>
            <a:fld id="{BCD7B965-D1E7-4DA7-BB52-4267A86C9CC8}" type="slidenum">
              <a:rPr lang="en-IN" smtClean="0"/>
              <a:t>‹#›</a:t>
            </a:fld>
            <a:endParaRPr lang="en-IN"/>
          </a:p>
        </p:txBody>
      </p:sp>
    </p:spTree>
    <p:extLst>
      <p:ext uri="{BB962C8B-B14F-4D97-AF65-F5344CB8AC3E}">
        <p14:creationId xmlns:p14="http://schemas.microsoft.com/office/powerpoint/2010/main" val="309611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9DA2-4AD2-4465-A1E5-B844F1EB8E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B50D65-0B8A-4082-B4BB-63E1CC1987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CE8784-5B67-4EC5-9137-74D9FA35032D}"/>
              </a:ext>
            </a:extLst>
          </p:cNvPr>
          <p:cNvSpPr>
            <a:spLocks noGrp="1"/>
          </p:cNvSpPr>
          <p:nvPr>
            <p:ph type="dt" sz="half" idx="10"/>
          </p:nvPr>
        </p:nvSpPr>
        <p:spPr/>
        <p:txBody>
          <a:bodyPr/>
          <a:lstStyle/>
          <a:p>
            <a:fld id="{B952BE7D-63EF-48D5-9B44-7FFE9521D289}" type="datetimeFigureOut">
              <a:rPr lang="en-IN" smtClean="0"/>
              <a:t>06-05-2021</a:t>
            </a:fld>
            <a:endParaRPr lang="en-IN"/>
          </a:p>
        </p:txBody>
      </p:sp>
      <p:sp>
        <p:nvSpPr>
          <p:cNvPr id="5" name="Footer Placeholder 4">
            <a:extLst>
              <a:ext uri="{FF2B5EF4-FFF2-40B4-BE49-F238E27FC236}">
                <a16:creationId xmlns:a16="http://schemas.microsoft.com/office/drawing/2014/main" id="{A75C4BFE-8990-431F-A767-37A6F57894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64BBF6-B4A5-4368-9018-2D47A2646112}"/>
              </a:ext>
            </a:extLst>
          </p:cNvPr>
          <p:cNvSpPr>
            <a:spLocks noGrp="1"/>
          </p:cNvSpPr>
          <p:nvPr>
            <p:ph type="sldNum" sz="quarter" idx="12"/>
          </p:nvPr>
        </p:nvSpPr>
        <p:spPr/>
        <p:txBody>
          <a:bodyPr/>
          <a:lstStyle/>
          <a:p>
            <a:fld id="{BCD7B965-D1E7-4DA7-BB52-4267A86C9CC8}" type="slidenum">
              <a:rPr lang="en-IN" smtClean="0"/>
              <a:t>‹#›</a:t>
            </a:fld>
            <a:endParaRPr lang="en-IN"/>
          </a:p>
        </p:txBody>
      </p:sp>
    </p:spTree>
    <p:extLst>
      <p:ext uri="{BB962C8B-B14F-4D97-AF65-F5344CB8AC3E}">
        <p14:creationId xmlns:p14="http://schemas.microsoft.com/office/powerpoint/2010/main" val="201291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D221E-E289-43E5-9A01-3A3538581B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652477-74E1-4554-A1C2-40626336C4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2F1FBD-150F-46AB-9A7F-DFCAC108E386}"/>
              </a:ext>
            </a:extLst>
          </p:cNvPr>
          <p:cNvSpPr>
            <a:spLocks noGrp="1"/>
          </p:cNvSpPr>
          <p:nvPr>
            <p:ph type="dt" sz="half" idx="10"/>
          </p:nvPr>
        </p:nvSpPr>
        <p:spPr/>
        <p:txBody>
          <a:bodyPr/>
          <a:lstStyle/>
          <a:p>
            <a:fld id="{B952BE7D-63EF-48D5-9B44-7FFE9521D289}" type="datetimeFigureOut">
              <a:rPr lang="en-IN" smtClean="0"/>
              <a:t>06-05-2021</a:t>
            </a:fld>
            <a:endParaRPr lang="en-IN"/>
          </a:p>
        </p:txBody>
      </p:sp>
      <p:sp>
        <p:nvSpPr>
          <p:cNvPr id="5" name="Footer Placeholder 4">
            <a:extLst>
              <a:ext uri="{FF2B5EF4-FFF2-40B4-BE49-F238E27FC236}">
                <a16:creationId xmlns:a16="http://schemas.microsoft.com/office/drawing/2014/main" id="{BA8A2E00-FF4F-411B-B1EF-77B18C7782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AF720A-B074-4CE8-BB8D-6B1ECF80E04E}"/>
              </a:ext>
            </a:extLst>
          </p:cNvPr>
          <p:cNvSpPr>
            <a:spLocks noGrp="1"/>
          </p:cNvSpPr>
          <p:nvPr>
            <p:ph type="sldNum" sz="quarter" idx="12"/>
          </p:nvPr>
        </p:nvSpPr>
        <p:spPr/>
        <p:txBody>
          <a:bodyPr/>
          <a:lstStyle/>
          <a:p>
            <a:fld id="{BCD7B965-D1E7-4DA7-BB52-4267A86C9CC8}" type="slidenum">
              <a:rPr lang="en-IN" smtClean="0"/>
              <a:t>‹#›</a:t>
            </a:fld>
            <a:endParaRPr lang="en-IN"/>
          </a:p>
        </p:txBody>
      </p:sp>
    </p:spTree>
    <p:extLst>
      <p:ext uri="{BB962C8B-B14F-4D97-AF65-F5344CB8AC3E}">
        <p14:creationId xmlns:p14="http://schemas.microsoft.com/office/powerpoint/2010/main" val="133029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4CCD-E229-4B8B-B4B8-BE5CD6B9AA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4136AD-E51E-4CD5-9E3C-AC9D3C5D50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70B243-C778-4481-A6D7-5616C71D318F}"/>
              </a:ext>
            </a:extLst>
          </p:cNvPr>
          <p:cNvSpPr>
            <a:spLocks noGrp="1"/>
          </p:cNvSpPr>
          <p:nvPr>
            <p:ph type="dt" sz="half" idx="10"/>
          </p:nvPr>
        </p:nvSpPr>
        <p:spPr/>
        <p:txBody>
          <a:bodyPr/>
          <a:lstStyle/>
          <a:p>
            <a:fld id="{B952BE7D-63EF-48D5-9B44-7FFE9521D289}" type="datetimeFigureOut">
              <a:rPr lang="en-IN" smtClean="0"/>
              <a:t>06-05-2021</a:t>
            </a:fld>
            <a:endParaRPr lang="en-IN"/>
          </a:p>
        </p:txBody>
      </p:sp>
      <p:sp>
        <p:nvSpPr>
          <p:cNvPr id="5" name="Footer Placeholder 4">
            <a:extLst>
              <a:ext uri="{FF2B5EF4-FFF2-40B4-BE49-F238E27FC236}">
                <a16:creationId xmlns:a16="http://schemas.microsoft.com/office/drawing/2014/main" id="{72F2127C-280F-4A2D-8302-8D2F1F702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070C92-A2D2-4531-B1A1-5CE2D3F7B393}"/>
              </a:ext>
            </a:extLst>
          </p:cNvPr>
          <p:cNvSpPr>
            <a:spLocks noGrp="1"/>
          </p:cNvSpPr>
          <p:nvPr>
            <p:ph type="sldNum" sz="quarter" idx="12"/>
          </p:nvPr>
        </p:nvSpPr>
        <p:spPr/>
        <p:txBody>
          <a:bodyPr/>
          <a:lstStyle/>
          <a:p>
            <a:fld id="{BCD7B965-D1E7-4DA7-BB52-4267A86C9CC8}" type="slidenum">
              <a:rPr lang="en-IN" smtClean="0"/>
              <a:t>‹#›</a:t>
            </a:fld>
            <a:endParaRPr lang="en-IN"/>
          </a:p>
        </p:txBody>
      </p:sp>
    </p:spTree>
    <p:extLst>
      <p:ext uri="{BB962C8B-B14F-4D97-AF65-F5344CB8AC3E}">
        <p14:creationId xmlns:p14="http://schemas.microsoft.com/office/powerpoint/2010/main" val="39962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83C0-8529-4D0A-ABE0-61E45F12AB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C4A1FD-CF20-4EAE-B1D2-C7706AADA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12CA18-4EC2-4F97-AF71-E2A128DD7743}"/>
              </a:ext>
            </a:extLst>
          </p:cNvPr>
          <p:cNvSpPr>
            <a:spLocks noGrp="1"/>
          </p:cNvSpPr>
          <p:nvPr>
            <p:ph type="dt" sz="half" idx="10"/>
          </p:nvPr>
        </p:nvSpPr>
        <p:spPr/>
        <p:txBody>
          <a:bodyPr/>
          <a:lstStyle/>
          <a:p>
            <a:fld id="{B952BE7D-63EF-48D5-9B44-7FFE9521D289}" type="datetimeFigureOut">
              <a:rPr lang="en-IN" smtClean="0"/>
              <a:t>06-05-2021</a:t>
            </a:fld>
            <a:endParaRPr lang="en-IN"/>
          </a:p>
        </p:txBody>
      </p:sp>
      <p:sp>
        <p:nvSpPr>
          <p:cNvPr id="5" name="Footer Placeholder 4">
            <a:extLst>
              <a:ext uri="{FF2B5EF4-FFF2-40B4-BE49-F238E27FC236}">
                <a16:creationId xmlns:a16="http://schemas.microsoft.com/office/drawing/2014/main" id="{EC8FC7A3-0820-4BB6-B4E5-E4817578A9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731C4-5D37-4C69-8F00-8829871C45A3}"/>
              </a:ext>
            </a:extLst>
          </p:cNvPr>
          <p:cNvSpPr>
            <a:spLocks noGrp="1"/>
          </p:cNvSpPr>
          <p:nvPr>
            <p:ph type="sldNum" sz="quarter" idx="12"/>
          </p:nvPr>
        </p:nvSpPr>
        <p:spPr/>
        <p:txBody>
          <a:bodyPr/>
          <a:lstStyle/>
          <a:p>
            <a:fld id="{BCD7B965-D1E7-4DA7-BB52-4267A86C9CC8}" type="slidenum">
              <a:rPr lang="en-IN" smtClean="0"/>
              <a:t>‹#›</a:t>
            </a:fld>
            <a:endParaRPr lang="en-IN"/>
          </a:p>
        </p:txBody>
      </p:sp>
    </p:spTree>
    <p:extLst>
      <p:ext uri="{BB962C8B-B14F-4D97-AF65-F5344CB8AC3E}">
        <p14:creationId xmlns:p14="http://schemas.microsoft.com/office/powerpoint/2010/main" val="282748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0825-91B4-4A2B-9618-ACCE979E90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FDF8AB-59BF-4D3C-A587-E5E8D7E84A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1104A2-A68E-4ABF-97C7-1764B2AADF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4AC48D-770B-4364-ABEB-BADBAA89A271}"/>
              </a:ext>
            </a:extLst>
          </p:cNvPr>
          <p:cNvSpPr>
            <a:spLocks noGrp="1"/>
          </p:cNvSpPr>
          <p:nvPr>
            <p:ph type="dt" sz="half" idx="10"/>
          </p:nvPr>
        </p:nvSpPr>
        <p:spPr/>
        <p:txBody>
          <a:bodyPr/>
          <a:lstStyle/>
          <a:p>
            <a:fld id="{B952BE7D-63EF-48D5-9B44-7FFE9521D289}" type="datetimeFigureOut">
              <a:rPr lang="en-IN" smtClean="0"/>
              <a:t>06-05-2021</a:t>
            </a:fld>
            <a:endParaRPr lang="en-IN"/>
          </a:p>
        </p:txBody>
      </p:sp>
      <p:sp>
        <p:nvSpPr>
          <p:cNvPr id="6" name="Footer Placeholder 5">
            <a:extLst>
              <a:ext uri="{FF2B5EF4-FFF2-40B4-BE49-F238E27FC236}">
                <a16:creationId xmlns:a16="http://schemas.microsoft.com/office/drawing/2014/main" id="{50E8E87E-60D3-41D5-A957-1529DA8FF5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70CB86-86A4-41E7-87AE-2698C64D9F0B}"/>
              </a:ext>
            </a:extLst>
          </p:cNvPr>
          <p:cNvSpPr>
            <a:spLocks noGrp="1"/>
          </p:cNvSpPr>
          <p:nvPr>
            <p:ph type="sldNum" sz="quarter" idx="12"/>
          </p:nvPr>
        </p:nvSpPr>
        <p:spPr/>
        <p:txBody>
          <a:bodyPr/>
          <a:lstStyle/>
          <a:p>
            <a:fld id="{BCD7B965-D1E7-4DA7-BB52-4267A86C9CC8}" type="slidenum">
              <a:rPr lang="en-IN" smtClean="0"/>
              <a:t>‹#›</a:t>
            </a:fld>
            <a:endParaRPr lang="en-IN"/>
          </a:p>
        </p:txBody>
      </p:sp>
    </p:spTree>
    <p:extLst>
      <p:ext uri="{BB962C8B-B14F-4D97-AF65-F5344CB8AC3E}">
        <p14:creationId xmlns:p14="http://schemas.microsoft.com/office/powerpoint/2010/main" val="4043879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6F61-6D97-4CB1-929B-146682DF91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03FA8C-837B-474C-A77A-B72FB5CA10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527FB0-9506-429A-AEE4-C03CE3CCB3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64D634-1168-4D1B-9A13-5D37CF77B9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AE5ECF-5994-4B2E-BBE5-2D9C19275D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9C9248-92DE-4849-9B18-10270E8A5801}"/>
              </a:ext>
            </a:extLst>
          </p:cNvPr>
          <p:cNvSpPr>
            <a:spLocks noGrp="1"/>
          </p:cNvSpPr>
          <p:nvPr>
            <p:ph type="dt" sz="half" idx="10"/>
          </p:nvPr>
        </p:nvSpPr>
        <p:spPr/>
        <p:txBody>
          <a:bodyPr/>
          <a:lstStyle/>
          <a:p>
            <a:fld id="{B952BE7D-63EF-48D5-9B44-7FFE9521D289}" type="datetimeFigureOut">
              <a:rPr lang="en-IN" smtClean="0"/>
              <a:t>06-05-2021</a:t>
            </a:fld>
            <a:endParaRPr lang="en-IN"/>
          </a:p>
        </p:txBody>
      </p:sp>
      <p:sp>
        <p:nvSpPr>
          <p:cNvPr id="8" name="Footer Placeholder 7">
            <a:extLst>
              <a:ext uri="{FF2B5EF4-FFF2-40B4-BE49-F238E27FC236}">
                <a16:creationId xmlns:a16="http://schemas.microsoft.com/office/drawing/2014/main" id="{55A990C4-B896-4CBF-B13A-23EBF00F9B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50990F-9E4D-4218-BBAA-5C7428644FDE}"/>
              </a:ext>
            </a:extLst>
          </p:cNvPr>
          <p:cNvSpPr>
            <a:spLocks noGrp="1"/>
          </p:cNvSpPr>
          <p:nvPr>
            <p:ph type="sldNum" sz="quarter" idx="12"/>
          </p:nvPr>
        </p:nvSpPr>
        <p:spPr/>
        <p:txBody>
          <a:bodyPr/>
          <a:lstStyle/>
          <a:p>
            <a:fld id="{BCD7B965-D1E7-4DA7-BB52-4267A86C9CC8}" type="slidenum">
              <a:rPr lang="en-IN" smtClean="0"/>
              <a:t>‹#›</a:t>
            </a:fld>
            <a:endParaRPr lang="en-IN"/>
          </a:p>
        </p:txBody>
      </p:sp>
    </p:spTree>
    <p:extLst>
      <p:ext uri="{BB962C8B-B14F-4D97-AF65-F5344CB8AC3E}">
        <p14:creationId xmlns:p14="http://schemas.microsoft.com/office/powerpoint/2010/main" val="3526792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3064-F3FB-42E1-82BC-7AB575E4DA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30D85B-64F0-4776-9E98-1A486283E678}"/>
              </a:ext>
            </a:extLst>
          </p:cNvPr>
          <p:cNvSpPr>
            <a:spLocks noGrp="1"/>
          </p:cNvSpPr>
          <p:nvPr>
            <p:ph type="dt" sz="half" idx="10"/>
          </p:nvPr>
        </p:nvSpPr>
        <p:spPr/>
        <p:txBody>
          <a:bodyPr/>
          <a:lstStyle/>
          <a:p>
            <a:fld id="{B952BE7D-63EF-48D5-9B44-7FFE9521D289}" type="datetimeFigureOut">
              <a:rPr lang="en-IN" smtClean="0"/>
              <a:t>06-05-2021</a:t>
            </a:fld>
            <a:endParaRPr lang="en-IN"/>
          </a:p>
        </p:txBody>
      </p:sp>
      <p:sp>
        <p:nvSpPr>
          <p:cNvPr id="4" name="Footer Placeholder 3">
            <a:extLst>
              <a:ext uri="{FF2B5EF4-FFF2-40B4-BE49-F238E27FC236}">
                <a16:creationId xmlns:a16="http://schemas.microsoft.com/office/drawing/2014/main" id="{79B6C8E0-4ED3-4FEF-A97C-C0BA30953E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02F17E-A465-4D66-9A07-AA1D8603EC16}"/>
              </a:ext>
            </a:extLst>
          </p:cNvPr>
          <p:cNvSpPr>
            <a:spLocks noGrp="1"/>
          </p:cNvSpPr>
          <p:nvPr>
            <p:ph type="sldNum" sz="quarter" idx="12"/>
          </p:nvPr>
        </p:nvSpPr>
        <p:spPr/>
        <p:txBody>
          <a:bodyPr/>
          <a:lstStyle/>
          <a:p>
            <a:fld id="{BCD7B965-D1E7-4DA7-BB52-4267A86C9CC8}" type="slidenum">
              <a:rPr lang="en-IN" smtClean="0"/>
              <a:t>‹#›</a:t>
            </a:fld>
            <a:endParaRPr lang="en-IN"/>
          </a:p>
        </p:txBody>
      </p:sp>
    </p:spTree>
    <p:extLst>
      <p:ext uri="{BB962C8B-B14F-4D97-AF65-F5344CB8AC3E}">
        <p14:creationId xmlns:p14="http://schemas.microsoft.com/office/powerpoint/2010/main" val="352324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2F7F5F-CD0B-4566-831D-F3303C453496}"/>
              </a:ext>
            </a:extLst>
          </p:cNvPr>
          <p:cNvSpPr>
            <a:spLocks noGrp="1"/>
          </p:cNvSpPr>
          <p:nvPr>
            <p:ph type="dt" sz="half" idx="10"/>
          </p:nvPr>
        </p:nvSpPr>
        <p:spPr/>
        <p:txBody>
          <a:bodyPr/>
          <a:lstStyle/>
          <a:p>
            <a:fld id="{B952BE7D-63EF-48D5-9B44-7FFE9521D289}" type="datetimeFigureOut">
              <a:rPr lang="en-IN" smtClean="0"/>
              <a:t>06-05-2021</a:t>
            </a:fld>
            <a:endParaRPr lang="en-IN"/>
          </a:p>
        </p:txBody>
      </p:sp>
      <p:sp>
        <p:nvSpPr>
          <p:cNvPr id="3" name="Footer Placeholder 2">
            <a:extLst>
              <a:ext uri="{FF2B5EF4-FFF2-40B4-BE49-F238E27FC236}">
                <a16:creationId xmlns:a16="http://schemas.microsoft.com/office/drawing/2014/main" id="{A7258518-4EEA-40A7-BB4C-C8026955CC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615A32-1CD9-4490-B44B-3C3D0AF7D6E0}"/>
              </a:ext>
            </a:extLst>
          </p:cNvPr>
          <p:cNvSpPr>
            <a:spLocks noGrp="1"/>
          </p:cNvSpPr>
          <p:nvPr>
            <p:ph type="sldNum" sz="quarter" idx="12"/>
          </p:nvPr>
        </p:nvSpPr>
        <p:spPr/>
        <p:txBody>
          <a:bodyPr/>
          <a:lstStyle/>
          <a:p>
            <a:fld id="{BCD7B965-D1E7-4DA7-BB52-4267A86C9CC8}" type="slidenum">
              <a:rPr lang="en-IN" smtClean="0"/>
              <a:t>‹#›</a:t>
            </a:fld>
            <a:endParaRPr lang="en-IN"/>
          </a:p>
        </p:txBody>
      </p:sp>
    </p:spTree>
    <p:extLst>
      <p:ext uri="{BB962C8B-B14F-4D97-AF65-F5344CB8AC3E}">
        <p14:creationId xmlns:p14="http://schemas.microsoft.com/office/powerpoint/2010/main" val="175325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70A3-2446-4DDB-828B-A56D4557BB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16C64B-2DF9-4B10-95CE-563F4DC998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D60469-33F0-458F-AD06-A03FE19DA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44C215-2658-419A-89DF-C75D2F748B22}"/>
              </a:ext>
            </a:extLst>
          </p:cNvPr>
          <p:cNvSpPr>
            <a:spLocks noGrp="1"/>
          </p:cNvSpPr>
          <p:nvPr>
            <p:ph type="dt" sz="half" idx="10"/>
          </p:nvPr>
        </p:nvSpPr>
        <p:spPr/>
        <p:txBody>
          <a:bodyPr/>
          <a:lstStyle/>
          <a:p>
            <a:fld id="{B952BE7D-63EF-48D5-9B44-7FFE9521D289}" type="datetimeFigureOut">
              <a:rPr lang="en-IN" smtClean="0"/>
              <a:t>06-05-2021</a:t>
            </a:fld>
            <a:endParaRPr lang="en-IN"/>
          </a:p>
        </p:txBody>
      </p:sp>
      <p:sp>
        <p:nvSpPr>
          <p:cNvPr id="6" name="Footer Placeholder 5">
            <a:extLst>
              <a:ext uri="{FF2B5EF4-FFF2-40B4-BE49-F238E27FC236}">
                <a16:creationId xmlns:a16="http://schemas.microsoft.com/office/drawing/2014/main" id="{4B744D15-1714-46CD-8E32-9EDA0403B6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CCDF9F-0CBA-40FD-A051-559D4612C1B7}"/>
              </a:ext>
            </a:extLst>
          </p:cNvPr>
          <p:cNvSpPr>
            <a:spLocks noGrp="1"/>
          </p:cNvSpPr>
          <p:nvPr>
            <p:ph type="sldNum" sz="quarter" idx="12"/>
          </p:nvPr>
        </p:nvSpPr>
        <p:spPr/>
        <p:txBody>
          <a:bodyPr/>
          <a:lstStyle/>
          <a:p>
            <a:fld id="{BCD7B965-D1E7-4DA7-BB52-4267A86C9CC8}" type="slidenum">
              <a:rPr lang="en-IN" smtClean="0"/>
              <a:t>‹#›</a:t>
            </a:fld>
            <a:endParaRPr lang="en-IN"/>
          </a:p>
        </p:txBody>
      </p:sp>
    </p:spTree>
    <p:extLst>
      <p:ext uri="{BB962C8B-B14F-4D97-AF65-F5344CB8AC3E}">
        <p14:creationId xmlns:p14="http://schemas.microsoft.com/office/powerpoint/2010/main" val="4192777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8DD5-9AEB-4F2F-8E6B-CFA5C7D25A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B2F0F3-9179-4999-BB9A-EE7135EAA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69DB6E-FF0E-4764-9753-57C2B6754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3075E-6E53-40FE-ABB2-116DB32A3D87}"/>
              </a:ext>
            </a:extLst>
          </p:cNvPr>
          <p:cNvSpPr>
            <a:spLocks noGrp="1"/>
          </p:cNvSpPr>
          <p:nvPr>
            <p:ph type="dt" sz="half" idx="10"/>
          </p:nvPr>
        </p:nvSpPr>
        <p:spPr/>
        <p:txBody>
          <a:bodyPr/>
          <a:lstStyle/>
          <a:p>
            <a:fld id="{B952BE7D-63EF-48D5-9B44-7FFE9521D289}" type="datetimeFigureOut">
              <a:rPr lang="en-IN" smtClean="0"/>
              <a:t>06-05-2021</a:t>
            </a:fld>
            <a:endParaRPr lang="en-IN"/>
          </a:p>
        </p:txBody>
      </p:sp>
      <p:sp>
        <p:nvSpPr>
          <p:cNvPr id="6" name="Footer Placeholder 5">
            <a:extLst>
              <a:ext uri="{FF2B5EF4-FFF2-40B4-BE49-F238E27FC236}">
                <a16:creationId xmlns:a16="http://schemas.microsoft.com/office/drawing/2014/main" id="{FB8E8E00-B422-44A3-A226-4C069B1A4E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3D72B4-7D60-42DB-BA69-D5E29E534E93}"/>
              </a:ext>
            </a:extLst>
          </p:cNvPr>
          <p:cNvSpPr>
            <a:spLocks noGrp="1"/>
          </p:cNvSpPr>
          <p:nvPr>
            <p:ph type="sldNum" sz="quarter" idx="12"/>
          </p:nvPr>
        </p:nvSpPr>
        <p:spPr/>
        <p:txBody>
          <a:bodyPr/>
          <a:lstStyle/>
          <a:p>
            <a:fld id="{BCD7B965-D1E7-4DA7-BB52-4267A86C9CC8}" type="slidenum">
              <a:rPr lang="en-IN" smtClean="0"/>
              <a:t>‹#›</a:t>
            </a:fld>
            <a:endParaRPr lang="en-IN"/>
          </a:p>
        </p:txBody>
      </p:sp>
    </p:spTree>
    <p:extLst>
      <p:ext uri="{BB962C8B-B14F-4D97-AF65-F5344CB8AC3E}">
        <p14:creationId xmlns:p14="http://schemas.microsoft.com/office/powerpoint/2010/main" val="329222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DCFBE8-1A79-44A2-9F03-1F159E2B0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CDE96B-A350-4097-AAE0-13F042C778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43EF66-C553-4050-B9C2-B3771C299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2BE7D-63EF-48D5-9B44-7FFE9521D289}" type="datetimeFigureOut">
              <a:rPr lang="en-IN" smtClean="0"/>
              <a:t>06-05-2021</a:t>
            </a:fld>
            <a:endParaRPr lang="en-IN"/>
          </a:p>
        </p:txBody>
      </p:sp>
      <p:sp>
        <p:nvSpPr>
          <p:cNvPr id="5" name="Footer Placeholder 4">
            <a:extLst>
              <a:ext uri="{FF2B5EF4-FFF2-40B4-BE49-F238E27FC236}">
                <a16:creationId xmlns:a16="http://schemas.microsoft.com/office/drawing/2014/main" id="{7AF389AD-31A1-451E-A9FB-71779B8CA5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0309C6-F746-49D7-A5B9-4667951AC6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7B965-D1E7-4DA7-BB52-4267A86C9CC8}" type="slidenum">
              <a:rPr lang="en-IN" smtClean="0"/>
              <a:t>‹#›</a:t>
            </a:fld>
            <a:endParaRPr lang="en-IN"/>
          </a:p>
        </p:txBody>
      </p:sp>
    </p:spTree>
    <p:extLst>
      <p:ext uri="{BB962C8B-B14F-4D97-AF65-F5344CB8AC3E}">
        <p14:creationId xmlns:p14="http://schemas.microsoft.com/office/powerpoint/2010/main" val="172427828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3978-9B2B-464C-982C-D2626E0FB4DF}"/>
              </a:ext>
            </a:extLst>
          </p:cNvPr>
          <p:cNvSpPr>
            <a:spLocks noGrp="1"/>
          </p:cNvSpPr>
          <p:nvPr>
            <p:ph type="ctrTitle"/>
          </p:nvPr>
        </p:nvSpPr>
        <p:spPr>
          <a:xfrm>
            <a:off x="1181100" y="72881"/>
            <a:ext cx="9144000" cy="2387600"/>
          </a:xfrm>
        </p:spPr>
        <p:txBody>
          <a:bodyPr>
            <a:normAutofit fontScale="90000"/>
          </a:bodyPr>
          <a:lstStyle/>
          <a:p>
            <a:r>
              <a:rPr lang="en-US" dirty="0">
                <a:latin typeface="Times New Roman" panose="02020603050405020304" pitchFamily="18" charset="0"/>
                <a:cs typeface="Times New Roman" panose="02020603050405020304" pitchFamily="18" charset="0"/>
              </a:rPr>
              <a:t> Old Photo Restoration using    Deep Latent Space Translation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3131E05-BED7-4177-8F20-12FEB43E2821}"/>
              </a:ext>
            </a:extLst>
          </p:cNvPr>
          <p:cNvSpPr>
            <a:spLocks noGrp="1"/>
          </p:cNvSpPr>
          <p:nvPr>
            <p:ph type="subTitle" idx="1"/>
          </p:nvPr>
        </p:nvSpPr>
        <p:spPr>
          <a:xfrm>
            <a:off x="270164" y="4117108"/>
            <a:ext cx="11731335" cy="2387600"/>
          </a:xfrm>
        </p:spPr>
        <p:txBody>
          <a:bodyPr>
            <a:normAutofit/>
          </a:bodyPr>
          <a:lstStyle/>
          <a:p>
            <a:r>
              <a:rPr lang="en-US" dirty="0"/>
              <a:t>                                                                              </a:t>
            </a:r>
            <a:r>
              <a:rPr lang="en-US" b="1" dirty="0">
                <a:latin typeface="Times New Roman" panose="02020603050405020304" pitchFamily="18" charset="0"/>
                <a:cs typeface="Times New Roman" panose="02020603050405020304" pitchFamily="18" charset="0"/>
              </a:rPr>
              <a:t>Group Members</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Project Guide</a:t>
            </a:r>
            <a:r>
              <a:rPr lang="en-US" dirty="0">
                <a:latin typeface="Times New Roman" panose="02020603050405020304" pitchFamily="18" charset="0"/>
                <a:cs typeface="Times New Roman" panose="02020603050405020304" pitchFamily="18" charset="0"/>
              </a:rPr>
              <a:t>                                                        Gundla Kavya         (18311A05T3)</a:t>
            </a:r>
          </a:p>
          <a:p>
            <a:r>
              <a:rPr lang="en-US" dirty="0">
                <a:latin typeface="Times New Roman" panose="02020603050405020304" pitchFamily="18" charset="0"/>
                <a:cs typeface="Times New Roman" panose="02020603050405020304" pitchFamily="18" charset="0"/>
              </a:rPr>
              <a:t> Dr.K.Basavaraju                                                       Chityala Udhay       (18311A05R4)</a:t>
            </a:r>
          </a:p>
          <a:p>
            <a:r>
              <a:rPr lang="en-IN" dirty="0">
                <a:latin typeface="Times New Roman" panose="02020603050405020304" pitchFamily="18" charset="0"/>
                <a:cs typeface="Times New Roman" panose="02020603050405020304" pitchFamily="18" charset="0"/>
              </a:rPr>
              <a:t>                                                                                    Rishabh Semwal      (18311A05W2)</a:t>
            </a:r>
          </a:p>
          <a:p>
            <a:r>
              <a:rPr lang="en-US" dirty="0"/>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65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CC0E7-FA13-4138-B8A9-CB5D54420F43}"/>
              </a:ext>
            </a:extLst>
          </p:cNvPr>
          <p:cNvSpPr>
            <a:spLocks noGrp="1"/>
          </p:cNvSpPr>
          <p:nvPr>
            <p:ph type="title"/>
          </p:nvPr>
        </p:nvSpPr>
        <p:spPr>
          <a:xfrm>
            <a:off x="838200" y="365125"/>
            <a:ext cx="10515600" cy="912957"/>
          </a:xfrm>
        </p:spPr>
        <p:txBody>
          <a:bodyPr>
            <a:normAutofit/>
          </a:bodyPr>
          <a:lstStyle/>
          <a:p>
            <a:pPr algn="ctr"/>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43769-B283-4368-AA10-7175D9D39F29}"/>
              </a:ext>
            </a:extLst>
          </p:cNvPr>
          <p:cNvSpPr>
            <a:spLocks noGrp="1"/>
          </p:cNvSpPr>
          <p:nvPr>
            <p:ph idx="1"/>
          </p:nvPr>
        </p:nvSpPr>
        <p:spPr>
          <a:xfrm>
            <a:off x="838200" y="1475509"/>
            <a:ext cx="10515600" cy="4701454"/>
          </a:xfrm>
        </p:spPr>
        <p:txBody>
          <a:bodyPr>
            <a:normAutofit/>
          </a:bodyPr>
          <a:lstStyle/>
          <a:p>
            <a:pPr marL="0" indent="0" algn="jus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 restore old photos that suffer from severe degradation through a deep learning approach. Unlike conventional restoration tasks that can be solved through supervised learning, the degradation in real photos is complex and the domain gap between synthetic images and real old photos makes the network fail to generalize. Therefore, a novel triplet domain translation network is used by leveraging real photos along with massive synthetic image pairs. Specifically, we train two variational autoencoders (VAEs) to respectively transform old photos and clean photos into two latent spaces. And the translation between these two latent spaces is learned with synthetic paired data. This translation generalizes well to real photos because the domain gap is closed in the compact latent space. Besides, to address multiple degradations mixed in one old photo, we design a global branch with a partial nonlocal block targeting to the structured defects, such as scratches and dust spots, and a local branch targeting to the unstructured defects, such as noises and blurriness. Two branches are fused in the latent space, leading to improved capability to restore old photos from multiple defects. Furthermore, we apply another face refinement network to recover fine details of faces in the old photos, thus ultimately generating photos with enhanced perceptual quality. With comprehensive experiments, the proposed pipeline demonstrates superior performance over state-of-the-art methods as well as existing commercial tools in terms of visual quality for old photos restoration.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33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339B-DA25-4D97-B6F3-711127A0C2E2}"/>
              </a:ext>
            </a:extLst>
          </p:cNvPr>
          <p:cNvSpPr>
            <a:spLocks noGrp="1"/>
          </p:cNvSpPr>
          <p:nvPr>
            <p:ph type="title"/>
          </p:nvPr>
        </p:nvSpPr>
        <p:spPr>
          <a:xfrm>
            <a:off x="838200" y="365126"/>
            <a:ext cx="10515600" cy="840220"/>
          </a:xfrm>
        </p:spPr>
        <p:txBody>
          <a:bodyPr>
            <a:normAutofit/>
          </a:bodyPr>
          <a:lstStyle/>
          <a:p>
            <a:r>
              <a:rPr lang="en-US" sz="3600" b="1" dirty="0">
                <a:latin typeface="Times New Roman" panose="02020603050405020304" pitchFamily="18" charset="0"/>
                <a:cs typeface="Times New Roman" panose="02020603050405020304" pitchFamily="18" charset="0"/>
              </a:rPr>
              <a:t>Objective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89C354-C5D0-4D68-8A21-CE6ED46E33F2}"/>
              </a:ext>
            </a:extLst>
          </p:cNvPr>
          <p:cNvSpPr>
            <a:spLocks noGrp="1"/>
          </p:cNvSpPr>
          <p:nvPr>
            <p:ph idx="1"/>
          </p:nvPr>
        </p:nvSpPr>
        <p:spPr>
          <a:xfrm>
            <a:off x="838200" y="1340427"/>
            <a:ext cx="10515600" cy="4836536"/>
          </a:xfrm>
        </p:spPr>
        <p:txBody>
          <a:bodyPr>
            <a:normAutofit/>
          </a:bodyPr>
          <a:lstStyle/>
          <a:p>
            <a:pPr algn="just"/>
            <a:r>
              <a:rPr lang="en-US" sz="2400" b="0" i="0" dirty="0">
                <a:solidFill>
                  <a:srgbClr val="0A0A0A"/>
                </a:solidFill>
                <a:effectLst/>
                <a:latin typeface="Times New Roman" panose="02020603050405020304" pitchFamily="18" charset="0"/>
                <a:cs typeface="Times New Roman" panose="02020603050405020304" pitchFamily="18" charset="0"/>
              </a:rPr>
              <a:t>The main concern of this project is to solve the gap between data and the real old vintage photos, It comes with a new method called </a:t>
            </a:r>
            <a:r>
              <a:rPr lang="en-US" sz="2400" b="1" i="0" dirty="0">
                <a:solidFill>
                  <a:srgbClr val="0A0A0A"/>
                </a:solidFill>
                <a:effectLst/>
                <a:latin typeface="Times New Roman" panose="02020603050405020304" pitchFamily="18" charset="0"/>
                <a:cs typeface="Times New Roman" panose="02020603050405020304" pitchFamily="18" charset="0"/>
              </a:rPr>
              <a:t>triplet domain translation network</a:t>
            </a:r>
            <a:r>
              <a:rPr lang="en-US" sz="2400" b="0" i="0" dirty="0">
                <a:solidFill>
                  <a:srgbClr val="0A0A0A"/>
                </a:solidFill>
                <a:effectLst/>
                <a:latin typeface="Times New Roman" panose="02020603050405020304" pitchFamily="18" charset="0"/>
                <a:cs typeface="Times New Roman" panose="02020603050405020304" pitchFamily="18" charset="0"/>
              </a:rPr>
              <a:t>. More specifically, trained two </a:t>
            </a:r>
            <a:r>
              <a:rPr lang="en-US" sz="2400" b="1" i="0" dirty="0">
                <a:solidFill>
                  <a:srgbClr val="0A0A0A"/>
                </a:solidFill>
                <a:effectLst/>
                <a:latin typeface="Times New Roman" panose="02020603050405020304" pitchFamily="18" charset="0"/>
                <a:cs typeface="Times New Roman" panose="02020603050405020304" pitchFamily="18" charset="0"/>
              </a:rPr>
              <a:t>variational autoencoders(VAEs) </a:t>
            </a:r>
            <a:r>
              <a:rPr lang="en-US" sz="2400" b="0" i="0" dirty="0">
                <a:solidFill>
                  <a:srgbClr val="0A0A0A"/>
                </a:solidFill>
                <a:effectLst/>
                <a:latin typeface="Times New Roman" panose="02020603050405020304" pitchFamily="18" charset="0"/>
                <a:cs typeface="Times New Roman" panose="02020603050405020304" pitchFamily="18" charset="0"/>
              </a:rPr>
              <a:t>to transform and clean old photos into two latent spaces. And the translation between these latent spaces is learned with synthetic paired data. So that leaned network can generalize well to real photos.</a:t>
            </a:r>
          </a:p>
          <a:p>
            <a:pPr algn="just"/>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dirty="0">
                <a:solidFill>
                  <a:srgbClr val="0A0A0A"/>
                </a:solidFill>
                <a:latin typeface="Times New Roman" panose="02020603050405020304" pitchFamily="18" charset="0"/>
                <a:cs typeface="Times New Roman" panose="02020603050405020304" pitchFamily="18" charset="0"/>
              </a:rPr>
              <a:t>D</a:t>
            </a:r>
            <a:r>
              <a:rPr lang="en-US" sz="2400" b="0" i="0" dirty="0">
                <a:solidFill>
                  <a:srgbClr val="0A0A0A"/>
                </a:solidFill>
                <a:effectLst/>
                <a:latin typeface="Times New Roman" panose="02020603050405020304" pitchFamily="18" charset="0"/>
                <a:cs typeface="Times New Roman" panose="02020603050405020304" pitchFamily="18" charset="0"/>
              </a:rPr>
              <a:t>esigned </a:t>
            </a:r>
            <a:r>
              <a:rPr lang="en-US" sz="2400" dirty="0">
                <a:solidFill>
                  <a:srgbClr val="0A0A0A"/>
                </a:solidFill>
                <a:latin typeface="Times New Roman" panose="02020603050405020304" pitchFamily="18" charset="0"/>
                <a:cs typeface="Times New Roman" panose="02020603050405020304" pitchFamily="18" charset="0"/>
              </a:rPr>
              <a:t>for</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1" i="0" dirty="0">
                <a:solidFill>
                  <a:srgbClr val="0A0A0A"/>
                </a:solidFill>
                <a:effectLst/>
                <a:latin typeface="Times New Roman" panose="02020603050405020304" pitchFamily="18" charset="0"/>
                <a:cs typeface="Times New Roman" panose="02020603050405020304" pitchFamily="18" charset="0"/>
              </a:rPr>
              <a:t>global branch </a:t>
            </a:r>
            <a:r>
              <a:rPr lang="en-US" sz="2400" b="0" i="0" dirty="0">
                <a:solidFill>
                  <a:srgbClr val="0A0A0A"/>
                </a:solidFill>
                <a:effectLst/>
                <a:latin typeface="Times New Roman" panose="02020603050405020304" pitchFamily="18" charset="0"/>
                <a:cs typeface="Times New Roman" panose="02020603050405020304" pitchFamily="18" charset="0"/>
              </a:rPr>
              <a:t>with partial non-block targeting to structured defects, like scratch and dust spots.</a:t>
            </a:r>
          </a:p>
          <a:p>
            <a:pPr algn="just">
              <a:buFont typeface="Arial" panose="020B0604020202020204" pitchFamily="34" charset="0"/>
              <a:buChar char="•"/>
            </a:pPr>
            <a:r>
              <a:rPr lang="en-US" sz="2400" b="0" i="0" dirty="0">
                <a:solidFill>
                  <a:srgbClr val="0A0A0A"/>
                </a:solidFill>
                <a:effectLst/>
                <a:latin typeface="Times New Roman" panose="02020603050405020304" pitchFamily="18" charset="0"/>
                <a:cs typeface="Times New Roman" panose="02020603050405020304" pitchFamily="18" charset="0"/>
              </a:rPr>
              <a:t>For targeting the unstructured detects like noise and blurriness in photos, another </a:t>
            </a:r>
            <a:r>
              <a:rPr lang="en-US" sz="2400" b="1" i="0" dirty="0">
                <a:solidFill>
                  <a:srgbClr val="0A0A0A"/>
                </a:solidFill>
                <a:effectLst/>
                <a:latin typeface="Times New Roman" panose="02020603050405020304" pitchFamily="18" charset="0"/>
                <a:cs typeface="Times New Roman" panose="02020603050405020304" pitchFamily="18" charset="0"/>
              </a:rPr>
              <a:t>local branch </a:t>
            </a:r>
            <a:r>
              <a:rPr lang="en-US" sz="2400" i="0" dirty="0">
                <a:solidFill>
                  <a:srgbClr val="0A0A0A"/>
                </a:solidFill>
                <a:effectLst/>
                <a:latin typeface="Times New Roman" panose="02020603050405020304" pitchFamily="18" charset="0"/>
                <a:cs typeface="Times New Roman" panose="02020603050405020304" pitchFamily="18" charset="0"/>
              </a:rPr>
              <a:t>is designed.</a:t>
            </a:r>
          </a:p>
          <a:p>
            <a:pPr algn="just"/>
            <a:r>
              <a:rPr lang="en-US" sz="2400" b="0" i="0" dirty="0">
                <a:solidFill>
                  <a:srgbClr val="0A0A0A"/>
                </a:solidFill>
                <a:effectLst/>
                <a:latin typeface="Times New Roman" panose="02020603050405020304" pitchFamily="18" charset="0"/>
                <a:cs typeface="Times New Roman" panose="02020603050405020304" pitchFamily="18" charset="0"/>
              </a:rPr>
              <a:t>These Two branches are fused in the latent space, which leads to improved capability and more accuracy to restore old photos from multiple defects.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36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23369B-25CA-4862-889B-65D894C883B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599" t="22759" r="8717" b="8468"/>
          <a:stretch/>
        </p:blipFill>
        <p:spPr>
          <a:xfrm>
            <a:off x="1111507" y="1075459"/>
            <a:ext cx="9508003" cy="4395354"/>
          </a:xfrm>
        </p:spPr>
      </p:pic>
    </p:spTree>
    <p:extLst>
      <p:ext uri="{BB962C8B-B14F-4D97-AF65-F5344CB8AC3E}">
        <p14:creationId xmlns:p14="http://schemas.microsoft.com/office/powerpoint/2010/main" val="397506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FA783-F1AC-4F5F-B271-3E8AEA3AF0BE}"/>
              </a:ext>
            </a:extLst>
          </p:cNvPr>
          <p:cNvSpPr>
            <a:spLocks noGrp="1"/>
          </p:cNvSpPr>
          <p:nvPr>
            <p:ph idx="1"/>
          </p:nvPr>
        </p:nvSpPr>
        <p:spPr>
          <a:xfrm>
            <a:off x="519545" y="1018309"/>
            <a:ext cx="10834255" cy="5158654"/>
          </a:xfrm>
        </p:spPr>
        <p:txBody>
          <a:bodyPr>
            <a:normAutofit/>
          </a:bodyPr>
          <a:lstStyle/>
          <a:p>
            <a:pPr algn="l">
              <a:buFont typeface="Arial" panose="020B0604020202020204" pitchFamily="34" charset="0"/>
              <a:buChar char="•"/>
            </a:pPr>
            <a:r>
              <a:rPr lang="en-US" b="0" i="0" dirty="0">
                <a:solidFill>
                  <a:srgbClr val="0A0A0A"/>
                </a:solidFill>
                <a:effectLst/>
                <a:latin typeface="Times New Roman" panose="02020603050405020304" pitchFamily="18" charset="0"/>
                <a:cs typeface="Times New Roman" panose="02020603050405020304" pitchFamily="18" charset="0"/>
              </a:rPr>
              <a:t>The framework is trained on two </a:t>
            </a:r>
            <a:r>
              <a:rPr lang="en-US" b="1" i="0" dirty="0">
                <a:solidFill>
                  <a:srgbClr val="0A0A0A"/>
                </a:solidFill>
                <a:effectLst/>
                <a:latin typeface="Times New Roman" panose="02020603050405020304" pitchFamily="18" charset="0"/>
                <a:cs typeface="Times New Roman" panose="02020603050405020304" pitchFamily="18" charset="0"/>
              </a:rPr>
              <a:t>VAEs(variational autoencoders)</a:t>
            </a:r>
            <a:r>
              <a:rPr lang="en-US" b="0" i="0" dirty="0">
                <a:solidFill>
                  <a:srgbClr val="0A0A0A"/>
                </a:solidFill>
                <a:effectLst/>
                <a:latin typeface="Times New Roman" panose="02020603050405020304" pitchFamily="18" charset="0"/>
                <a:cs typeface="Times New Roman" panose="02020603050405020304" pitchFamily="18" charset="0"/>
              </a:rPr>
              <a:t>: </a:t>
            </a:r>
          </a:p>
          <a:p>
            <a:pPr marL="742950" lvl="1" indent="-285750" algn="l">
              <a:buFont typeface="Arial" panose="020B0604020202020204" pitchFamily="34" charset="0"/>
              <a:buChar char="•"/>
            </a:pPr>
            <a:r>
              <a:rPr lang="en-US" sz="2800" b="1" i="0" dirty="0">
                <a:solidFill>
                  <a:srgbClr val="0A0A0A"/>
                </a:solidFill>
                <a:effectLst/>
                <a:latin typeface="Times New Roman" panose="02020603050405020304" pitchFamily="18" charset="0"/>
                <a:cs typeface="Times New Roman" panose="02020603050405020304" pitchFamily="18" charset="0"/>
              </a:rPr>
              <a:t>VAE1 </a:t>
            </a:r>
            <a:r>
              <a:rPr lang="en-US" sz="2800" b="0" i="0" dirty="0">
                <a:solidFill>
                  <a:srgbClr val="0A0A0A"/>
                </a:solidFill>
                <a:effectLst/>
                <a:latin typeface="Times New Roman" panose="02020603050405020304" pitchFamily="18" charset="0"/>
                <a:cs typeface="Times New Roman" panose="02020603050405020304" pitchFamily="18" charset="0"/>
              </a:rPr>
              <a:t>is trained for images in real photos r ∈ R and synthetic images x ∈ X, </a:t>
            </a:r>
          </a:p>
          <a:p>
            <a:pPr marL="742950" lvl="1" indent="-285750" algn="l">
              <a:buFont typeface="Arial" panose="020B0604020202020204" pitchFamily="34" charset="0"/>
              <a:buChar char="•"/>
            </a:pPr>
            <a:r>
              <a:rPr lang="en-US" sz="2800" b="0" i="0" dirty="0">
                <a:solidFill>
                  <a:srgbClr val="0A0A0A"/>
                </a:solidFill>
                <a:effectLst/>
                <a:latin typeface="Times New Roman" panose="02020603050405020304" pitchFamily="18" charset="0"/>
                <a:cs typeface="Times New Roman" panose="02020603050405020304" pitchFamily="18" charset="0"/>
              </a:rPr>
              <a:t>and </a:t>
            </a:r>
            <a:r>
              <a:rPr lang="en-US" sz="2800" b="1" i="0" dirty="0">
                <a:solidFill>
                  <a:srgbClr val="0A0A0A"/>
                </a:solidFill>
                <a:effectLst/>
                <a:latin typeface="Times New Roman" panose="02020603050405020304" pitchFamily="18" charset="0"/>
                <a:cs typeface="Times New Roman" panose="02020603050405020304" pitchFamily="18" charset="0"/>
              </a:rPr>
              <a:t>VAE2 </a:t>
            </a:r>
            <a:r>
              <a:rPr lang="en-US" sz="2800" b="0" i="0" dirty="0">
                <a:solidFill>
                  <a:srgbClr val="0A0A0A"/>
                </a:solidFill>
                <a:effectLst/>
                <a:latin typeface="Times New Roman" panose="02020603050405020304" pitchFamily="18" charset="0"/>
                <a:cs typeface="Times New Roman" panose="02020603050405020304" pitchFamily="18" charset="0"/>
              </a:rPr>
              <a:t>is trained for clean images y ∈ Y.</a:t>
            </a:r>
          </a:p>
          <a:p>
            <a:pPr algn="l">
              <a:buFont typeface="Arial" panose="020B0604020202020204" pitchFamily="34" charset="0"/>
              <a:buChar char="•"/>
            </a:pPr>
            <a:r>
              <a:rPr lang="en-US" b="0" i="0" dirty="0">
                <a:solidFill>
                  <a:srgbClr val="0A0A0A"/>
                </a:solidFill>
                <a:effectLst/>
                <a:latin typeface="Times New Roman" panose="02020603050405020304" pitchFamily="18" charset="0"/>
                <a:cs typeface="Times New Roman" panose="02020603050405020304" pitchFamily="18" charset="0"/>
              </a:rPr>
              <a:t>With VAEs, images are transformed to compact latent space. Then, the mapping restores the corrupted(blurry, noise, damaged) images to clean ones in the latent space with a partial non-local block.</a:t>
            </a:r>
          </a:p>
          <a:p>
            <a:pPr algn="l">
              <a:buFont typeface="Arial" panose="020B0604020202020204" pitchFamily="34" charset="0"/>
              <a:buChar char="•"/>
            </a:pPr>
            <a:r>
              <a:rPr lang="en-US" dirty="0">
                <a:solidFill>
                  <a:srgbClr val="0A0A0A"/>
                </a:solidFill>
                <a:latin typeface="Times New Roman" panose="02020603050405020304" pitchFamily="18" charset="0"/>
                <a:cs typeface="Times New Roman" panose="02020603050405020304" pitchFamily="18" charset="0"/>
              </a:rPr>
              <a:t>There’s one last step in order to produce even better results since the main purpose is to restore the faces, so a face refinement network is added to recover fine details of the faces.</a:t>
            </a:r>
            <a:endParaRPr lang="en-US" b="0" i="0" dirty="0">
              <a:solidFill>
                <a:srgbClr val="0A0A0A"/>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170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9BDA-2C46-4106-9657-917DA8D9B29F}"/>
              </a:ext>
            </a:extLst>
          </p:cNvPr>
          <p:cNvSpPr>
            <a:spLocks noGrp="1"/>
          </p:cNvSpPr>
          <p:nvPr>
            <p:ph type="title"/>
          </p:nvPr>
        </p:nvSpPr>
        <p:spPr>
          <a:xfrm>
            <a:off x="838200" y="365125"/>
            <a:ext cx="10515600" cy="1900093"/>
          </a:xfrm>
        </p:spPr>
        <p:txBody>
          <a:bodyPr/>
          <a:lstStyle/>
          <a:p>
            <a:pPr algn="ctr"/>
            <a:r>
              <a:rPr lang="en-US"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endParaRPr lang="en-IN" sz="8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5F363EF-D4A1-4396-B184-B86A5101022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7861" t="39248" r="30660" b="24541"/>
          <a:stretch/>
        </p:blipFill>
        <p:spPr>
          <a:xfrm>
            <a:off x="2649682" y="2550272"/>
            <a:ext cx="6681354" cy="3713834"/>
          </a:xfrm>
        </p:spPr>
      </p:pic>
    </p:spTree>
    <p:extLst>
      <p:ext uri="{BB962C8B-B14F-4D97-AF65-F5344CB8AC3E}">
        <p14:creationId xmlns:p14="http://schemas.microsoft.com/office/powerpoint/2010/main" val="3165806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1422</TotalTime>
  <Words>557</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 Old Photo Restoration using    Deep Latent Space Translation</vt:lpstr>
      <vt:lpstr>Abstract</vt:lpstr>
      <vt:lpstr>Objective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Old Photo Restoration via Deep Latent Space Translation</dc:title>
  <dc:creator>kavya gundla</dc:creator>
  <cp:lastModifiedBy>kavya gundla</cp:lastModifiedBy>
  <cp:revision>8</cp:revision>
  <dcterms:created xsi:type="dcterms:W3CDTF">2021-05-04T16:50:53Z</dcterms:created>
  <dcterms:modified xsi:type="dcterms:W3CDTF">2021-05-06T08:38:10Z</dcterms:modified>
</cp:coreProperties>
</file>